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  <p:sldMasterId id="2147483716" r:id="rId3"/>
    <p:sldMasterId id="2147483754" r:id="rId4"/>
    <p:sldMasterId id="2147483794" r:id="rId5"/>
  </p:sldMasterIdLst>
  <p:notesMasterIdLst>
    <p:notesMasterId r:id="rId23"/>
  </p:notesMasterIdLst>
  <p:handoutMasterIdLst>
    <p:handoutMasterId r:id="rId24"/>
  </p:handoutMasterIdLst>
  <p:sldIdLst>
    <p:sldId id="453" r:id="rId6"/>
    <p:sldId id="393" r:id="rId7"/>
    <p:sldId id="394" r:id="rId8"/>
    <p:sldId id="696" r:id="rId9"/>
    <p:sldId id="708" r:id="rId10"/>
    <p:sldId id="391" r:id="rId11"/>
    <p:sldId id="673" r:id="rId12"/>
    <p:sldId id="681" r:id="rId13"/>
    <p:sldId id="682" r:id="rId14"/>
    <p:sldId id="685" r:id="rId15"/>
    <p:sldId id="686" r:id="rId16"/>
    <p:sldId id="700" r:id="rId17"/>
    <p:sldId id="698" r:id="rId18"/>
    <p:sldId id="701" r:id="rId19"/>
    <p:sldId id="697" r:id="rId20"/>
    <p:sldId id="699" r:id="rId21"/>
    <p:sldId id="6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4494"/>
    <a:srgbClr val="931680"/>
    <a:srgbClr val="034EA2"/>
    <a:srgbClr val="9BD4F0"/>
    <a:srgbClr val="0356B1"/>
    <a:srgbClr val="024EA2"/>
    <a:srgbClr val="024B9C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6395" autoAdjust="0"/>
  </p:normalViewPr>
  <p:slideViewPr>
    <p:cSldViewPr snapToGrid="0">
      <p:cViewPr varScale="1">
        <p:scale>
          <a:sx n="59" d="100"/>
          <a:sy n="59" d="100"/>
        </p:scale>
        <p:origin x="972" y="52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8" d="100"/>
        <a:sy n="14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16-48D4-8ADF-8527646BA4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16-48D4-8ADF-8527646BA4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B16-48D4-8ADF-8527646BA4E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B16-48D4-8ADF-8527646BA4E5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dirty="0"/>
                      <a:t>25.0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B16-48D4-8ADF-8527646BA4E5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53.5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B16-48D4-8ADF-8527646BA4E5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13.6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B16-48D4-8ADF-8527646BA4E5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3.4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B16-48D4-8ADF-8527646BA4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Excellent Science</c:v>
                </c:pt>
                <c:pt idx="1">
                  <c:v>Global challenges and European ind. comp.</c:v>
                </c:pt>
                <c:pt idx="2">
                  <c:v>Innovative Europe</c:v>
                </c:pt>
                <c:pt idx="3">
                  <c:v>Widening Part and ERA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.0">
                  <c:v>25</c:v>
                </c:pt>
                <c:pt idx="1">
                  <c:v>53.5</c:v>
                </c:pt>
                <c:pt idx="2">
                  <c:v>13.6</c:v>
                </c:pt>
                <c:pt idx="3">
                  <c:v>3.4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8-AB16-48D4-8ADF-8527646BA4E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698324514991179"/>
          <c:y val="0.24148416825944127"/>
          <c:w val="0.42488830568859082"/>
          <c:h val="0.51703140757944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Hard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read</a:t>
            </a:r>
            <a:r>
              <a:rPr lang="de-AT" dirty="0"/>
              <a:t> online, </a:t>
            </a:r>
            <a:r>
              <a:rPr lang="de-AT" dirty="0" err="1"/>
              <a:t>too</a:t>
            </a:r>
            <a:r>
              <a:rPr lang="de-AT" dirty="0"/>
              <a:t> </a:t>
            </a:r>
            <a:r>
              <a:rPr lang="de-AT" dirty="0" err="1"/>
              <a:t>much</a:t>
            </a:r>
            <a:r>
              <a:rPr lang="de-AT" dirty="0"/>
              <a:t> </a:t>
            </a:r>
            <a:r>
              <a:rPr lang="de-AT" dirty="0" err="1"/>
              <a:t>information</a:t>
            </a:r>
            <a:r>
              <a:rPr lang="de-AT" dirty="0"/>
              <a:t>.</a:t>
            </a:r>
            <a:r>
              <a:rPr lang="de-AT" baseline="0" dirty="0"/>
              <a:t> </a:t>
            </a:r>
            <a:r>
              <a:rPr lang="de-AT" baseline="0" dirty="0" err="1"/>
              <a:t>S</a:t>
            </a:r>
            <a:r>
              <a:rPr lang="de-AT" dirty="0" err="1"/>
              <a:t>uggest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split</a:t>
            </a:r>
            <a:r>
              <a:rPr lang="de-AT" dirty="0"/>
              <a:t> </a:t>
            </a:r>
            <a:r>
              <a:rPr lang="de-AT" dirty="0" err="1"/>
              <a:t>this</a:t>
            </a:r>
            <a:r>
              <a:rPr lang="de-AT" dirty="0"/>
              <a:t> in </a:t>
            </a:r>
            <a:r>
              <a:rPr lang="de-AT" dirty="0" err="1"/>
              <a:t>two</a:t>
            </a:r>
            <a:r>
              <a:rPr lang="de-AT" dirty="0"/>
              <a:t> </a:t>
            </a:r>
            <a:r>
              <a:rPr lang="de-AT" dirty="0" err="1"/>
              <a:t>slides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391935-9E52-4DB0-8BCD-8BE50848F51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306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Poor </a:t>
            </a:r>
            <a:r>
              <a:rPr lang="de-AT" dirty="0" err="1"/>
              <a:t>performance</a:t>
            </a:r>
            <a:r>
              <a:rPr lang="de-AT" dirty="0"/>
              <a:t> </a:t>
            </a:r>
            <a:r>
              <a:rPr lang="de-AT" dirty="0" err="1"/>
              <a:t>does</a:t>
            </a:r>
            <a:r>
              <a:rPr lang="de-AT" dirty="0"/>
              <a:t> not </a:t>
            </a:r>
            <a:r>
              <a:rPr lang="de-AT" dirty="0" err="1"/>
              <a:t>sound</a:t>
            </a:r>
            <a:r>
              <a:rPr lang="de-AT" dirty="0"/>
              <a:t> </a:t>
            </a:r>
            <a:r>
              <a:rPr lang="de-AT" dirty="0" err="1"/>
              <a:t>nice</a:t>
            </a:r>
            <a:r>
              <a:rPr lang="de-AT" dirty="0"/>
              <a:t>. In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draft</a:t>
            </a:r>
            <a:r>
              <a:rPr lang="de-AT" dirty="0"/>
              <a:t> WP </a:t>
            </a:r>
            <a:r>
              <a:rPr lang="de-AT" dirty="0" err="1"/>
              <a:t>they</a:t>
            </a:r>
            <a:r>
              <a:rPr lang="de-AT" dirty="0"/>
              <a:t> </a:t>
            </a:r>
            <a:r>
              <a:rPr lang="de-AT" dirty="0" err="1"/>
              <a:t>use</a:t>
            </a:r>
            <a:r>
              <a:rPr lang="de-AT" dirty="0"/>
              <a:t> „</a:t>
            </a:r>
            <a:r>
              <a:rPr lang="de-AT" dirty="0" err="1"/>
              <a:t>less</a:t>
            </a:r>
            <a:r>
              <a:rPr lang="de-AT" dirty="0"/>
              <a:t> </a:t>
            </a:r>
            <a:r>
              <a:rPr lang="de-AT" dirty="0" err="1"/>
              <a:t>advanced</a:t>
            </a:r>
            <a:r>
              <a:rPr lang="de-AT"/>
              <a:t>“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391935-9E52-4DB0-8BCD-8BE50848F51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798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Replaced</a:t>
            </a:r>
            <a:r>
              <a:rPr lang="de-AT" dirty="0"/>
              <a:t> Associated States </a:t>
            </a:r>
            <a:r>
              <a:rPr lang="de-AT" dirty="0" err="1"/>
              <a:t>with</a:t>
            </a:r>
            <a:r>
              <a:rPr lang="de-AT" dirty="0"/>
              <a:t> Associated Countries – </a:t>
            </a:r>
            <a:r>
              <a:rPr lang="de-AT" dirty="0" err="1"/>
              <a:t>terminology</a:t>
            </a:r>
            <a:r>
              <a:rPr lang="de-AT" dirty="0"/>
              <a:t> </a:t>
            </a:r>
            <a:r>
              <a:rPr lang="de-AT" dirty="0" err="1"/>
              <a:t>that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/>
              <a:t>used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associated</a:t>
            </a:r>
            <a:r>
              <a:rPr lang="de-AT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391935-9E52-4DB0-8BCD-8BE50848F51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128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6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7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0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0.png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73072" y="6361871"/>
            <a:ext cx="846055" cy="496129"/>
            <a:chOff x="5673072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24681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673072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b="0" i="1" dirty="0" err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930" b="0" i="1" dirty="0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50" y="4224797"/>
            <a:ext cx="1001297" cy="1328882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84423" y="5111579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Name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84423" y="4887597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Speaker Name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4423" y="5333115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Date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201800" y="3023302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</a:rPr>
              <a:t>THE EU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RESEARCH &amp; INNOVATION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spc="80" baseline="0" dirty="0">
                <a:solidFill>
                  <a:schemeClr val="tx2"/>
                </a:solidFill>
              </a:rPr>
              <a:t>PROGRAMME</a:t>
            </a:r>
            <a:endParaRPr lang="en-GB" sz="1900" spc="80" baseline="0" dirty="0">
              <a:solidFill>
                <a:schemeClr val="tx2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8288595" y="3888150"/>
            <a:ext cx="3082412" cy="25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0" spc="70" baseline="0" dirty="0"/>
              <a:t>2021 – 2027</a:t>
            </a:r>
            <a:endParaRPr lang="en-GB" b="0" spc="70" baseline="0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4041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8382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</p:sp>
      <p:sp>
        <p:nvSpPr>
          <p:cNvPr id="14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5754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5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63126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90498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24" name="Content Placeholder 25"/>
          <p:cNvSpPr>
            <a:spLocks noGrp="1"/>
          </p:cNvSpPr>
          <p:nvPr>
            <p:ph sz="quarter" idx="20"/>
          </p:nvPr>
        </p:nvSpPr>
        <p:spPr>
          <a:xfrm>
            <a:off x="9049800" y="4260554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5" name="Content Placeholder 25"/>
          <p:cNvSpPr>
            <a:spLocks noGrp="1"/>
          </p:cNvSpPr>
          <p:nvPr>
            <p:ph sz="quarter" idx="21"/>
          </p:nvPr>
        </p:nvSpPr>
        <p:spPr>
          <a:xfrm>
            <a:off x="6312600" y="4270487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6" name="Content Placeholder 25"/>
          <p:cNvSpPr>
            <a:spLocks noGrp="1"/>
          </p:cNvSpPr>
          <p:nvPr>
            <p:ph sz="quarter" idx="22"/>
          </p:nvPr>
        </p:nvSpPr>
        <p:spPr>
          <a:xfrm>
            <a:off x="3575400" y="4260553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7" name="Content Placeholder 25"/>
          <p:cNvSpPr>
            <a:spLocks noGrp="1"/>
          </p:cNvSpPr>
          <p:nvPr>
            <p:ph sz="quarter" idx="23"/>
          </p:nvPr>
        </p:nvSpPr>
        <p:spPr>
          <a:xfrm>
            <a:off x="819624" y="4260552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09600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8851590" y="4254539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1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6053" r="30725" b="6244"/>
          <a:stretch/>
        </p:blipFill>
        <p:spPr>
          <a:xfrm>
            <a:off x="429491" y="4461163"/>
            <a:ext cx="1233054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69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" y="4542732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57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0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54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" y="4639713"/>
            <a:ext cx="969978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07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0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22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6" y="1523939"/>
            <a:ext cx="858125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4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4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3966113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55643" y="5916080"/>
            <a:ext cx="8730171" cy="474727"/>
          </a:xfrm>
          <a:prstGeom prst="rect">
            <a:avLst/>
          </a:prstGeom>
        </p:spPr>
        <p:txBody>
          <a:bodyPr wrap="square" lIns="0" tIns="72000" rIns="0" bIns="72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 dirty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 dirty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dirty="0" err="1">
                <a:solidFill>
                  <a:schemeClr val="tx1"/>
                </a:solidFill>
              </a:rPr>
              <a:t>authorised</a:t>
            </a:r>
            <a:r>
              <a:rPr lang="en-US" sz="600" b="0" kern="0" dirty="0">
                <a:solidFill>
                  <a:schemeClr val="tx1"/>
                </a:solidFill>
              </a:rPr>
              <a:t> under the </a:t>
            </a:r>
            <a:r>
              <a:rPr lang="en-US" sz="600" b="0" u="sng" kern="0" dirty="0">
                <a:solidFill>
                  <a:schemeClr val="tx1"/>
                </a:solidFill>
              </a:rPr>
              <a:t>CC BY 4.0</a:t>
            </a:r>
            <a:r>
              <a:rPr lang="en-US" sz="600" b="1" kern="0" dirty="0">
                <a:solidFill>
                  <a:schemeClr val="tx1"/>
                </a:solidFill>
              </a:rPr>
              <a:t>  </a:t>
            </a:r>
            <a:r>
              <a:rPr lang="en-US" sz="600" b="0" kern="0" dirty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0" indent="0" algn="just">
              <a:buNone/>
            </a:pPr>
            <a:r>
              <a:rPr lang="en-GB" sz="600" kern="0" dirty="0">
                <a:solidFill>
                  <a:schemeClr val="tx1"/>
                </a:solidFill>
              </a:rPr>
              <a:t>Image credits: © </a:t>
            </a:r>
            <a:r>
              <a:rPr lang="en-GB" sz="600" kern="0" dirty="0" err="1">
                <a:solidFill>
                  <a:schemeClr val="tx1"/>
                </a:solidFill>
              </a:rPr>
              <a:t>ivector</a:t>
            </a:r>
            <a:r>
              <a:rPr lang="en-GB" sz="600" kern="0" dirty="0">
                <a:solidFill>
                  <a:schemeClr val="tx1"/>
                </a:solidFill>
              </a:rPr>
              <a:t> #235536634, #249868181, #251163013, #266009682, #273480523, #362422833, #241215668, #244690530, #245719946, #251163053, #252508849, 2020. Source: Stock.Adobe.com. </a:t>
            </a:r>
            <a:r>
              <a:rPr lang="en-US" sz="600" kern="0" dirty="0">
                <a:solidFill>
                  <a:schemeClr val="tx1"/>
                </a:solidFill>
              </a:rPr>
              <a:t>Icons © </a:t>
            </a:r>
            <a:r>
              <a:rPr lang="en-US" sz="600" kern="0" dirty="0" err="1">
                <a:solidFill>
                  <a:schemeClr val="tx1"/>
                </a:solidFill>
              </a:rPr>
              <a:t>Flaticon</a:t>
            </a:r>
            <a:r>
              <a:rPr lang="en-US" sz="600" kern="0" dirty="0">
                <a:solidFill>
                  <a:schemeClr val="tx1"/>
                </a:solidFill>
              </a:rPr>
              <a:t> – all rights reserved.</a:t>
            </a:r>
            <a:endParaRPr lang="en-GB" sz="600" kern="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75" y="5994432"/>
            <a:ext cx="939572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195" y="-2059897"/>
            <a:ext cx="14210556" cy="46477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  <a:lvl2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2pPr>
            <a:lvl3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3pPr>
            <a:lvl4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4pPr>
            <a:lvl5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199" y="2639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200" b="1"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671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199" y="340819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200" b="1">
                <a:solidFill>
                  <a:srgbClr val="1B3B5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895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28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" y="0"/>
            <a:ext cx="12183317" cy="68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36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ED8D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242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250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843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65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73072" y="6361871"/>
            <a:ext cx="846055" cy="496129"/>
            <a:chOff x="5673072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24681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673072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b="0" i="1" err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930" b="0" i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930" b="0" i="1" err="1">
                <a:solidFill>
                  <a:schemeClr val="bg1"/>
                </a:solidFill>
                <a:latin typeface="EC Square Sans Pro Light" panose="020B05060000000200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50" y="4224797"/>
            <a:ext cx="1001297" cy="1328882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84423" y="5111579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/>
              <a:t>9 </a:t>
            </a:r>
            <a:r>
              <a:rPr lang="fr-BE" err="1"/>
              <a:t>December</a:t>
            </a:r>
            <a:r>
              <a:rPr lang="fr-BE"/>
              <a:t> 2022</a:t>
            </a:r>
            <a:endParaRPr lang="en-GB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84423" y="4887597"/>
            <a:ext cx="3186584" cy="2160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/>
              <a:t>RTD Library Talk</a:t>
            </a:r>
            <a:endParaRPr lang="en-GB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4423" y="5333115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/>
              <a:t>10:30-12:00</a:t>
            </a:r>
            <a:endParaRPr lang="en-GB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201800" y="3023302"/>
            <a:ext cx="3504168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cap="small" baseline="0">
                <a:solidFill>
                  <a:schemeClr val="tx2"/>
                </a:solidFill>
              </a:rPr>
              <a:t>The key priorities of the ‘main’ Horizon Europe </a:t>
            </a:r>
            <a:br>
              <a:rPr lang="en-US" b="1" cap="small" baseline="0">
                <a:solidFill>
                  <a:schemeClr val="tx2"/>
                </a:solidFill>
              </a:rPr>
            </a:br>
            <a:r>
              <a:rPr lang="en-US" b="1" cap="small" baseline="0">
                <a:solidFill>
                  <a:schemeClr val="tx2"/>
                </a:solidFill>
              </a:rPr>
              <a:t>Work </a:t>
            </a:r>
            <a:r>
              <a:rPr lang="en-US" b="1" cap="small" baseline="0" err="1">
                <a:solidFill>
                  <a:schemeClr val="tx2"/>
                </a:solidFill>
              </a:rPr>
              <a:t>Programme</a:t>
            </a:r>
            <a:r>
              <a:rPr lang="en-US" b="1" cap="small" baseline="0">
                <a:solidFill>
                  <a:schemeClr val="tx2"/>
                </a:solidFill>
              </a:rPr>
              <a:t> </a:t>
            </a:r>
            <a:br>
              <a:rPr lang="en-US" b="1" cap="small" baseline="0">
                <a:solidFill>
                  <a:schemeClr val="tx2"/>
                </a:solidFill>
              </a:rPr>
            </a:br>
            <a:r>
              <a:rPr lang="en-US" b="1" cap="small" baseline="0">
                <a:solidFill>
                  <a:schemeClr val="tx2"/>
                </a:solidFill>
              </a:rPr>
              <a:t>2023-2024</a:t>
            </a:r>
            <a:endParaRPr lang="en-GB" sz="1900" cap="small" spc="80" baseline="0">
              <a:solidFill>
                <a:schemeClr val="tx2"/>
              </a:solidFill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715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7012" y="1280970"/>
            <a:ext cx="10933756" cy="488568"/>
          </a:xfrm>
        </p:spPr>
        <p:txBody>
          <a:bodyPr>
            <a:noAutofit/>
          </a:bodyPr>
          <a:lstStyle>
            <a:lvl1pPr marL="0" indent="0" algn="l">
              <a:buNone/>
              <a:defRPr sz="20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the ‘main’ Horizon Europe Work </a:t>
            </a:r>
            <a:r>
              <a:rPr lang="en-US" err="1"/>
              <a:t>Programme</a:t>
            </a:r>
            <a:r>
              <a:rPr lang="en-US"/>
              <a:t> 2023-2024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605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523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7012" y="1280970"/>
            <a:ext cx="10933756" cy="488568"/>
          </a:xfrm>
        </p:spPr>
        <p:txBody>
          <a:bodyPr>
            <a:noAutofit/>
          </a:bodyPr>
          <a:lstStyle>
            <a:lvl1pPr marL="0" indent="0" algn="l">
              <a:buNone/>
              <a:defRPr sz="20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the ‘main’ Horizon Europe Work </a:t>
            </a:r>
            <a:r>
              <a:rPr lang="en-US" err="1"/>
              <a:t>Programme</a:t>
            </a:r>
            <a:r>
              <a:rPr lang="en-US"/>
              <a:t> 2023-2024</a:t>
            </a:r>
          </a:p>
        </p:txBody>
      </p:sp>
    </p:spTree>
    <p:extLst>
      <p:ext uri="{BB962C8B-B14F-4D97-AF65-F5344CB8AC3E}">
        <p14:creationId xmlns:p14="http://schemas.microsoft.com/office/powerpoint/2010/main" val="11021426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7012" y="1280970"/>
            <a:ext cx="10933756" cy="488568"/>
          </a:xfrm>
        </p:spPr>
        <p:txBody>
          <a:bodyPr>
            <a:noAutofit/>
          </a:bodyPr>
          <a:lstStyle>
            <a:lvl1pPr marL="0" indent="0" algn="l">
              <a:buNone/>
              <a:defRPr sz="20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the ‘main’ Horizon Europe Work </a:t>
            </a:r>
            <a:r>
              <a:rPr lang="en-US" err="1"/>
              <a:t>Programme</a:t>
            </a:r>
            <a:r>
              <a:rPr lang="en-US"/>
              <a:t> 2023-2024</a:t>
            </a:r>
          </a:p>
        </p:txBody>
      </p:sp>
    </p:spTree>
    <p:extLst>
      <p:ext uri="{BB962C8B-B14F-4D97-AF65-F5344CB8AC3E}">
        <p14:creationId xmlns:p14="http://schemas.microsoft.com/office/powerpoint/2010/main" val="2797514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7012" y="1280970"/>
            <a:ext cx="10933756" cy="488568"/>
          </a:xfrm>
        </p:spPr>
        <p:txBody>
          <a:bodyPr>
            <a:noAutofit/>
          </a:bodyPr>
          <a:lstStyle>
            <a:lvl1pPr marL="0" indent="0" algn="l">
              <a:buNone/>
              <a:defRPr sz="20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the ‘main’ Horizon Europe Work </a:t>
            </a:r>
            <a:r>
              <a:rPr lang="en-US" err="1"/>
              <a:t>Programme</a:t>
            </a:r>
            <a:r>
              <a:rPr lang="en-US"/>
              <a:t> 2023-2024</a:t>
            </a:r>
          </a:p>
        </p:txBody>
      </p:sp>
    </p:spTree>
    <p:extLst>
      <p:ext uri="{BB962C8B-B14F-4D97-AF65-F5344CB8AC3E}">
        <p14:creationId xmlns:p14="http://schemas.microsoft.com/office/powerpoint/2010/main" val="384818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523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6076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7012" y="1280970"/>
            <a:ext cx="10933756" cy="488568"/>
          </a:xfrm>
        </p:spPr>
        <p:txBody>
          <a:bodyPr>
            <a:noAutofit/>
          </a:bodyPr>
          <a:lstStyle>
            <a:lvl1pPr marL="0" indent="0" algn="l">
              <a:buNone/>
              <a:defRPr sz="20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the ‘main’ Horizon Europe Work </a:t>
            </a:r>
            <a:r>
              <a:rPr lang="en-US" err="1"/>
              <a:t>Programme</a:t>
            </a:r>
            <a:r>
              <a:rPr lang="en-US"/>
              <a:t> 2023-2024</a:t>
            </a:r>
          </a:p>
        </p:txBody>
      </p:sp>
    </p:spTree>
    <p:extLst>
      <p:ext uri="{BB962C8B-B14F-4D97-AF65-F5344CB8AC3E}">
        <p14:creationId xmlns:p14="http://schemas.microsoft.com/office/powerpoint/2010/main" val="2753711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7012" y="1280970"/>
            <a:ext cx="10933756" cy="488568"/>
          </a:xfrm>
        </p:spPr>
        <p:txBody>
          <a:bodyPr>
            <a:noAutofit/>
          </a:bodyPr>
          <a:lstStyle>
            <a:lvl1pPr marL="0" indent="0" algn="l">
              <a:buNone/>
              <a:defRPr sz="20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the ‘main’ Horizon Europe Work </a:t>
            </a:r>
            <a:r>
              <a:rPr lang="en-US" err="1"/>
              <a:t>Programme</a:t>
            </a:r>
            <a:r>
              <a:rPr lang="en-US"/>
              <a:t> 2023-2024</a:t>
            </a:r>
          </a:p>
        </p:txBody>
      </p:sp>
    </p:spTree>
    <p:extLst>
      <p:ext uri="{BB962C8B-B14F-4D97-AF65-F5344CB8AC3E}">
        <p14:creationId xmlns:p14="http://schemas.microsoft.com/office/powerpoint/2010/main" val="14385405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7756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225498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937527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2113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94857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48000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37527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5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501914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202455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8640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4041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8382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</p:sp>
      <p:sp>
        <p:nvSpPr>
          <p:cNvPr id="14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5754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5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63126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90498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24" name="Content Placeholder 25"/>
          <p:cNvSpPr>
            <a:spLocks noGrp="1"/>
          </p:cNvSpPr>
          <p:nvPr>
            <p:ph sz="quarter" idx="20"/>
          </p:nvPr>
        </p:nvSpPr>
        <p:spPr>
          <a:xfrm>
            <a:off x="9049800" y="4260554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/>
          </a:p>
        </p:txBody>
      </p:sp>
      <p:sp>
        <p:nvSpPr>
          <p:cNvPr id="35" name="Content Placeholder 25"/>
          <p:cNvSpPr>
            <a:spLocks noGrp="1"/>
          </p:cNvSpPr>
          <p:nvPr>
            <p:ph sz="quarter" idx="21"/>
          </p:nvPr>
        </p:nvSpPr>
        <p:spPr>
          <a:xfrm>
            <a:off x="6312600" y="4270487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/>
          </a:p>
        </p:txBody>
      </p:sp>
      <p:sp>
        <p:nvSpPr>
          <p:cNvPr id="36" name="Content Placeholder 25"/>
          <p:cNvSpPr>
            <a:spLocks noGrp="1"/>
          </p:cNvSpPr>
          <p:nvPr>
            <p:ph sz="quarter" idx="22"/>
          </p:nvPr>
        </p:nvSpPr>
        <p:spPr>
          <a:xfrm>
            <a:off x="3575400" y="4260553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/>
          </a:p>
        </p:txBody>
      </p:sp>
      <p:sp>
        <p:nvSpPr>
          <p:cNvPr id="37" name="Content Placeholder 25"/>
          <p:cNvSpPr>
            <a:spLocks noGrp="1"/>
          </p:cNvSpPr>
          <p:nvPr>
            <p:ph sz="quarter" idx="23"/>
          </p:nvPr>
        </p:nvSpPr>
        <p:spPr>
          <a:xfrm>
            <a:off x="819624" y="4260552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09600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8851590" y="4254539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664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6053" r="30725" b="6244"/>
          <a:stretch/>
        </p:blipFill>
        <p:spPr>
          <a:xfrm>
            <a:off x="429491" y="4461163"/>
            <a:ext cx="1233054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89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" y="4542732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61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0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59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" y="4639713"/>
            <a:ext cx="969978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23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0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43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5695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6" y="1523939"/>
            <a:ext cx="858125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Insert your quote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4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4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2590267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55643" y="5916080"/>
            <a:ext cx="8730171" cy="474727"/>
          </a:xfrm>
          <a:prstGeom prst="rect">
            <a:avLst/>
          </a:prstGeom>
        </p:spPr>
        <p:txBody>
          <a:bodyPr wrap="square" lIns="0" tIns="72000" rIns="0" bIns="72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err="1">
                <a:solidFill>
                  <a:schemeClr val="tx1"/>
                </a:solidFill>
              </a:rPr>
              <a:t>authorised</a:t>
            </a:r>
            <a:r>
              <a:rPr lang="en-US" sz="600" b="0" kern="0">
                <a:solidFill>
                  <a:schemeClr val="tx1"/>
                </a:solidFill>
              </a:rPr>
              <a:t> under the </a:t>
            </a:r>
            <a:r>
              <a:rPr lang="en-US" sz="600" b="0" u="sng" kern="0">
                <a:solidFill>
                  <a:schemeClr val="tx1"/>
                </a:solidFill>
              </a:rPr>
              <a:t>CC BY 4.0</a:t>
            </a:r>
            <a:r>
              <a:rPr lang="en-US" sz="600" b="1" kern="0">
                <a:solidFill>
                  <a:schemeClr val="tx1"/>
                </a:solidFill>
              </a:rPr>
              <a:t>  </a:t>
            </a:r>
            <a:r>
              <a:rPr lang="en-US" sz="600" b="0" kern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0" indent="0" algn="just">
              <a:buNone/>
            </a:pPr>
            <a:r>
              <a:rPr lang="en-GB" sz="600" kern="0">
                <a:solidFill>
                  <a:schemeClr val="tx1"/>
                </a:solidFill>
              </a:rPr>
              <a:t>Image credits: © </a:t>
            </a:r>
            <a:r>
              <a:rPr lang="en-GB" sz="600" kern="0" err="1">
                <a:solidFill>
                  <a:schemeClr val="tx1"/>
                </a:solidFill>
              </a:rPr>
              <a:t>ivector</a:t>
            </a:r>
            <a:r>
              <a:rPr lang="en-GB" sz="600" kern="0">
                <a:solidFill>
                  <a:schemeClr val="tx1"/>
                </a:solidFill>
              </a:rPr>
              <a:t> #235536634, #249868181, #251163013, #266009682, #273480523, #362422833, #241215668, #244690530, #245719946, #251163053, #252508849, 2020. Source: Stock.Adobe.com. </a:t>
            </a:r>
            <a:r>
              <a:rPr lang="en-US" sz="600" kern="0">
                <a:solidFill>
                  <a:schemeClr val="tx1"/>
                </a:solidFill>
              </a:rPr>
              <a:t>Icons © </a:t>
            </a:r>
            <a:r>
              <a:rPr lang="en-US" sz="600" kern="0" err="1">
                <a:solidFill>
                  <a:schemeClr val="tx1"/>
                </a:solidFill>
              </a:rPr>
              <a:t>Flaticon</a:t>
            </a:r>
            <a:r>
              <a:rPr lang="en-US" sz="600" kern="0">
                <a:solidFill>
                  <a:schemeClr val="tx1"/>
                </a:solidFill>
              </a:rPr>
              <a:t> – all rights reserved.</a:t>
            </a:r>
            <a:endParaRPr lang="en-GB" sz="600" kern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75" y="5994432"/>
            <a:ext cx="939572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330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73072" y="6361871"/>
            <a:ext cx="846055" cy="496129"/>
            <a:chOff x="5673072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24681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673072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b="0" i="1" dirty="0" err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930" b="0" i="1" dirty="0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50" y="4224797"/>
            <a:ext cx="1001297" cy="1328882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84423" y="5111579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Name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84423" y="4887597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Speaker Name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4423" y="5333115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Date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201800" y="3023302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</a:rPr>
              <a:t>THE EU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RESEARCH &amp; INNOVATION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spc="80" baseline="0" dirty="0">
                <a:solidFill>
                  <a:schemeClr val="tx2"/>
                </a:solidFill>
              </a:rPr>
              <a:t>PROGRAMME</a:t>
            </a:r>
            <a:endParaRPr lang="en-GB" sz="1900" spc="80" baseline="0" dirty="0">
              <a:solidFill>
                <a:schemeClr val="tx2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8288595" y="3888150"/>
            <a:ext cx="3082412" cy="25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0" spc="70" baseline="0" dirty="0"/>
              <a:t>2021 – 2027</a:t>
            </a:r>
            <a:endParaRPr lang="en-GB" b="0" spc="70" baseline="0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964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7609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523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647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3861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1543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240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8923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064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2800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225498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937527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2113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94857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48000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37527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5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501914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202455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770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4041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8382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</p:sp>
      <p:sp>
        <p:nvSpPr>
          <p:cNvPr id="14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5754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5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63126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90498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24" name="Content Placeholder 25"/>
          <p:cNvSpPr>
            <a:spLocks noGrp="1"/>
          </p:cNvSpPr>
          <p:nvPr>
            <p:ph sz="quarter" idx="20"/>
          </p:nvPr>
        </p:nvSpPr>
        <p:spPr>
          <a:xfrm>
            <a:off x="9049800" y="4260554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5" name="Content Placeholder 25"/>
          <p:cNvSpPr>
            <a:spLocks noGrp="1"/>
          </p:cNvSpPr>
          <p:nvPr>
            <p:ph sz="quarter" idx="21"/>
          </p:nvPr>
        </p:nvSpPr>
        <p:spPr>
          <a:xfrm>
            <a:off x="6312600" y="4270487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6" name="Content Placeholder 25"/>
          <p:cNvSpPr>
            <a:spLocks noGrp="1"/>
          </p:cNvSpPr>
          <p:nvPr>
            <p:ph sz="quarter" idx="22"/>
          </p:nvPr>
        </p:nvSpPr>
        <p:spPr>
          <a:xfrm>
            <a:off x="3575400" y="4260553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7" name="Content Placeholder 25"/>
          <p:cNvSpPr>
            <a:spLocks noGrp="1"/>
          </p:cNvSpPr>
          <p:nvPr>
            <p:ph sz="quarter" idx="23"/>
          </p:nvPr>
        </p:nvSpPr>
        <p:spPr>
          <a:xfrm>
            <a:off x="819624" y="4260552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09600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8851590" y="4254539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1139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6053" r="30725" b="6244"/>
          <a:stretch/>
        </p:blipFill>
        <p:spPr>
          <a:xfrm>
            <a:off x="429491" y="4461163"/>
            <a:ext cx="1233054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97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" y="4542732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75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0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0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" y="4639713"/>
            <a:ext cx="969978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99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0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59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6" y="1523939"/>
            <a:ext cx="858125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4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4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294860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55643" y="5916080"/>
            <a:ext cx="8730171" cy="474727"/>
          </a:xfrm>
          <a:prstGeom prst="rect">
            <a:avLst/>
          </a:prstGeom>
        </p:spPr>
        <p:txBody>
          <a:bodyPr wrap="square" lIns="0" tIns="72000" rIns="0" bIns="72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 dirty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 dirty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dirty="0" err="1">
                <a:solidFill>
                  <a:schemeClr val="tx1"/>
                </a:solidFill>
              </a:rPr>
              <a:t>authorised</a:t>
            </a:r>
            <a:r>
              <a:rPr lang="en-US" sz="600" b="0" kern="0" dirty="0">
                <a:solidFill>
                  <a:schemeClr val="tx1"/>
                </a:solidFill>
              </a:rPr>
              <a:t> under the </a:t>
            </a:r>
            <a:r>
              <a:rPr lang="en-US" sz="600" b="0" u="sng" kern="0" dirty="0">
                <a:solidFill>
                  <a:schemeClr val="tx1"/>
                </a:solidFill>
              </a:rPr>
              <a:t>CC BY 4.0</a:t>
            </a:r>
            <a:r>
              <a:rPr lang="en-US" sz="600" b="1" kern="0" dirty="0">
                <a:solidFill>
                  <a:schemeClr val="tx1"/>
                </a:solidFill>
              </a:rPr>
              <a:t>  </a:t>
            </a:r>
            <a:r>
              <a:rPr lang="en-US" sz="600" b="0" kern="0" dirty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0" indent="0" algn="just">
              <a:buNone/>
            </a:pPr>
            <a:r>
              <a:rPr lang="en-GB" sz="600" kern="0" dirty="0">
                <a:solidFill>
                  <a:schemeClr val="tx1"/>
                </a:solidFill>
              </a:rPr>
              <a:t>Image credits: © </a:t>
            </a:r>
            <a:r>
              <a:rPr lang="en-GB" sz="600" kern="0" dirty="0" err="1">
                <a:solidFill>
                  <a:schemeClr val="tx1"/>
                </a:solidFill>
              </a:rPr>
              <a:t>ivector</a:t>
            </a:r>
            <a:r>
              <a:rPr lang="en-GB" sz="600" kern="0" dirty="0">
                <a:solidFill>
                  <a:schemeClr val="tx1"/>
                </a:solidFill>
              </a:rPr>
              <a:t> #235536634, #249868181, #251163013, #266009682, #273480523, #362422833, #241215668, #244690530, #245719946, #251163053, #252508849, 2020. Source: Stock.Adobe.com. </a:t>
            </a:r>
            <a:r>
              <a:rPr lang="en-US" sz="600" kern="0" dirty="0">
                <a:solidFill>
                  <a:schemeClr val="tx1"/>
                </a:solidFill>
              </a:rPr>
              <a:t>Icons © </a:t>
            </a:r>
            <a:r>
              <a:rPr lang="en-US" sz="600" kern="0" dirty="0" err="1">
                <a:solidFill>
                  <a:schemeClr val="tx1"/>
                </a:solidFill>
              </a:rPr>
              <a:t>Flaticon</a:t>
            </a:r>
            <a:r>
              <a:rPr lang="en-US" sz="600" kern="0" dirty="0">
                <a:solidFill>
                  <a:schemeClr val="tx1"/>
                </a:solidFill>
              </a:rPr>
              <a:t> – all rights reserved.</a:t>
            </a:r>
            <a:endParaRPr lang="en-GB" sz="600" kern="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75" y="5994432"/>
            <a:ext cx="939572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5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2A0D6-5607-4E27-A593-DC1384792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BDB58-5B3B-4DDF-A51D-6F3A0AFE0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F6272-E0FD-498B-BD09-513EBFF6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95E5-65B9-490C-8909-531EFF01D10F}" type="datetimeFigureOut">
              <a:rPr lang="pl-PL" smtClean="0"/>
              <a:t>23.05.2025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C957D-9E47-4D1E-8BBA-FA3D8996D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5BB9B-6251-4BCB-AF2C-8FD7F326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22B3-7106-4115-BAE4-5CA3A46529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3950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0303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36"/>
            <a:ext cx="12206290" cy="68626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5624333" y="6361871"/>
            <a:ext cx="846055" cy="496129"/>
            <a:chOff x="6512048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6563153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6512048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b="0" i="1" dirty="0" err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930" b="0" i="1" dirty="0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endParaRPr>
            </a:p>
          </p:txBody>
        </p:sp>
      </p:grpSp>
      <p:sp>
        <p:nvSpPr>
          <p:cNvPr id="19" name="Text Placeholder 8"/>
          <p:cNvSpPr txBox="1">
            <a:spLocks/>
          </p:cNvSpPr>
          <p:nvPr userDrawn="1"/>
        </p:nvSpPr>
        <p:spPr>
          <a:xfrm>
            <a:off x="8300569" y="5918153"/>
            <a:ext cx="3156973" cy="4432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fr-BE" sz="700" b="0" spc="0" baseline="0" dirty="0">
                <a:solidFill>
                  <a:schemeClr val="tx1"/>
                </a:solidFill>
              </a:rPr>
              <a:t>This </a:t>
            </a:r>
            <a:r>
              <a:rPr lang="fr-BE" sz="700" b="0" spc="0" baseline="0" dirty="0" err="1">
                <a:solidFill>
                  <a:schemeClr val="tx1"/>
                </a:solidFill>
              </a:rPr>
              <a:t>presentation</a:t>
            </a:r>
            <a:r>
              <a:rPr lang="fr-BE" sz="700" b="0" spc="0" baseline="0" dirty="0">
                <a:solidFill>
                  <a:schemeClr val="tx1"/>
                </a:solidFill>
              </a:rPr>
              <a:t> </a:t>
            </a:r>
            <a:r>
              <a:rPr lang="fr-BE" sz="700" b="0" spc="0" baseline="0" dirty="0" err="1">
                <a:solidFill>
                  <a:schemeClr val="tx1"/>
                </a:solidFill>
              </a:rPr>
              <a:t>is</a:t>
            </a:r>
            <a:r>
              <a:rPr lang="fr-BE" sz="700" b="0" spc="0" baseline="0" dirty="0">
                <a:solidFill>
                  <a:schemeClr val="tx1"/>
                </a:solidFill>
              </a:rPr>
              <a:t> </a:t>
            </a:r>
            <a:r>
              <a:rPr lang="fr-BE" sz="700" b="0" spc="0" baseline="0" dirty="0" err="1">
                <a:solidFill>
                  <a:schemeClr val="tx1"/>
                </a:solidFill>
              </a:rPr>
              <a:t>based</a:t>
            </a:r>
            <a:r>
              <a:rPr lang="fr-BE" sz="700" b="0" spc="0" baseline="0" dirty="0">
                <a:solidFill>
                  <a:schemeClr val="tx1"/>
                </a:solidFill>
              </a:rPr>
              <a:t> on the </a:t>
            </a:r>
            <a:r>
              <a:rPr lang="fr-BE" sz="700" b="0" spc="0" baseline="0" dirty="0" err="1">
                <a:solidFill>
                  <a:schemeClr val="tx1"/>
                </a:solidFill>
              </a:rPr>
              <a:t>political</a:t>
            </a:r>
            <a:r>
              <a:rPr lang="fr-BE" sz="700" b="0" spc="0" baseline="0" dirty="0">
                <a:solidFill>
                  <a:schemeClr val="tx1"/>
                </a:solidFill>
              </a:rPr>
              <a:t> agreement of 11 </a:t>
            </a:r>
            <a:r>
              <a:rPr lang="fr-BE" sz="700" b="0" spc="0" baseline="0" dirty="0" err="1">
                <a:solidFill>
                  <a:schemeClr val="tx1"/>
                </a:solidFill>
              </a:rPr>
              <a:t>December</a:t>
            </a:r>
            <a:r>
              <a:rPr lang="fr-BE" sz="700" b="0" spc="0" baseline="0" dirty="0">
                <a:solidFill>
                  <a:schemeClr val="tx1"/>
                </a:solidFill>
              </a:rPr>
              <a:t> 2020 </a:t>
            </a:r>
            <a:br>
              <a:rPr lang="fr-BE" sz="700" b="0" spc="0" baseline="0" dirty="0">
                <a:solidFill>
                  <a:schemeClr val="tx1"/>
                </a:solidFill>
              </a:rPr>
            </a:br>
            <a:r>
              <a:rPr lang="fr-BE" sz="700" b="0" spc="0" baseline="0" dirty="0">
                <a:solidFill>
                  <a:schemeClr val="tx1"/>
                </a:solidFill>
              </a:rPr>
              <a:t>on the Horizon Europe. Information on </a:t>
            </a:r>
            <a:r>
              <a:rPr lang="fr-BE" sz="700" b="0" spc="0" baseline="0" dirty="0" err="1">
                <a:solidFill>
                  <a:schemeClr val="tx1"/>
                </a:solidFill>
              </a:rPr>
              <a:t>some</a:t>
            </a:r>
            <a:r>
              <a:rPr lang="fr-BE" sz="700" b="0" spc="0" baseline="0" dirty="0">
                <a:solidFill>
                  <a:schemeClr val="tx1"/>
                </a:solidFill>
              </a:rPr>
              <a:t> parts </a:t>
            </a:r>
            <a:r>
              <a:rPr lang="fr-BE" sz="700" b="0" spc="0" baseline="0" dirty="0" err="1">
                <a:solidFill>
                  <a:schemeClr val="tx1"/>
                </a:solidFill>
              </a:rPr>
              <a:t>is</a:t>
            </a:r>
            <a:r>
              <a:rPr lang="fr-BE" sz="700" b="0" spc="0" baseline="0" dirty="0">
                <a:solidFill>
                  <a:schemeClr val="tx1"/>
                </a:solidFill>
              </a:rPr>
              <a:t> </a:t>
            </a:r>
            <a:r>
              <a:rPr lang="fr-BE" sz="700" b="0" spc="0" baseline="0" dirty="0" err="1">
                <a:solidFill>
                  <a:schemeClr val="tx1"/>
                </a:solidFill>
              </a:rPr>
              <a:t>pending</a:t>
            </a:r>
            <a:r>
              <a:rPr lang="fr-BE" sz="700" b="0" spc="0" baseline="0" dirty="0">
                <a:solidFill>
                  <a:schemeClr val="tx1"/>
                </a:solidFill>
              </a:rPr>
              <a:t> </a:t>
            </a:r>
            <a:r>
              <a:rPr lang="fr-BE" sz="700" b="0" spc="0" baseline="0" dirty="0" err="1">
                <a:solidFill>
                  <a:schemeClr val="tx1"/>
                </a:solidFill>
              </a:rPr>
              <a:t>revision</a:t>
            </a:r>
            <a:r>
              <a:rPr lang="fr-BE" sz="700" b="0" spc="0" baseline="0" dirty="0">
                <a:solidFill>
                  <a:schemeClr val="tx1"/>
                </a:solidFill>
              </a:rPr>
              <a:t>.</a:t>
            </a:r>
          </a:p>
          <a:p>
            <a:pPr marL="0" indent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fr-BE" sz="700" b="0" spc="0" baseline="0" dirty="0">
                <a:solidFill>
                  <a:schemeClr val="tx1"/>
                </a:solidFill>
              </a:rPr>
              <a:t>19 March 2021</a:t>
            </a:r>
          </a:p>
          <a:p>
            <a:pPr marL="0" indent="0" algn="l">
              <a:spcBef>
                <a:spcPts val="1200"/>
              </a:spcBef>
              <a:buNone/>
            </a:pPr>
            <a:endParaRPr lang="en-GB" sz="700" b="0" spc="0" baseline="0" dirty="0">
              <a:solidFill>
                <a:schemeClr val="tx1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8201800" y="3023302"/>
            <a:ext cx="3255743" cy="2292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</a:rPr>
              <a:t>THE</a:t>
            </a:r>
            <a:r>
              <a:rPr lang="en-US" b="1" baseline="0" dirty="0">
                <a:solidFill>
                  <a:schemeClr val="tx2"/>
                </a:solidFill>
              </a:rPr>
              <a:t> EU</a:t>
            </a:r>
            <a:endParaRPr lang="en-GB" b="1" spc="60" baseline="0" dirty="0">
              <a:solidFill>
                <a:schemeClr val="tx2"/>
              </a:solidFill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8394789" y="4632207"/>
            <a:ext cx="288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8394789" y="2886814"/>
            <a:ext cx="288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894" y="4255220"/>
            <a:ext cx="1001297" cy="1328882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 userDrawn="1"/>
        </p:nvSpPr>
        <p:spPr>
          <a:xfrm>
            <a:off x="8161374" y="3060726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br>
              <a:rPr lang="en-US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RESEARCH</a:t>
            </a:r>
            <a:r>
              <a:rPr lang="en-US" sz="3600" b="1" spc="-600" baseline="0" dirty="0">
                <a:solidFill>
                  <a:schemeClr val="bg1"/>
                </a:solidFill>
              </a:rPr>
              <a:t> </a:t>
            </a:r>
            <a:r>
              <a:rPr lang="en-US" sz="3600" b="1" spc="-800" baseline="0" dirty="0">
                <a:solidFill>
                  <a:schemeClr val="bg1"/>
                </a:solidFill>
              </a:rPr>
              <a:t>&amp;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6" name="Title 1"/>
          <p:cNvSpPr txBox="1">
            <a:spLocks/>
          </p:cNvSpPr>
          <p:nvPr userDrawn="1"/>
        </p:nvSpPr>
        <p:spPr>
          <a:xfrm>
            <a:off x="8201800" y="3778638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b="1" spc="100" baseline="0" dirty="0">
                <a:solidFill>
                  <a:schemeClr val="bg1"/>
                </a:solidFill>
              </a:rPr>
              <a:t>INNOVATION</a:t>
            </a:r>
          </a:p>
          <a:p>
            <a:r>
              <a:rPr lang="en-US" sz="1900" b="1" spc="60" baseline="0" dirty="0">
                <a:solidFill>
                  <a:schemeClr val="tx2"/>
                </a:solidFill>
              </a:rPr>
              <a:t>PROGRAMME </a:t>
            </a:r>
            <a:r>
              <a:rPr lang="en-US" b="1" spc="60" baseline="0" dirty="0">
                <a:solidFill>
                  <a:schemeClr val="tx2"/>
                </a:solidFill>
              </a:rPr>
              <a:t>2021 – 27</a:t>
            </a:r>
            <a:endParaRPr lang="en-GB" b="1" spc="60" baseline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61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600164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0351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9049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523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9269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8904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0275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4803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2220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6053" r="30725" b="6244"/>
          <a:stretch/>
        </p:blipFill>
        <p:spPr>
          <a:xfrm>
            <a:off x="429491" y="4461163"/>
            <a:ext cx="1233054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5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" y="4542732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34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3463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0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26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" y="4639713"/>
            <a:ext cx="969978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96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0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65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897700" y="1523939"/>
            <a:ext cx="694440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97699" y="4645214"/>
            <a:ext cx="6977533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897697" y="4945651"/>
            <a:ext cx="6977275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6" t="13136" r="7631"/>
          <a:stretch/>
        </p:blipFill>
        <p:spPr>
          <a:xfrm>
            <a:off x="-15498" y="1503336"/>
            <a:ext cx="3766088" cy="357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95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t="8280" r="3918" b="10191"/>
          <a:stretch/>
        </p:blipFill>
        <p:spPr>
          <a:xfrm>
            <a:off x="-13855" y="1510146"/>
            <a:ext cx="3629891" cy="3546764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897700" y="1523939"/>
            <a:ext cx="694440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97699" y="4645214"/>
            <a:ext cx="6977533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897697" y="4945651"/>
            <a:ext cx="6977275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22180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6" y="1523939"/>
            <a:ext cx="858125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4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4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1585338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942576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77697" y="5863656"/>
            <a:ext cx="8318374" cy="548594"/>
          </a:xfrm>
          <a:prstGeom prst="rect">
            <a:avLst/>
          </a:prstGeom>
        </p:spPr>
        <p:txBody>
          <a:bodyPr wrap="square" lIns="0" tIns="72000" rIns="0" bIns="72000" numCol="1" anchor="t" anchorCtr="0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 dirty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 dirty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dirty="0" err="1">
                <a:solidFill>
                  <a:schemeClr val="tx1"/>
                </a:solidFill>
              </a:rPr>
              <a:t>authorised</a:t>
            </a:r>
            <a:r>
              <a:rPr lang="en-US" sz="600" b="0" kern="0" dirty="0">
                <a:solidFill>
                  <a:schemeClr val="tx1"/>
                </a:solidFill>
              </a:rPr>
              <a:t> under the </a:t>
            </a:r>
            <a:r>
              <a:rPr lang="en-US" sz="600" b="0" u="sng" kern="0" dirty="0">
                <a:solidFill>
                  <a:schemeClr val="tx1"/>
                </a:solidFill>
              </a:rPr>
              <a:t>CC BY 4.0</a:t>
            </a:r>
            <a:r>
              <a:rPr lang="en-US" sz="600" b="1" kern="0" dirty="0">
                <a:solidFill>
                  <a:schemeClr val="tx1"/>
                </a:solidFill>
              </a:rPr>
              <a:t>  </a:t>
            </a:r>
            <a:r>
              <a:rPr lang="en-US" sz="600" b="0" kern="0" dirty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  <a:br>
              <a:rPr lang="en-US" sz="600" b="0" kern="0" dirty="0">
                <a:solidFill>
                  <a:schemeClr val="tx1"/>
                </a:solidFill>
              </a:rPr>
            </a:br>
            <a:r>
              <a:rPr kumimoji="0" lang="en-US" altLang="en-US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Image credits: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en-GB" sz="6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ivector</a:t>
            </a:r>
            <a:r>
              <a:rPr lang="en-GB" sz="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#249868181, #251163013, #273480523, #241215668, #245719946, #251163053, #252508849, #241215668,  #244690530, #222596698, #235536634, #263530636, #66009682, #273480523, #362422833; © </a:t>
            </a:r>
            <a:r>
              <a:rPr lang="en-GB" sz="6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petovarga</a:t>
            </a:r>
            <a:r>
              <a:rPr lang="en-GB" sz="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#366009967; © </a:t>
            </a:r>
            <a:r>
              <a:rPr lang="en-GB" sz="6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shooarts</a:t>
            </a:r>
            <a:r>
              <a:rPr lang="en-GB" sz="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# 121467308, 2020. Source: Stock.Adobe.com. Icons © </a:t>
            </a:r>
            <a:r>
              <a:rPr lang="en-GB" sz="6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Flaticon</a:t>
            </a:r>
            <a:r>
              <a:rPr lang="en-GB" sz="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all rights reserved.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929" y="5994432"/>
            <a:ext cx="900000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001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32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225498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937527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2113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94857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48000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37527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5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501914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202455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21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2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9" r:id="rId2"/>
    <p:sldLayoutId id="2147483678" r:id="rId3"/>
    <p:sldLayoutId id="2147483680" r:id="rId4"/>
    <p:sldLayoutId id="2147483681" r:id="rId5"/>
    <p:sldLayoutId id="2147483682" r:id="rId6"/>
    <p:sldLayoutId id="2147483683" r:id="rId7"/>
    <p:sldLayoutId id="2147483650" r:id="rId8"/>
    <p:sldLayoutId id="2147483689" r:id="rId9"/>
    <p:sldLayoutId id="2147483690" r:id="rId10"/>
    <p:sldLayoutId id="2147483672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4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5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93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4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10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3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87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17" Type="http://schemas.openxmlformats.org/officeDocument/2006/relationships/image" Target="../media/image51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svg"/><Relationship Id="rId19" Type="http://schemas.openxmlformats.org/officeDocument/2006/relationships/image" Target="../media/image53.sv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horizon-europe" TargetMode="Externa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buDOB_oukQ" TargetMode="External"/><Relationship Id="rId2" Type="http://schemas.openxmlformats.org/officeDocument/2006/relationships/hyperlink" Target="https://www.youtube.com/watch?v=wdK-P91UtSo" TargetMode="Externa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184422" y="5427771"/>
            <a:ext cx="3186584" cy="216000"/>
          </a:xfrm>
        </p:spPr>
        <p:txBody>
          <a:bodyPr/>
          <a:lstStyle/>
          <a:p>
            <a:r>
              <a:rPr lang="pt-PT" sz="1600" dirty="0">
                <a:solidFill>
                  <a:srgbClr val="004494"/>
                </a:solidFill>
              </a:rPr>
              <a:t>DANIELE GIZZI </a:t>
            </a:r>
          </a:p>
          <a:p>
            <a:r>
              <a:rPr lang="pt-PT" sz="1600" dirty="0">
                <a:solidFill>
                  <a:srgbClr val="004494"/>
                </a:solidFill>
              </a:rPr>
              <a:t>15 May 2025</a:t>
            </a:r>
          </a:p>
          <a:p>
            <a:r>
              <a:rPr lang="pt-PT" sz="1600" dirty="0">
                <a:solidFill>
                  <a:srgbClr val="004494"/>
                </a:solidFill>
              </a:rPr>
              <a:t>YEREVAN – ARMENIA </a:t>
            </a:r>
            <a:endParaRPr lang="en-GB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7926325" y="4297182"/>
            <a:ext cx="3702777" cy="975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b="1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rgbClr val="004494"/>
                </a:solidFill>
              </a:rPr>
              <a:t>WIDERA</a:t>
            </a:r>
          </a:p>
          <a:p>
            <a:pPr algn="ctr">
              <a:spcAft>
                <a:spcPts val="0"/>
              </a:spcAft>
            </a:pPr>
            <a:r>
              <a:rPr lang="en-US" cap="none" dirty="0">
                <a:solidFill>
                  <a:srgbClr val="004494"/>
                </a:solidFill>
              </a:rPr>
              <a:t>Widening participation and</a:t>
            </a:r>
          </a:p>
          <a:p>
            <a:pPr algn="ctr"/>
            <a:r>
              <a:rPr lang="en-US" cap="none" dirty="0">
                <a:solidFill>
                  <a:srgbClr val="004494"/>
                </a:solidFill>
              </a:rPr>
              <a:t>Strengthening the European Research Area (ERA)</a:t>
            </a:r>
            <a:endParaRPr lang="en-GB" sz="1600" dirty="0">
              <a:solidFill>
                <a:srgbClr val="004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96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C541BD-6DB0-4267-808E-92760240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000"/>
            <a:ext cx="6886575" cy="600164"/>
          </a:xfrm>
        </p:spPr>
        <p:txBody>
          <a:bodyPr/>
          <a:lstStyle/>
          <a:p>
            <a:r>
              <a:rPr lang="en-US" dirty="0"/>
              <a:t>Applicants / Coordinators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FB83B69-FFE2-40C9-B45F-2FD68DEB7DF7}"/>
              </a:ext>
            </a:extLst>
          </p:cNvPr>
          <p:cNvSpPr/>
          <p:nvPr/>
        </p:nvSpPr>
        <p:spPr>
          <a:xfrm>
            <a:off x="477307" y="3870221"/>
            <a:ext cx="5427605" cy="1632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undesSans Office Bold"/>
              <a:ea typeface="+mn-ea"/>
              <a:cs typeface="BundesSans Office Bold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66CF304-09EA-4CBF-906B-BD1CE747A6F3}"/>
              </a:ext>
            </a:extLst>
          </p:cNvPr>
          <p:cNvSpPr/>
          <p:nvPr/>
        </p:nvSpPr>
        <p:spPr>
          <a:xfrm>
            <a:off x="490792" y="1738064"/>
            <a:ext cx="5412189" cy="20532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undesSans Office Bold"/>
              <a:ea typeface="+mn-ea"/>
              <a:cs typeface="BundesSans Office Bold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961F279-DD5B-4C75-A8B3-4AABFB0B7280}"/>
              </a:ext>
            </a:extLst>
          </p:cNvPr>
          <p:cNvGrpSpPr/>
          <p:nvPr/>
        </p:nvGrpSpPr>
        <p:grpSpPr>
          <a:xfrm>
            <a:off x="5991977" y="1285961"/>
            <a:ext cx="6192011" cy="5051875"/>
            <a:chOff x="4407967" y="771550"/>
            <a:chExt cx="4736033" cy="3863986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70144B8C-1AE1-4ED0-AEB8-8FED3F05D9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2875" y="2967325"/>
              <a:ext cx="915408" cy="611878"/>
            </a:xfrm>
            <a:custGeom>
              <a:avLst/>
              <a:gdLst/>
              <a:ahLst/>
              <a:cxnLst>
                <a:cxn ang="0">
                  <a:pos x="472" y="405"/>
                </a:cxn>
                <a:cxn ang="0">
                  <a:pos x="555" y="395"/>
                </a:cxn>
                <a:cxn ang="0">
                  <a:pos x="405" y="334"/>
                </a:cxn>
                <a:cxn ang="0">
                  <a:pos x="492" y="1"/>
                </a:cxn>
                <a:cxn ang="0">
                  <a:pos x="518" y="43"/>
                </a:cxn>
                <a:cxn ang="0">
                  <a:pos x="535" y="81"/>
                </a:cxn>
                <a:cxn ang="0">
                  <a:pos x="558" y="102"/>
                </a:cxn>
                <a:cxn ang="0">
                  <a:pos x="591" y="132"/>
                </a:cxn>
                <a:cxn ang="0">
                  <a:pos x="652" y="147"/>
                </a:cxn>
                <a:cxn ang="0">
                  <a:pos x="701" y="167"/>
                </a:cxn>
                <a:cxn ang="0">
                  <a:pos x="746" y="190"/>
                </a:cxn>
                <a:cxn ang="0">
                  <a:pos x="740" y="227"/>
                </a:cxn>
                <a:cxn ang="0">
                  <a:pos x="738" y="250"/>
                </a:cxn>
                <a:cxn ang="0">
                  <a:pos x="745" y="295"/>
                </a:cxn>
                <a:cxn ang="0">
                  <a:pos x="680" y="326"/>
                </a:cxn>
                <a:cxn ang="0">
                  <a:pos x="640" y="358"/>
                </a:cxn>
                <a:cxn ang="0">
                  <a:pos x="597" y="372"/>
                </a:cxn>
                <a:cxn ang="0">
                  <a:pos x="555" y="391"/>
                </a:cxn>
                <a:cxn ang="0">
                  <a:pos x="544" y="431"/>
                </a:cxn>
                <a:cxn ang="0">
                  <a:pos x="598" y="444"/>
                </a:cxn>
                <a:cxn ang="0">
                  <a:pos x="595" y="471"/>
                </a:cxn>
                <a:cxn ang="0">
                  <a:pos x="546" y="483"/>
                </a:cxn>
                <a:cxn ang="0">
                  <a:pos x="494" y="507"/>
                </a:cxn>
                <a:cxn ang="0">
                  <a:pos x="483" y="470"/>
                </a:cxn>
                <a:cxn ang="0">
                  <a:pos x="443" y="440"/>
                </a:cxn>
                <a:cxn ang="0">
                  <a:pos x="487" y="420"/>
                </a:cxn>
                <a:cxn ang="0">
                  <a:pos x="467" y="402"/>
                </a:cxn>
                <a:cxn ang="0">
                  <a:pos x="428" y="400"/>
                </a:cxn>
                <a:cxn ang="0">
                  <a:pos x="401" y="383"/>
                </a:cxn>
                <a:cxn ang="0">
                  <a:pos x="422" y="377"/>
                </a:cxn>
                <a:cxn ang="0">
                  <a:pos x="412" y="360"/>
                </a:cxn>
                <a:cxn ang="0">
                  <a:pos x="392" y="363"/>
                </a:cxn>
                <a:cxn ang="0">
                  <a:pos x="365" y="384"/>
                </a:cxn>
                <a:cxn ang="0">
                  <a:pos x="330" y="425"/>
                </a:cxn>
                <a:cxn ang="0">
                  <a:pos x="314" y="438"/>
                </a:cxn>
                <a:cxn ang="0">
                  <a:pos x="318" y="457"/>
                </a:cxn>
                <a:cxn ang="0">
                  <a:pos x="281" y="457"/>
                </a:cxn>
                <a:cxn ang="0">
                  <a:pos x="268" y="433"/>
                </a:cxn>
                <a:cxn ang="0">
                  <a:pos x="291" y="400"/>
                </a:cxn>
                <a:cxn ang="0">
                  <a:pos x="317" y="385"/>
                </a:cxn>
                <a:cxn ang="0">
                  <a:pos x="330" y="367"/>
                </a:cxn>
                <a:cxn ang="0">
                  <a:pos x="314" y="334"/>
                </a:cxn>
                <a:cxn ang="0">
                  <a:pos x="298" y="305"/>
                </a:cxn>
                <a:cxn ang="0">
                  <a:pos x="279" y="279"/>
                </a:cxn>
                <a:cxn ang="0">
                  <a:pos x="251" y="273"/>
                </a:cxn>
                <a:cxn ang="0">
                  <a:pos x="205" y="265"/>
                </a:cxn>
                <a:cxn ang="0">
                  <a:pos x="171" y="285"/>
                </a:cxn>
                <a:cxn ang="0">
                  <a:pos x="88" y="295"/>
                </a:cxn>
                <a:cxn ang="0">
                  <a:pos x="36" y="289"/>
                </a:cxn>
                <a:cxn ang="0">
                  <a:pos x="9" y="272"/>
                </a:cxn>
                <a:cxn ang="0">
                  <a:pos x="18" y="218"/>
                </a:cxn>
                <a:cxn ang="0">
                  <a:pos x="32" y="174"/>
                </a:cxn>
                <a:cxn ang="0">
                  <a:pos x="80" y="108"/>
                </a:cxn>
                <a:cxn ang="0">
                  <a:pos x="63" y="70"/>
                </a:cxn>
                <a:cxn ang="0">
                  <a:pos x="121" y="31"/>
                </a:cxn>
                <a:cxn ang="0">
                  <a:pos x="223" y="53"/>
                </a:cxn>
                <a:cxn ang="0">
                  <a:pos x="257" y="51"/>
                </a:cxn>
                <a:cxn ang="0">
                  <a:pos x="291" y="51"/>
                </a:cxn>
                <a:cxn ang="0">
                  <a:pos x="319" y="61"/>
                </a:cxn>
                <a:cxn ang="0">
                  <a:pos x="359" y="70"/>
                </a:cxn>
                <a:cxn ang="0">
                  <a:pos x="357" y="41"/>
                </a:cxn>
                <a:cxn ang="0">
                  <a:pos x="387" y="19"/>
                </a:cxn>
                <a:cxn ang="0">
                  <a:pos x="447" y="8"/>
                </a:cxn>
              </a:cxnLst>
              <a:rect l="0" t="0" r="r" b="b"/>
              <a:pathLst>
                <a:path w="760" h="508">
                  <a:moveTo>
                    <a:pt x="337" y="422"/>
                  </a:moveTo>
                  <a:lnTo>
                    <a:pt x="328" y="432"/>
                  </a:lnTo>
                  <a:lnTo>
                    <a:pt x="324" y="434"/>
                  </a:lnTo>
                  <a:lnTo>
                    <a:pt x="320" y="436"/>
                  </a:lnTo>
                  <a:lnTo>
                    <a:pt x="323" y="434"/>
                  </a:lnTo>
                  <a:lnTo>
                    <a:pt x="324" y="433"/>
                  </a:lnTo>
                  <a:lnTo>
                    <a:pt x="325" y="433"/>
                  </a:lnTo>
                  <a:lnTo>
                    <a:pt x="325" y="432"/>
                  </a:lnTo>
                  <a:lnTo>
                    <a:pt x="326" y="432"/>
                  </a:lnTo>
                  <a:lnTo>
                    <a:pt x="335" y="424"/>
                  </a:lnTo>
                  <a:lnTo>
                    <a:pt x="337" y="422"/>
                  </a:lnTo>
                  <a:close/>
                  <a:moveTo>
                    <a:pt x="442" y="407"/>
                  </a:moveTo>
                  <a:lnTo>
                    <a:pt x="443" y="407"/>
                  </a:lnTo>
                  <a:lnTo>
                    <a:pt x="443" y="408"/>
                  </a:lnTo>
                  <a:lnTo>
                    <a:pt x="453" y="408"/>
                  </a:lnTo>
                  <a:lnTo>
                    <a:pt x="455" y="409"/>
                  </a:lnTo>
                  <a:lnTo>
                    <a:pt x="456" y="408"/>
                  </a:lnTo>
                  <a:lnTo>
                    <a:pt x="457" y="408"/>
                  </a:lnTo>
                  <a:lnTo>
                    <a:pt x="457" y="409"/>
                  </a:lnTo>
                  <a:lnTo>
                    <a:pt x="461" y="409"/>
                  </a:lnTo>
                  <a:lnTo>
                    <a:pt x="460" y="410"/>
                  </a:lnTo>
                  <a:lnTo>
                    <a:pt x="442" y="408"/>
                  </a:lnTo>
                  <a:lnTo>
                    <a:pt x="442" y="407"/>
                  </a:lnTo>
                  <a:close/>
                  <a:moveTo>
                    <a:pt x="472" y="405"/>
                  </a:moveTo>
                  <a:lnTo>
                    <a:pt x="472" y="406"/>
                  </a:lnTo>
                  <a:lnTo>
                    <a:pt x="471" y="406"/>
                  </a:lnTo>
                  <a:lnTo>
                    <a:pt x="472" y="405"/>
                  </a:lnTo>
                  <a:close/>
                  <a:moveTo>
                    <a:pt x="553" y="396"/>
                  </a:moveTo>
                  <a:lnTo>
                    <a:pt x="554" y="396"/>
                  </a:lnTo>
                  <a:lnTo>
                    <a:pt x="552" y="401"/>
                  </a:lnTo>
                  <a:lnTo>
                    <a:pt x="548" y="405"/>
                  </a:lnTo>
                  <a:lnTo>
                    <a:pt x="547" y="405"/>
                  </a:lnTo>
                  <a:lnTo>
                    <a:pt x="546" y="406"/>
                  </a:lnTo>
                  <a:lnTo>
                    <a:pt x="544" y="406"/>
                  </a:lnTo>
                  <a:lnTo>
                    <a:pt x="542" y="407"/>
                  </a:lnTo>
                  <a:lnTo>
                    <a:pt x="542" y="406"/>
                  </a:lnTo>
                  <a:lnTo>
                    <a:pt x="544" y="403"/>
                  </a:lnTo>
                  <a:lnTo>
                    <a:pt x="544" y="402"/>
                  </a:lnTo>
                  <a:lnTo>
                    <a:pt x="549" y="401"/>
                  </a:lnTo>
                  <a:lnTo>
                    <a:pt x="552" y="400"/>
                  </a:lnTo>
                  <a:lnTo>
                    <a:pt x="552" y="397"/>
                  </a:lnTo>
                  <a:lnTo>
                    <a:pt x="553" y="396"/>
                  </a:lnTo>
                  <a:close/>
                  <a:moveTo>
                    <a:pt x="398" y="395"/>
                  </a:moveTo>
                  <a:lnTo>
                    <a:pt x="400" y="395"/>
                  </a:lnTo>
                  <a:lnTo>
                    <a:pt x="413" y="399"/>
                  </a:lnTo>
                  <a:lnTo>
                    <a:pt x="419" y="400"/>
                  </a:lnTo>
                  <a:lnTo>
                    <a:pt x="423" y="402"/>
                  </a:lnTo>
                  <a:lnTo>
                    <a:pt x="422" y="402"/>
                  </a:lnTo>
                  <a:lnTo>
                    <a:pt x="421" y="401"/>
                  </a:lnTo>
                  <a:lnTo>
                    <a:pt x="405" y="397"/>
                  </a:lnTo>
                  <a:lnTo>
                    <a:pt x="398" y="395"/>
                  </a:lnTo>
                  <a:close/>
                  <a:moveTo>
                    <a:pt x="556" y="391"/>
                  </a:moveTo>
                  <a:lnTo>
                    <a:pt x="558" y="391"/>
                  </a:lnTo>
                  <a:lnTo>
                    <a:pt x="555" y="395"/>
                  </a:lnTo>
                  <a:lnTo>
                    <a:pt x="554" y="396"/>
                  </a:lnTo>
                  <a:lnTo>
                    <a:pt x="556" y="391"/>
                  </a:lnTo>
                  <a:close/>
                  <a:moveTo>
                    <a:pt x="396" y="389"/>
                  </a:moveTo>
                  <a:lnTo>
                    <a:pt x="397" y="391"/>
                  </a:lnTo>
                  <a:lnTo>
                    <a:pt x="397" y="394"/>
                  </a:lnTo>
                  <a:lnTo>
                    <a:pt x="398" y="395"/>
                  </a:lnTo>
                  <a:lnTo>
                    <a:pt x="396" y="393"/>
                  </a:lnTo>
                  <a:lnTo>
                    <a:pt x="396" y="389"/>
                  </a:lnTo>
                  <a:close/>
                  <a:moveTo>
                    <a:pt x="616" y="371"/>
                  </a:moveTo>
                  <a:lnTo>
                    <a:pt x="617" y="372"/>
                  </a:lnTo>
                  <a:lnTo>
                    <a:pt x="616" y="372"/>
                  </a:lnTo>
                  <a:lnTo>
                    <a:pt x="616" y="371"/>
                  </a:lnTo>
                  <a:close/>
                  <a:moveTo>
                    <a:pt x="409" y="341"/>
                  </a:moveTo>
                  <a:lnTo>
                    <a:pt x="409" y="342"/>
                  </a:lnTo>
                  <a:lnTo>
                    <a:pt x="411" y="345"/>
                  </a:lnTo>
                  <a:lnTo>
                    <a:pt x="410" y="346"/>
                  </a:lnTo>
                  <a:lnTo>
                    <a:pt x="410" y="347"/>
                  </a:lnTo>
                  <a:lnTo>
                    <a:pt x="409" y="350"/>
                  </a:lnTo>
                  <a:lnTo>
                    <a:pt x="411" y="350"/>
                  </a:lnTo>
                  <a:lnTo>
                    <a:pt x="410" y="348"/>
                  </a:lnTo>
                  <a:lnTo>
                    <a:pt x="411" y="346"/>
                  </a:lnTo>
                  <a:lnTo>
                    <a:pt x="412" y="345"/>
                  </a:lnTo>
                  <a:lnTo>
                    <a:pt x="411" y="342"/>
                  </a:lnTo>
                  <a:lnTo>
                    <a:pt x="410" y="342"/>
                  </a:lnTo>
                  <a:lnTo>
                    <a:pt x="410" y="341"/>
                  </a:lnTo>
                  <a:lnTo>
                    <a:pt x="409" y="341"/>
                  </a:lnTo>
                  <a:close/>
                  <a:moveTo>
                    <a:pt x="405" y="334"/>
                  </a:moveTo>
                  <a:lnTo>
                    <a:pt x="404" y="335"/>
                  </a:lnTo>
                  <a:lnTo>
                    <a:pt x="405" y="336"/>
                  </a:lnTo>
                  <a:lnTo>
                    <a:pt x="405" y="338"/>
                  </a:lnTo>
                  <a:lnTo>
                    <a:pt x="407" y="338"/>
                  </a:lnTo>
                  <a:lnTo>
                    <a:pt x="409" y="339"/>
                  </a:lnTo>
                  <a:lnTo>
                    <a:pt x="409" y="338"/>
                  </a:lnTo>
                  <a:lnTo>
                    <a:pt x="406" y="336"/>
                  </a:lnTo>
                  <a:lnTo>
                    <a:pt x="405" y="336"/>
                  </a:lnTo>
                  <a:lnTo>
                    <a:pt x="406" y="335"/>
                  </a:lnTo>
                  <a:lnTo>
                    <a:pt x="405" y="334"/>
                  </a:lnTo>
                  <a:close/>
                  <a:moveTo>
                    <a:pt x="22" y="213"/>
                  </a:moveTo>
                  <a:lnTo>
                    <a:pt x="24" y="213"/>
                  </a:lnTo>
                  <a:lnTo>
                    <a:pt x="24" y="215"/>
                  </a:lnTo>
                  <a:lnTo>
                    <a:pt x="22" y="213"/>
                  </a:lnTo>
                  <a:close/>
                  <a:moveTo>
                    <a:pt x="466" y="0"/>
                  </a:moveTo>
                  <a:lnTo>
                    <a:pt x="467" y="0"/>
                  </a:lnTo>
                  <a:lnTo>
                    <a:pt x="471" y="1"/>
                  </a:lnTo>
                  <a:lnTo>
                    <a:pt x="474" y="1"/>
                  </a:lnTo>
                  <a:lnTo>
                    <a:pt x="475" y="2"/>
                  </a:lnTo>
                  <a:lnTo>
                    <a:pt x="477" y="2"/>
                  </a:lnTo>
                  <a:lnTo>
                    <a:pt x="478" y="1"/>
                  </a:lnTo>
                  <a:lnTo>
                    <a:pt x="479" y="1"/>
                  </a:lnTo>
                  <a:lnTo>
                    <a:pt x="479" y="4"/>
                  </a:lnTo>
                  <a:lnTo>
                    <a:pt x="480" y="6"/>
                  </a:lnTo>
                  <a:lnTo>
                    <a:pt x="484" y="2"/>
                  </a:lnTo>
                  <a:lnTo>
                    <a:pt x="487" y="1"/>
                  </a:lnTo>
                  <a:lnTo>
                    <a:pt x="492" y="1"/>
                  </a:lnTo>
                  <a:lnTo>
                    <a:pt x="493" y="2"/>
                  </a:lnTo>
                  <a:lnTo>
                    <a:pt x="493" y="3"/>
                  </a:lnTo>
                  <a:lnTo>
                    <a:pt x="494" y="4"/>
                  </a:lnTo>
                  <a:lnTo>
                    <a:pt x="497" y="6"/>
                  </a:lnTo>
                  <a:lnTo>
                    <a:pt x="497" y="7"/>
                  </a:lnTo>
                  <a:lnTo>
                    <a:pt x="498" y="9"/>
                  </a:lnTo>
                  <a:lnTo>
                    <a:pt x="499" y="9"/>
                  </a:lnTo>
                  <a:lnTo>
                    <a:pt x="502" y="12"/>
                  </a:lnTo>
                  <a:lnTo>
                    <a:pt x="502" y="13"/>
                  </a:lnTo>
                  <a:lnTo>
                    <a:pt x="504" y="15"/>
                  </a:lnTo>
                  <a:lnTo>
                    <a:pt x="504" y="16"/>
                  </a:lnTo>
                  <a:lnTo>
                    <a:pt x="503" y="18"/>
                  </a:lnTo>
                  <a:lnTo>
                    <a:pt x="503" y="24"/>
                  </a:lnTo>
                  <a:lnTo>
                    <a:pt x="505" y="26"/>
                  </a:lnTo>
                  <a:lnTo>
                    <a:pt x="505" y="27"/>
                  </a:lnTo>
                  <a:lnTo>
                    <a:pt x="504" y="28"/>
                  </a:lnTo>
                  <a:lnTo>
                    <a:pt x="506" y="28"/>
                  </a:lnTo>
                  <a:lnTo>
                    <a:pt x="509" y="31"/>
                  </a:lnTo>
                  <a:lnTo>
                    <a:pt x="509" y="32"/>
                  </a:lnTo>
                  <a:lnTo>
                    <a:pt x="510" y="32"/>
                  </a:lnTo>
                  <a:lnTo>
                    <a:pt x="510" y="33"/>
                  </a:lnTo>
                  <a:lnTo>
                    <a:pt x="512" y="33"/>
                  </a:lnTo>
                  <a:lnTo>
                    <a:pt x="512" y="34"/>
                  </a:lnTo>
                  <a:lnTo>
                    <a:pt x="515" y="35"/>
                  </a:lnTo>
                  <a:lnTo>
                    <a:pt x="517" y="38"/>
                  </a:lnTo>
                  <a:lnTo>
                    <a:pt x="518" y="40"/>
                  </a:lnTo>
                  <a:lnTo>
                    <a:pt x="518" y="43"/>
                  </a:lnTo>
                  <a:lnTo>
                    <a:pt x="516" y="45"/>
                  </a:lnTo>
                  <a:lnTo>
                    <a:pt x="513" y="45"/>
                  </a:lnTo>
                  <a:lnTo>
                    <a:pt x="506" y="47"/>
                  </a:lnTo>
                  <a:lnTo>
                    <a:pt x="504" y="47"/>
                  </a:lnTo>
                  <a:lnTo>
                    <a:pt x="504" y="50"/>
                  </a:lnTo>
                  <a:lnTo>
                    <a:pt x="505" y="51"/>
                  </a:lnTo>
                  <a:lnTo>
                    <a:pt x="506" y="51"/>
                  </a:lnTo>
                  <a:lnTo>
                    <a:pt x="506" y="53"/>
                  </a:lnTo>
                  <a:lnTo>
                    <a:pt x="510" y="57"/>
                  </a:lnTo>
                  <a:lnTo>
                    <a:pt x="510" y="65"/>
                  </a:lnTo>
                  <a:lnTo>
                    <a:pt x="508" y="65"/>
                  </a:lnTo>
                  <a:lnTo>
                    <a:pt x="511" y="69"/>
                  </a:lnTo>
                  <a:lnTo>
                    <a:pt x="512" y="69"/>
                  </a:lnTo>
                  <a:lnTo>
                    <a:pt x="513" y="68"/>
                  </a:lnTo>
                  <a:lnTo>
                    <a:pt x="513" y="70"/>
                  </a:lnTo>
                  <a:lnTo>
                    <a:pt x="511" y="75"/>
                  </a:lnTo>
                  <a:lnTo>
                    <a:pt x="509" y="76"/>
                  </a:lnTo>
                  <a:lnTo>
                    <a:pt x="511" y="77"/>
                  </a:lnTo>
                  <a:lnTo>
                    <a:pt x="513" y="77"/>
                  </a:lnTo>
                  <a:lnTo>
                    <a:pt x="515" y="76"/>
                  </a:lnTo>
                  <a:lnTo>
                    <a:pt x="518" y="76"/>
                  </a:lnTo>
                  <a:lnTo>
                    <a:pt x="521" y="77"/>
                  </a:lnTo>
                  <a:lnTo>
                    <a:pt x="527" y="77"/>
                  </a:lnTo>
                  <a:lnTo>
                    <a:pt x="527" y="80"/>
                  </a:lnTo>
                  <a:lnTo>
                    <a:pt x="529" y="82"/>
                  </a:lnTo>
                  <a:lnTo>
                    <a:pt x="533" y="82"/>
                  </a:lnTo>
                  <a:lnTo>
                    <a:pt x="535" y="81"/>
                  </a:lnTo>
                  <a:lnTo>
                    <a:pt x="539" y="80"/>
                  </a:lnTo>
                  <a:lnTo>
                    <a:pt x="541" y="78"/>
                  </a:lnTo>
                  <a:lnTo>
                    <a:pt x="542" y="78"/>
                  </a:lnTo>
                  <a:lnTo>
                    <a:pt x="542" y="80"/>
                  </a:lnTo>
                  <a:lnTo>
                    <a:pt x="543" y="80"/>
                  </a:lnTo>
                  <a:lnTo>
                    <a:pt x="544" y="78"/>
                  </a:lnTo>
                  <a:lnTo>
                    <a:pt x="546" y="78"/>
                  </a:lnTo>
                  <a:lnTo>
                    <a:pt x="547" y="80"/>
                  </a:lnTo>
                  <a:lnTo>
                    <a:pt x="547" y="81"/>
                  </a:lnTo>
                  <a:lnTo>
                    <a:pt x="548" y="87"/>
                  </a:lnTo>
                  <a:lnTo>
                    <a:pt x="549" y="89"/>
                  </a:lnTo>
                  <a:lnTo>
                    <a:pt x="550" y="90"/>
                  </a:lnTo>
                  <a:lnTo>
                    <a:pt x="552" y="90"/>
                  </a:lnTo>
                  <a:lnTo>
                    <a:pt x="554" y="89"/>
                  </a:lnTo>
                  <a:lnTo>
                    <a:pt x="555" y="89"/>
                  </a:lnTo>
                  <a:lnTo>
                    <a:pt x="556" y="90"/>
                  </a:lnTo>
                  <a:lnTo>
                    <a:pt x="558" y="90"/>
                  </a:lnTo>
                  <a:lnTo>
                    <a:pt x="558" y="93"/>
                  </a:lnTo>
                  <a:lnTo>
                    <a:pt x="554" y="93"/>
                  </a:lnTo>
                  <a:lnTo>
                    <a:pt x="554" y="96"/>
                  </a:lnTo>
                  <a:lnTo>
                    <a:pt x="555" y="96"/>
                  </a:lnTo>
                  <a:lnTo>
                    <a:pt x="555" y="98"/>
                  </a:lnTo>
                  <a:lnTo>
                    <a:pt x="556" y="98"/>
                  </a:lnTo>
                  <a:lnTo>
                    <a:pt x="558" y="99"/>
                  </a:lnTo>
                  <a:lnTo>
                    <a:pt x="556" y="100"/>
                  </a:lnTo>
                  <a:lnTo>
                    <a:pt x="558" y="101"/>
                  </a:lnTo>
                  <a:lnTo>
                    <a:pt x="558" y="102"/>
                  </a:lnTo>
                  <a:lnTo>
                    <a:pt x="559" y="104"/>
                  </a:lnTo>
                  <a:lnTo>
                    <a:pt x="559" y="107"/>
                  </a:lnTo>
                  <a:lnTo>
                    <a:pt x="560" y="107"/>
                  </a:lnTo>
                  <a:lnTo>
                    <a:pt x="561" y="108"/>
                  </a:lnTo>
                  <a:lnTo>
                    <a:pt x="561" y="114"/>
                  </a:lnTo>
                  <a:lnTo>
                    <a:pt x="562" y="115"/>
                  </a:lnTo>
                  <a:lnTo>
                    <a:pt x="559" y="117"/>
                  </a:lnTo>
                  <a:lnTo>
                    <a:pt x="559" y="118"/>
                  </a:lnTo>
                  <a:lnTo>
                    <a:pt x="560" y="126"/>
                  </a:lnTo>
                  <a:lnTo>
                    <a:pt x="562" y="129"/>
                  </a:lnTo>
                  <a:lnTo>
                    <a:pt x="565" y="129"/>
                  </a:lnTo>
                  <a:lnTo>
                    <a:pt x="566" y="130"/>
                  </a:lnTo>
                  <a:lnTo>
                    <a:pt x="566" y="133"/>
                  </a:lnTo>
                  <a:lnTo>
                    <a:pt x="567" y="135"/>
                  </a:lnTo>
                  <a:lnTo>
                    <a:pt x="567" y="136"/>
                  </a:lnTo>
                  <a:lnTo>
                    <a:pt x="568" y="136"/>
                  </a:lnTo>
                  <a:lnTo>
                    <a:pt x="570" y="137"/>
                  </a:lnTo>
                  <a:lnTo>
                    <a:pt x="572" y="137"/>
                  </a:lnTo>
                  <a:lnTo>
                    <a:pt x="573" y="136"/>
                  </a:lnTo>
                  <a:lnTo>
                    <a:pt x="573" y="135"/>
                  </a:lnTo>
                  <a:lnTo>
                    <a:pt x="574" y="135"/>
                  </a:lnTo>
                  <a:lnTo>
                    <a:pt x="574" y="133"/>
                  </a:lnTo>
                  <a:lnTo>
                    <a:pt x="575" y="133"/>
                  </a:lnTo>
                  <a:lnTo>
                    <a:pt x="577" y="132"/>
                  </a:lnTo>
                  <a:lnTo>
                    <a:pt x="577" y="131"/>
                  </a:lnTo>
                  <a:lnTo>
                    <a:pt x="590" y="131"/>
                  </a:lnTo>
                  <a:lnTo>
                    <a:pt x="591" y="132"/>
                  </a:lnTo>
                  <a:lnTo>
                    <a:pt x="591" y="133"/>
                  </a:lnTo>
                  <a:lnTo>
                    <a:pt x="592" y="133"/>
                  </a:lnTo>
                  <a:lnTo>
                    <a:pt x="596" y="141"/>
                  </a:lnTo>
                  <a:lnTo>
                    <a:pt x="599" y="141"/>
                  </a:lnTo>
                  <a:lnTo>
                    <a:pt x="601" y="139"/>
                  </a:lnTo>
                  <a:lnTo>
                    <a:pt x="604" y="139"/>
                  </a:lnTo>
                  <a:lnTo>
                    <a:pt x="605" y="141"/>
                  </a:lnTo>
                  <a:lnTo>
                    <a:pt x="606" y="141"/>
                  </a:lnTo>
                  <a:lnTo>
                    <a:pt x="608" y="142"/>
                  </a:lnTo>
                  <a:lnTo>
                    <a:pt x="608" y="145"/>
                  </a:lnTo>
                  <a:lnTo>
                    <a:pt x="611" y="145"/>
                  </a:lnTo>
                  <a:lnTo>
                    <a:pt x="612" y="144"/>
                  </a:lnTo>
                  <a:lnTo>
                    <a:pt x="612" y="143"/>
                  </a:lnTo>
                  <a:lnTo>
                    <a:pt x="614" y="143"/>
                  </a:lnTo>
                  <a:lnTo>
                    <a:pt x="614" y="142"/>
                  </a:lnTo>
                  <a:lnTo>
                    <a:pt x="623" y="137"/>
                  </a:lnTo>
                  <a:lnTo>
                    <a:pt x="629" y="137"/>
                  </a:lnTo>
                  <a:lnTo>
                    <a:pt x="635" y="136"/>
                  </a:lnTo>
                  <a:lnTo>
                    <a:pt x="640" y="131"/>
                  </a:lnTo>
                  <a:lnTo>
                    <a:pt x="646" y="131"/>
                  </a:lnTo>
                  <a:lnTo>
                    <a:pt x="646" y="133"/>
                  </a:lnTo>
                  <a:lnTo>
                    <a:pt x="647" y="135"/>
                  </a:lnTo>
                  <a:lnTo>
                    <a:pt x="647" y="137"/>
                  </a:lnTo>
                  <a:lnTo>
                    <a:pt x="651" y="138"/>
                  </a:lnTo>
                  <a:lnTo>
                    <a:pt x="653" y="143"/>
                  </a:lnTo>
                  <a:lnTo>
                    <a:pt x="652" y="144"/>
                  </a:lnTo>
                  <a:lnTo>
                    <a:pt x="652" y="147"/>
                  </a:lnTo>
                  <a:lnTo>
                    <a:pt x="654" y="148"/>
                  </a:lnTo>
                  <a:lnTo>
                    <a:pt x="658" y="154"/>
                  </a:lnTo>
                  <a:lnTo>
                    <a:pt x="659" y="155"/>
                  </a:lnTo>
                  <a:lnTo>
                    <a:pt x="662" y="156"/>
                  </a:lnTo>
                  <a:lnTo>
                    <a:pt x="664" y="157"/>
                  </a:lnTo>
                  <a:lnTo>
                    <a:pt x="666" y="158"/>
                  </a:lnTo>
                  <a:lnTo>
                    <a:pt x="668" y="163"/>
                  </a:lnTo>
                  <a:lnTo>
                    <a:pt x="668" y="166"/>
                  </a:lnTo>
                  <a:lnTo>
                    <a:pt x="670" y="166"/>
                  </a:lnTo>
                  <a:lnTo>
                    <a:pt x="672" y="164"/>
                  </a:lnTo>
                  <a:lnTo>
                    <a:pt x="672" y="163"/>
                  </a:lnTo>
                  <a:lnTo>
                    <a:pt x="673" y="163"/>
                  </a:lnTo>
                  <a:lnTo>
                    <a:pt x="673" y="164"/>
                  </a:lnTo>
                  <a:lnTo>
                    <a:pt x="674" y="164"/>
                  </a:lnTo>
                  <a:lnTo>
                    <a:pt x="677" y="163"/>
                  </a:lnTo>
                  <a:lnTo>
                    <a:pt x="677" y="160"/>
                  </a:lnTo>
                  <a:lnTo>
                    <a:pt x="676" y="157"/>
                  </a:lnTo>
                  <a:lnTo>
                    <a:pt x="677" y="155"/>
                  </a:lnTo>
                  <a:lnTo>
                    <a:pt x="682" y="155"/>
                  </a:lnTo>
                  <a:lnTo>
                    <a:pt x="683" y="156"/>
                  </a:lnTo>
                  <a:lnTo>
                    <a:pt x="684" y="160"/>
                  </a:lnTo>
                  <a:lnTo>
                    <a:pt x="684" y="161"/>
                  </a:lnTo>
                  <a:lnTo>
                    <a:pt x="688" y="161"/>
                  </a:lnTo>
                  <a:lnTo>
                    <a:pt x="689" y="162"/>
                  </a:lnTo>
                  <a:lnTo>
                    <a:pt x="697" y="162"/>
                  </a:lnTo>
                  <a:lnTo>
                    <a:pt x="697" y="163"/>
                  </a:lnTo>
                  <a:lnTo>
                    <a:pt x="701" y="167"/>
                  </a:lnTo>
                  <a:lnTo>
                    <a:pt x="705" y="168"/>
                  </a:lnTo>
                  <a:lnTo>
                    <a:pt x="709" y="172"/>
                  </a:lnTo>
                  <a:lnTo>
                    <a:pt x="714" y="172"/>
                  </a:lnTo>
                  <a:lnTo>
                    <a:pt x="714" y="170"/>
                  </a:lnTo>
                  <a:lnTo>
                    <a:pt x="716" y="169"/>
                  </a:lnTo>
                  <a:lnTo>
                    <a:pt x="716" y="168"/>
                  </a:lnTo>
                  <a:lnTo>
                    <a:pt x="718" y="167"/>
                  </a:lnTo>
                  <a:lnTo>
                    <a:pt x="718" y="168"/>
                  </a:lnTo>
                  <a:lnTo>
                    <a:pt x="721" y="174"/>
                  </a:lnTo>
                  <a:lnTo>
                    <a:pt x="722" y="176"/>
                  </a:lnTo>
                  <a:lnTo>
                    <a:pt x="723" y="176"/>
                  </a:lnTo>
                  <a:lnTo>
                    <a:pt x="726" y="178"/>
                  </a:lnTo>
                  <a:lnTo>
                    <a:pt x="727" y="176"/>
                  </a:lnTo>
                  <a:lnTo>
                    <a:pt x="728" y="176"/>
                  </a:lnTo>
                  <a:lnTo>
                    <a:pt x="730" y="175"/>
                  </a:lnTo>
                  <a:lnTo>
                    <a:pt x="732" y="176"/>
                  </a:lnTo>
                  <a:lnTo>
                    <a:pt x="733" y="176"/>
                  </a:lnTo>
                  <a:lnTo>
                    <a:pt x="735" y="178"/>
                  </a:lnTo>
                  <a:lnTo>
                    <a:pt x="736" y="179"/>
                  </a:lnTo>
                  <a:lnTo>
                    <a:pt x="736" y="182"/>
                  </a:lnTo>
                  <a:lnTo>
                    <a:pt x="738" y="185"/>
                  </a:lnTo>
                  <a:lnTo>
                    <a:pt x="739" y="185"/>
                  </a:lnTo>
                  <a:lnTo>
                    <a:pt x="740" y="186"/>
                  </a:lnTo>
                  <a:lnTo>
                    <a:pt x="742" y="186"/>
                  </a:lnTo>
                  <a:lnTo>
                    <a:pt x="745" y="188"/>
                  </a:lnTo>
                  <a:lnTo>
                    <a:pt x="745" y="190"/>
                  </a:lnTo>
                  <a:lnTo>
                    <a:pt x="746" y="190"/>
                  </a:lnTo>
                  <a:lnTo>
                    <a:pt x="747" y="188"/>
                  </a:lnTo>
                  <a:lnTo>
                    <a:pt x="749" y="188"/>
                  </a:lnTo>
                  <a:lnTo>
                    <a:pt x="749" y="187"/>
                  </a:lnTo>
                  <a:lnTo>
                    <a:pt x="753" y="185"/>
                  </a:lnTo>
                  <a:lnTo>
                    <a:pt x="754" y="185"/>
                  </a:lnTo>
                  <a:lnTo>
                    <a:pt x="759" y="186"/>
                  </a:lnTo>
                  <a:lnTo>
                    <a:pt x="759" y="188"/>
                  </a:lnTo>
                  <a:lnTo>
                    <a:pt x="758" y="188"/>
                  </a:lnTo>
                  <a:lnTo>
                    <a:pt x="755" y="191"/>
                  </a:lnTo>
                  <a:lnTo>
                    <a:pt x="755" y="194"/>
                  </a:lnTo>
                  <a:lnTo>
                    <a:pt x="758" y="199"/>
                  </a:lnTo>
                  <a:lnTo>
                    <a:pt x="760" y="201"/>
                  </a:lnTo>
                  <a:lnTo>
                    <a:pt x="760" y="204"/>
                  </a:lnTo>
                  <a:lnTo>
                    <a:pt x="759" y="206"/>
                  </a:lnTo>
                  <a:lnTo>
                    <a:pt x="759" y="209"/>
                  </a:lnTo>
                  <a:lnTo>
                    <a:pt x="755" y="212"/>
                  </a:lnTo>
                  <a:lnTo>
                    <a:pt x="755" y="213"/>
                  </a:lnTo>
                  <a:lnTo>
                    <a:pt x="753" y="215"/>
                  </a:lnTo>
                  <a:lnTo>
                    <a:pt x="751" y="217"/>
                  </a:lnTo>
                  <a:lnTo>
                    <a:pt x="751" y="221"/>
                  </a:lnTo>
                  <a:lnTo>
                    <a:pt x="749" y="222"/>
                  </a:lnTo>
                  <a:lnTo>
                    <a:pt x="748" y="221"/>
                  </a:lnTo>
                  <a:lnTo>
                    <a:pt x="746" y="221"/>
                  </a:lnTo>
                  <a:lnTo>
                    <a:pt x="744" y="223"/>
                  </a:lnTo>
                  <a:lnTo>
                    <a:pt x="741" y="222"/>
                  </a:lnTo>
                  <a:lnTo>
                    <a:pt x="740" y="223"/>
                  </a:lnTo>
                  <a:lnTo>
                    <a:pt x="740" y="227"/>
                  </a:lnTo>
                  <a:lnTo>
                    <a:pt x="741" y="228"/>
                  </a:lnTo>
                  <a:lnTo>
                    <a:pt x="742" y="228"/>
                  </a:lnTo>
                  <a:lnTo>
                    <a:pt x="742" y="230"/>
                  </a:lnTo>
                  <a:lnTo>
                    <a:pt x="744" y="231"/>
                  </a:lnTo>
                  <a:lnTo>
                    <a:pt x="745" y="231"/>
                  </a:lnTo>
                  <a:lnTo>
                    <a:pt x="748" y="233"/>
                  </a:lnTo>
                  <a:lnTo>
                    <a:pt x="749" y="231"/>
                  </a:lnTo>
                  <a:lnTo>
                    <a:pt x="751" y="233"/>
                  </a:lnTo>
                  <a:lnTo>
                    <a:pt x="751" y="234"/>
                  </a:lnTo>
                  <a:lnTo>
                    <a:pt x="752" y="234"/>
                  </a:lnTo>
                  <a:lnTo>
                    <a:pt x="752" y="233"/>
                  </a:lnTo>
                  <a:lnTo>
                    <a:pt x="753" y="233"/>
                  </a:lnTo>
                  <a:lnTo>
                    <a:pt x="754" y="231"/>
                  </a:lnTo>
                  <a:lnTo>
                    <a:pt x="755" y="231"/>
                  </a:lnTo>
                  <a:lnTo>
                    <a:pt x="755" y="235"/>
                  </a:lnTo>
                  <a:lnTo>
                    <a:pt x="753" y="237"/>
                  </a:lnTo>
                  <a:lnTo>
                    <a:pt x="751" y="237"/>
                  </a:lnTo>
                  <a:lnTo>
                    <a:pt x="746" y="236"/>
                  </a:lnTo>
                  <a:lnTo>
                    <a:pt x="745" y="236"/>
                  </a:lnTo>
                  <a:lnTo>
                    <a:pt x="744" y="237"/>
                  </a:lnTo>
                  <a:lnTo>
                    <a:pt x="744" y="239"/>
                  </a:lnTo>
                  <a:lnTo>
                    <a:pt x="742" y="239"/>
                  </a:lnTo>
                  <a:lnTo>
                    <a:pt x="742" y="240"/>
                  </a:lnTo>
                  <a:lnTo>
                    <a:pt x="741" y="240"/>
                  </a:lnTo>
                  <a:lnTo>
                    <a:pt x="741" y="241"/>
                  </a:lnTo>
                  <a:lnTo>
                    <a:pt x="739" y="249"/>
                  </a:lnTo>
                  <a:lnTo>
                    <a:pt x="738" y="250"/>
                  </a:lnTo>
                  <a:lnTo>
                    <a:pt x="746" y="250"/>
                  </a:lnTo>
                  <a:lnTo>
                    <a:pt x="747" y="252"/>
                  </a:lnTo>
                  <a:lnTo>
                    <a:pt x="747" y="253"/>
                  </a:lnTo>
                  <a:lnTo>
                    <a:pt x="748" y="254"/>
                  </a:lnTo>
                  <a:lnTo>
                    <a:pt x="748" y="256"/>
                  </a:lnTo>
                  <a:lnTo>
                    <a:pt x="747" y="256"/>
                  </a:lnTo>
                  <a:lnTo>
                    <a:pt x="747" y="258"/>
                  </a:lnTo>
                  <a:lnTo>
                    <a:pt x="748" y="258"/>
                  </a:lnTo>
                  <a:lnTo>
                    <a:pt x="749" y="261"/>
                  </a:lnTo>
                  <a:lnTo>
                    <a:pt x="749" y="264"/>
                  </a:lnTo>
                  <a:lnTo>
                    <a:pt x="751" y="264"/>
                  </a:lnTo>
                  <a:lnTo>
                    <a:pt x="746" y="268"/>
                  </a:lnTo>
                  <a:lnTo>
                    <a:pt x="748" y="270"/>
                  </a:lnTo>
                  <a:lnTo>
                    <a:pt x="753" y="270"/>
                  </a:lnTo>
                  <a:lnTo>
                    <a:pt x="753" y="273"/>
                  </a:lnTo>
                  <a:lnTo>
                    <a:pt x="752" y="273"/>
                  </a:lnTo>
                  <a:lnTo>
                    <a:pt x="749" y="276"/>
                  </a:lnTo>
                  <a:lnTo>
                    <a:pt x="749" y="277"/>
                  </a:lnTo>
                  <a:lnTo>
                    <a:pt x="747" y="280"/>
                  </a:lnTo>
                  <a:lnTo>
                    <a:pt x="746" y="282"/>
                  </a:lnTo>
                  <a:lnTo>
                    <a:pt x="746" y="283"/>
                  </a:lnTo>
                  <a:lnTo>
                    <a:pt x="747" y="285"/>
                  </a:lnTo>
                  <a:lnTo>
                    <a:pt x="745" y="286"/>
                  </a:lnTo>
                  <a:lnTo>
                    <a:pt x="744" y="286"/>
                  </a:lnTo>
                  <a:lnTo>
                    <a:pt x="744" y="287"/>
                  </a:lnTo>
                  <a:lnTo>
                    <a:pt x="745" y="289"/>
                  </a:lnTo>
                  <a:lnTo>
                    <a:pt x="745" y="295"/>
                  </a:lnTo>
                  <a:lnTo>
                    <a:pt x="744" y="297"/>
                  </a:lnTo>
                  <a:lnTo>
                    <a:pt x="744" y="298"/>
                  </a:lnTo>
                  <a:lnTo>
                    <a:pt x="742" y="299"/>
                  </a:lnTo>
                  <a:lnTo>
                    <a:pt x="741" y="299"/>
                  </a:lnTo>
                  <a:lnTo>
                    <a:pt x="736" y="298"/>
                  </a:lnTo>
                  <a:lnTo>
                    <a:pt x="735" y="298"/>
                  </a:lnTo>
                  <a:lnTo>
                    <a:pt x="733" y="299"/>
                  </a:lnTo>
                  <a:lnTo>
                    <a:pt x="732" y="298"/>
                  </a:lnTo>
                  <a:lnTo>
                    <a:pt x="729" y="298"/>
                  </a:lnTo>
                  <a:lnTo>
                    <a:pt x="728" y="299"/>
                  </a:lnTo>
                  <a:lnTo>
                    <a:pt x="726" y="297"/>
                  </a:lnTo>
                  <a:lnTo>
                    <a:pt x="724" y="297"/>
                  </a:lnTo>
                  <a:lnTo>
                    <a:pt x="718" y="298"/>
                  </a:lnTo>
                  <a:lnTo>
                    <a:pt x="715" y="298"/>
                  </a:lnTo>
                  <a:lnTo>
                    <a:pt x="713" y="297"/>
                  </a:lnTo>
                  <a:lnTo>
                    <a:pt x="707" y="296"/>
                  </a:lnTo>
                  <a:lnTo>
                    <a:pt x="704" y="297"/>
                  </a:lnTo>
                  <a:lnTo>
                    <a:pt x="701" y="304"/>
                  </a:lnTo>
                  <a:lnTo>
                    <a:pt x="701" y="308"/>
                  </a:lnTo>
                  <a:lnTo>
                    <a:pt x="696" y="308"/>
                  </a:lnTo>
                  <a:lnTo>
                    <a:pt x="695" y="310"/>
                  </a:lnTo>
                  <a:lnTo>
                    <a:pt x="693" y="310"/>
                  </a:lnTo>
                  <a:lnTo>
                    <a:pt x="693" y="311"/>
                  </a:lnTo>
                  <a:lnTo>
                    <a:pt x="684" y="313"/>
                  </a:lnTo>
                  <a:lnTo>
                    <a:pt x="682" y="315"/>
                  </a:lnTo>
                  <a:lnTo>
                    <a:pt x="680" y="317"/>
                  </a:lnTo>
                  <a:lnTo>
                    <a:pt x="680" y="326"/>
                  </a:lnTo>
                  <a:lnTo>
                    <a:pt x="679" y="328"/>
                  </a:lnTo>
                  <a:lnTo>
                    <a:pt x="677" y="330"/>
                  </a:lnTo>
                  <a:lnTo>
                    <a:pt x="677" y="332"/>
                  </a:lnTo>
                  <a:lnTo>
                    <a:pt x="680" y="332"/>
                  </a:lnTo>
                  <a:lnTo>
                    <a:pt x="682" y="333"/>
                  </a:lnTo>
                  <a:lnTo>
                    <a:pt x="682" y="335"/>
                  </a:lnTo>
                  <a:lnTo>
                    <a:pt x="680" y="335"/>
                  </a:lnTo>
                  <a:lnTo>
                    <a:pt x="678" y="338"/>
                  </a:lnTo>
                  <a:lnTo>
                    <a:pt x="678" y="345"/>
                  </a:lnTo>
                  <a:lnTo>
                    <a:pt x="676" y="347"/>
                  </a:lnTo>
                  <a:lnTo>
                    <a:pt x="673" y="348"/>
                  </a:lnTo>
                  <a:lnTo>
                    <a:pt x="674" y="346"/>
                  </a:lnTo>
                  <a:lnTo>
                    <a:pt x="672" y="344"/>
                  </a:lnTo>
                  <a:lnTo>
                    <a:pt x="672" y="345"/>
                  </a:lnTo>
                  <a:lnTo>
                    <a:pt x="668" y="345"/>
                  </a:lnTo>
                  <a:lnTo>
                    <a:pt x="667" y="344"/>
                  </a:lnTo>
                  <a:lnTo>
                    <a:pt x="667" y="345"/>
                  </a:lnTo>
                  <a:lnTo>
                    <a:pt x="664" y="344"/>
                  </a:lnTo>
                  <a:lnTo>
                    <a:pt x="659" y="346"/>
                  </a:lnTo>
                  <a:lnTo>
                    <a:pt x="657" y="346"/>
                  </a:lnTo>
                  <a:lnTo>
                    <a:pt x="652" y="345"/>
                  </a:lnTo>
                  <a:lnTo>
                    <a:pt x="651" y="345"/>
                  </a:lnTo>
                  <a:lnTo>
                    <a:pt x="647" y="348"/>
                  </a:lnTo>
                  <a:lnTo>
                    <a:pt x="643" y="354"/>
                  </a:lnTo>
                  <a:lnTo>
                    <a:pt x="642" y="357"/>
                  </a:lnTo>
                  <a:lnTo>
                    <a:pt x="641" y="357"/>
                  </a:lnTo>
                  <a:lnTo>
                    <a:pt x="640" y="358"/>
                  </a:lnTo>
                  <a:lnTo>
                    <a:pt x="640" y="356"/>
                  </a:lnTo>
                  <a:lnTo>
                    <a:pt x="637" y="354"/>
                  </a:lnTo>
                  <a:lnTo>
                    <a:pt x="636" y="354"/>
                  </a:lnTo>
                  <a:lnTo>
                    <a:pt x="629" y="358"/>
                  </a:lnTo>
                  <a:lnTo>
                    <a:pt x="628" y="358"/>
                  </a:lnTo>
                  <a:lnTo>
                    <a:pt x="627" y="359"/>
                  </a:lnTo>
                  <a:lnTo>
                    <a:pt x="626" y="359"/>
                  </a:lnTo>
                  <a:lnTo>
                    <a:pt x="622" y="363"/>
                  </a:lnTo>
                  <a:lnTo>
                    <a:pt x="621" y="363"/>
                  </a:lnTo>
                  <a:lnTo>
                    <a:pt x="621" y="365"/>
                  </a:lnTo>
                  <a:lnTo>
                    <a:pt x="620" y="366"/>
                  </a:lnTo>
                  <a:lnTo>
                    <a:pt x="620" y="370"/>
                  </a:lnTo>
                  <a:lnTo>
                    <a:pt x="617" y="372"/>
                  </a:lnTo>
                  <a:lnTo>
                    <a:pt x="618" y="370"/>
                  </a:lnTo>
                  <a:lnTo>
                    <a:pt x="618" y="366"/>
                  </a:lnTo>
                  <a:lnTo>
                    <a:pt x="617" y="365"/>
                  </a:lnTo>
                  <a:lnTo>
                    <a:pt x="616" y="365"/>
                  </a:lnTo>
                  <a:lnTo>
                    <a:pt x="615" y="364"/>
                  </a:lnTo>
                  <a:lnTo>
                    <a:pt x="610" y="364"/>
                  </a:lnTo>
                  <a:lnTo>
                    <a:pt x="610" y="365"/>
                  </a:lnTo>
                  <a:lnTo>
                    <a:pt x="606" y="365"/>
                  </a:lnTo>
                  <a:lnTo>
                    <a:pt x="605" y="366"/>
                  </a:lnTo>
                  <a:lnTo>
                    <a:pt x="603" y="366"/>
                  </a:lnTo>
                  <a:lnTo>
                    <a:pt x="602" y="367"/>
                  </a:lnTo>
                  <a:lnTo>
                    <a:pt x="601" y="367"/>
                  </a:lnTo>
                  <a:lnTo>
                    <a:pt x="598" y="371"/>
                  </a:lnTo>
                  <a:lnTo>
                    <a:pt x="597" y="372"/>
                  </a:lnTo>
                  <a:lnTo>
                    <a:pt x="597" y="375"/>
                  </a:lnTo>
                  <a:lnTo>
                    <a:pt x="596" y="375"/>
                  </a:lnTo>
                  <a:lnTo>
                    <a:pt x="596" y="373"/>
                  </a:lnTo>
                  <a:lnTo>
                    <a:pt x="595" y="373"/>
                  </a:lnTo>
                  <a:lnTo>
                    <a:pt x="595" y="371"/>
                  </a:lnTo>
                  <a:lnTo>
                    <a:pt x="593" y="371"/>
                  </a:lnTo>
                  <a:lnTo>
                    <a:pt x="593" y="370"/>
                  </a:lnTo>
                  <a:lnTo>
                    <a:pt x="592" y="371"/>
                  </a:lnTo>
                  <a:lnTo>
                    <a:pt x="591" y="371"/>
                  </a:lnTo>
                  <a:lnTo>
                    <a:pt x="587" y="370"/>
                  </a:lnTo>
                  <a:lnTo>
                    <a:pt x="581" y="371"/>
                  </a:lnTo>
                  <a:lnTo>
                    <a:pt x="580" y="371"/>
                  </a:lnTo>
                  <a:lnTo>
                    <a:pt x="578" y="373"/>
                  </a:lnTo>
                  <a:lnTo>
                    <a:pt x="575" y="375"/>
                  </a:lnTo>
                  <a:lnTo>
                    <a:pt x="570" y="381"/>
                  </a:lnTo>
                  <a:lnTo>
                    <a:pt x="565" y="383"/>
                  </a:lnTo>
                  <a:lnTo>
                    <a:pt x="564" y="384"/>
                  </a:lnTo>
                  <a:lnTo>
                    <a:pt x="562" y="384"/>
                  </a:lnTo>
                  <a:lnTo>
                    <a:pt x="561" y="387"/>
                  </a:lnTo>
                  <a:lnTo>
                    <a:pt x="561" y="388"/>
                  </a:lnTo>
                  <a:lnTo>
                    <a:pt x="559" y="388"/>
                  </a:lnTo>
                  <a:lnTo>
                    <a:pt x="559" y="389"/>
                  </a:lnTo>
                  <a:lnTo>
                    <a:pt x="558" y="391"/>
                  </a:lnTo>
                  <a:lnTo>
                    <a:pt x="558" y="389"/>
                  </a:lnTo>
                  <a:lnTo>
                    <a:pt x="556" y="390"/>
                  </a:lnTo>
                  <a:lnTo>
                    <a:pt x="555" y="390"/>
                  </a:lnTo>
                  <a:lnTo>
                    <a:pt x="555" y="391"/>
                  </a:lnTo>
                  <a:lnTo>
                    <a:pt x="554" y="390"/>
                  </a:lnTo>
                  <a:lnTo>
                    <a:pt x="554" y="387"/>
                  </a:lnTo>
                  <a:lnTo>
                    <a:pt x="555" y="384"/>
                  </a:lnTo>
                  <a:lnTo>
                    <a:pt x="553" y="384"/>
                  </a:lnTo>
                  <a:lnTo>
                    <a:pt x="553" y="383"/>
                  </a:lnTo>
                  <a:lnTo>
                    <a:pt x="552" y="383"/>
                  </a:lnTo>
                  <a:lnTo>
                    <a:pt x="552" y="382"/>
                  </a:lnTo>
                  <a:lnTo>
                    <a:pt x="550" y="381"/>
                  </a:lnTo>
                  <a:lnTo>
                    <a:pt x="549" y="382"/>
                  </a:lnTo>
                  <a:lnTo>
                    <a:pt x="552" y="384"/>
                  </a:lnTo>
                  <a:lnTo>
                    <a:pt x="552" y="388"/>
                  </a:lnTo>
                  <a:lnTo>
                    <a:pt x="549" y="389"/>
                  </a:lnTo>
                  <a:lnTo>
                    <a:pt x="547" y="394"/>
                  </a:lnTo>
                  <a:lnTo>
                    <a:pt x="544" y="396"/>
                  </a:lnTo>
                  <a:lnTo>
                    <a:pt x="540" y="397"/>
                  </a:lnTo>
                  <a:lnTo>
                    <a:pt x="539" y="397"/>
                  </a:lnTo>
                  <a:lnTo>
                    <a:pt x="539" y="396"/>
                  </a:lnTo>
                  <a:lnTo>
                    <a:pt x="537" y="396"/>
                  </a:lnTo>
                  <a:lnTo>
                    <a:pt x="537" y="397"/>
                  </a:lnTo>
                  <a:lnTo>
                    <a:pt x="535" y="400"/>
                  </a:lnTo>
                  <a:lnTo>
                    <a:pt x="535" y="407"/>
                  </a:lnTo>
                  <a:lnTo>
                    <a:pt x="536" y="408"/>
                  </a:lnTo>
                  <a:lnTo>
                    <a:pt x="537" y="415"/>
                  </a:lnTo>
                  <a:lnTo>
                    <a:pt x="537" y="416"/>
                  </a:lnTo>
                  <a:lnTo>
                    <a:pt x="539" y="418"/>
                  </a:lnTo>
                  <a:lnTo>
                    <a:pt x="541" y="424"/>
                  </a:lnTo>
                  <a:lnTo>
                    <a:pt x="544" y="431"/>
                  </a:lnTo>
                  <a:lnTo>
                    <a:pt x="556" y="449"/>
                  </a:lnTo>
                  <a:lnTo>
                    <a:pt x="562" y="453"/>
                  </a:lnTo>
                  <a:lnTo>
                    <a:pt x="565" y="453"/>
                  </a:lnTo>
                  <a:lnTo>
                    <a:pt x="572" y="451"/>
                  </a:lnTo>
                  <a:lnTo>
                    <a:pt x="573" y="451"/>
                  </a:lnTo>
                  <a:lnTo>
                    <a:pt x="574" y="450"/>
                  </a:lnTo>
                  <a:lnTo>
                    <a:pt x="574" y="449"/>
                  </a:lnTo>
                  <a:lnTo>
                    <a:pt x="575" y="449"/>
                  </a:lnTo>
                  <a:lnTo>
                    <a:pt x="575" y="446"/>
                  </a:lnTo>
                  <a:lnTo>
                    <a:pt x="577" y="445"/>
                  </a:lnTo>
                  <a:lnTo>
                    <a:pt x="577" y="444"/>
                  </a:lnTo>
                  <a:lnTo>
                    <a:pt x="578" y="443"/>
                  </a:lnTo>
                  <a:lnTo>
                    <a:pt x="579" y="444"/>
                  </a:lnTo>
                  <a:lnTo>
                    <a:pt x="579" y="445"/>
                  </a:lnTo>
                  <a:lnTo>
                    <a:pt x="578" y="446"/>
                  </a:lnTo>
                  <a:lnTo>
                    <a:pt x="579" y="446"/>
                  </a:lnTo>
                  <a:lnTo>
                    <a:pt x="579" y="448"/>
                  </a:lnTo>
                  <a:lnTo>
                    <a:pt x="583" y="449"/>
                  </a:lnTo>
                  <a:lnTo>
                    <a:pt x="584" y="450"/>
                  </a:lnTo>
                  <a:lnTo>
                    <a:pt x="586" y="450"/>
                  </a:lnTo>
                  <a:lnTo>
                    <a:pt x="587" y="448"/>
                  </a:lnTo>
                  <a:lnTo>
                    <a:pt x="587" y="445"/>
                  </a:lnTo>
                  <a:lnTo>
                    <a:pt x="589" y="445"/>
                  </a:lnTo>
                  <a:lnTo>
                    <a:pt x="590" y="444"/>
                  </a:lnTo>
                  <a:lnTo>
                    <a:pt x="596" y="444"/>
                  </a:lnTo>
                  <a:lnTo>
                    <a:pt x="597" y="443"/>
                  </a:lnTo>
                  <a:lnTo>
                    <a:pt x="598" y="444"/>
                  </a:lnTo>
                  <a:lnTo>
                    <a:pt x="597" y="445"/>
                  </a:lnTo>
                  <a:lnTo>
                    <a:pt x="598" y="445"/>
                  </a:lnTo>
                  <a:lnTo>
                    <a:pt x="599" y="444"/>
                  </a:lnTo>
                  <a:lnTo>
                    <a:pt x="601" y="444"/>
                  </a:lnTo>
                  <a:lnTo>
                    <a:pt x="602" y="445"/>
                  </a:lnTo>
                  <a:lnTo>
                    <a:pt x="605" y="445"/>
                  </a:lnTo>
                  <a:lnTo>
                    <a:pt x="608" y="448"/>
                  </a:lnTo>
                  <a:lnTo>
                    <a:pt x="608" y="446"/>
                  </a:lnTo>
                  <a:lnTo>
                    <a:pt x="610" y="446"/>
                  </a:lnTo>
                  <a:lnTo>
                    <a:pt x="611" y="448"/>
                  </a:lnTo>
                  <a:lnTo>
                    <a:pt x="611" y="451"/>
                  </a:lnTo>
                  <a:lnTo>
                    <a:pt x="605" y="451"/>
                  </a:lnTo>
                  <a:lnTo>
                    <a:pt x="605" y="455"/>
                  </a:lnTo>
                  <a:lnTo>
                    <a:pt x="603" y="455"/>
                  </a:lnTo>
                  <a:lnTo>
                    <a:pt x="603" y="458"/>
                  </a:lnTo>
                  <a:lnTo>
                    <a:pt x="602" y="461"/>
                  </a:lnTo>
                  <a:lnTo>
                    <a:pt x="602" y="463"/>
                  </a:lnTo>
                  <a:lnTo>
                    <a:pt x="603" y="464"/>
                  </a:lnTo>
                  <a:lnTo>
                    <a:pt x="603" y="465"/>
                  </a:lnTo>
                  <a:lnTo>
                    <a:pt x="604" y="465"/>
                  </a:lnTo>
                  <a:lnTo>
                    <a:pt x="604" y="467"/>
                  </a:lnTo>
                  <a:lnTo>
                    <a:pt x="603" y="468"/>
                  </a:lnTo>
                  <a:lnTo>
                    <a:pt x="601" y="469"/>
                  </a:lnTo>
                  <a:lnTo>
                    <a:pt x="596" y="469"/>
                  </a:lnTo>
                  <a:lnTo>
                    <a:pt x="596" y="470"/>
                  </a:lnTo>
                  <a:lnTo>
                    <a:pt x="595" y="470"/>
                  </a:lnTo>
                  <a:lnTo>
                    <a:pt x="595" y="471"/>
                  </a:lnTo>
                  <a:lnTo>
                    <a:pt x="591" y="470"/>
                  </a:lnTo>
                  <a:lnTo>
                    <a:pt x="589" y="469"/>
                  </a:lnTo>
                  <a:lnTo>
                    <a:pt x="586" y="469"/>
                  </a:lnTo>
                  <a:lnTo>
                    <a:pt x="585" y="471"/>
                  </a:lnTo>
                  <a:lnTo>
                    <a:pt x="578" y="471"/>
                  </a:lnTo>
                  <a:lnTo>
                    <a:pt x="577" y="470"/>
                  </a:lnTo>
                  <a:lnTo>
                    <a:pt x="577" y="469"/>
                  </a:lnTo>
                  <a:lnTo>
                    <a:pt x="575" y="468"/>
                  </a:lnTo>
                  <a:lnTo>
                    <a:pt x="572" y="465"/>
                  </a:lnTo>
                  <a:lnTo>
                    <a:pt x="570" y="464"/>
                  </a:lnTo>
                  <a:lnTo>
                    <a:pt x="564" y="464"/>
                  </a:lnTo>
                  <a:lnTo>
                    <a:pt x="562" y="465"/>
                  </a:lnTo>
                  <a:lnTo>
                    <a:pt x="560" y="467"/>
                  </a:lnTo>
                  <a:lnTo>
                    <a:pt x="560" y="470"/>
                  </a:lnTo>
                  <a:lnTo>
                    <a:pt x="561" y="470"/>
                  </a:lnTo>
                  <a:lnTo>
                    <a:pt x="561" y="471"/>
                  </a:lnTo>
                  <a:lnTo>
                    <a:pt x="559" y="471"/>
                  </a:lnTo>
                  <a:lnTo>
                    <a:pt x="558" y="473"/>
                  </a:lnTo>
                  <a:lnTo>
                    <a:pt x="558" y="475"/>
                  </a:lnTo>
                  <a:lnTo>
                    <a:pt x="556" y="474"/>
                  </a:lnTo>
                  <a:lnTo>
                    <a:pt x="553" y="474"/>
                  </a:lnTo>
                  <a:lnTo>
                    <a:pt x="553" y="476"/>
                  </a:lnTo>
                  <a:lnTo>
                    <a:pt x="552" y="476"/>
                  </a:lnTo>
                  <a:lnTo>
                    <a:pt x="550" y="477"/>
                  </a:lnTo>
                  <a:lnTo>
                    <a:pt x="549" y="477"/>
                  </a:lnTo>
                  <a:lnTo>
                    <a:pt x="547" y="482"/>
                  </a:lnTo>
                  <a:lnTo>
                    <a:pt x="546" y="483"/>
                  </a:lnTo>
                  <a:lnTo>
                    <a:pt x="543" y="483"/>
                  </a:lnTo>
                  <a:lnTo>
                    <a:pt x="543" y="481"/>
                  </a:lnTo>
                  <a:lnTo>
                    <a:pt x="540" y="481"/>
                  </a:lnTo>
                  <a:lnTo>
                    <a:pt x="539" y="482"/>
                  </a:lnTo>
                  <a:lnTo>
                    <a:pt x="531" y="482"/>
                  </a:lnTo>
                  <a:lnTo>
                    <a:pt x="528" y="485"/>
                  </a:lnTo>
                  <a:lnTo>
                    <a:pt x="527" y="486"/>
                  </a:lnTo>
                  <a:lnTo>
                    <a:pt x="523" y="486"/>
                  </a:lnTo>
                  <a:lnTo>
                    <a:pt x="521" y="488"/>
                  </a:lnTo>
                  <a:lnTo>
                    <a:pt x="521" y="487"/>
                  </a:lnTo>
                  <a:lnTo>
                    <a:pt x="518" y="489"/>
                  </a:lnTo>
                  <a:lnTo>
                    <a:pt x="518" y="491"/>
                  </a:lnTo>
                  <a:lnTo>
                    <a:pt x="516" y="493"/>
                  </a:lnTo>
                  <a:lnTo>
                    <a:pt x="515" y="498"/>
                  </a:lnTo>
                  <a:lnTo>
                    <a:pt x="515" y="499"/>
                  </a:lnTo>
                  <a:lnTo>
                    <a:pt x="511" y="499"/>
                  </a:lnTo>
                  <a:lnTo>
                    <a:pt x="511" y="500"/>
                  </a:lnTo>
                  <a:lnTo>
                    <a:pt x="510" y="501"/>
                  </a:lnTo>
                  <a:lnTo>
                    <a:pt x="508" y="501"/>
                  </a:lnTo>
                  <a:lnTo>
                    <a:pt x="508" y="504"/>
                  </a:lnTo>
                  <a:lnTo>
                    <a:pt x="506" y="504"/>
                  </a:lnTo>
                  <a:lnTo>
                    <a:pt x="506" y="505"/>
                  </a:lnTo>
                  <a:lnTo>
                    <a:pt x="505" y="506"/>
                  </a:lnTo>
                  <a:lnTo>
                    <a:pt x="503" y="506"/>
                  </a:lnTo>
                  <a:lnTo>
                    <a:pt x="499" y="508"/>
                  </a:lnTo>
                  <a:lnTo>
                    <a:pt x="497" y="508"/>
                  </a:lnTo>
                  <a:lnTo>
                    <a:pt x="494" y="507"/>
                  </a:lnTo>
                  <a:lnTo>
                    <a:pt x="488" y="507"/>
                  </a:lnTo>
                  <a:lnTo>
                    <a:pt x="485" y="506"/>
                  </a:lnTo>
                  <a:lnTo>
                    <a:pt x="485" y="504"/>
                  </a:lnTo>
                  <a:lnTo>
                    <a:pt x="484" y="501"/>
                  </a:lnTo>
                  <a:lnTo>
                    <a:pt x="479" y="501"/>
                  </a:lnTo>
                  <a:lnTo>
                    <a:pt x="479" y="500"/>
                  </a:lnTo>
                  <a:lnTo>
                    <a:pt x="474" y="498"/>
                  </a:lnTo>
                  <a:lnTo>
                    <a:pt x="474" y="496"/>
                  </a:lnTo>
                  <a:lnTo>
                    <a:pt x="475" y="495"/>
                  </a:lnTo>
                  <a:lnTo>
                    <a:pt x="479" y="495"/>
                  </a:lnTo>
                  <a:lnTo>
                    <a:pt x="479" y="494"/>
                  </a:lnTo>
                  <a:lnTo>
                    <a:pt x="481" y="494"/>
                  </a:lnTo>
                  <a:lnTo>
                    <a:pt x="480" y="493"/>
                  </a:lnTo>
                  <a:lnTo>
                    <a:pt x="480" y="492"/>
                  </a:lnTo>
                  <a:lnTo>
                    <a:pt x="481" y="491"/>
                  </a:lnTo>
                  <a:lnTo>
                    <a:pt x="481" y="487"/>
                  </a:lnTo>
                  <a:lnTo>
                    <a:pt x="480" y="486"/>
                  </a:lnTo>
                  <a:lnTo>
                    <a:pt x="480" y="483"/>
                  </a:lnTo>
                  <a:lnTo>
                    <a:pt x="481" y="482"/>
                  </a:lnTo>
                  <a:lnTo>
                    <a:pt x="481" y="481"/>
                  </a:lnTo>
                  <a:lnTo>
                    <a:pt x="484" y="480"/>
                  </a:lnTo>
                  <a:lnTo>
                    <a:pt x="484" y="479"/>
                  </a:lnTo>
                  <a:lnTo>
                    <a:pt x="485" y="477"/>
                  </a:lnTo>
                  <a:lnTo>
                    <a:pt x="485" y="475"/>
                  </a:lnTo>
                  <a:lnTo>
                    <a:pt x="484" y="473"/>
                  </a:lnTo>
                  <a:lnTo>
                    <a:pt x="484" y="471"/>
                  </a:lnTo>
                  <a:lnTo>
                    <a:pt x="483" y="470"/>
                  </a:lnTo>
                  <a:lnTo>
                    <a:pt x="483" y="465"/>
                  </a:lnTo>
                  <a:lnTo>
                    <a:pt x="481" y="464"/>
                  </a:lnTo>
                  <a:lnTo>
                    <a:pt x="478" y="463"/>
                  </a:lnTo>
                  <a:lnTo>
                    <a:pt x="475" y="461"/>
                  </a:lnTo>
                  <a:lnTo>
                    <a:pt x="472" y="461"/>
                  </a:lnTo>
                  <a:lnTo>
                    <a:pt x="471" y="462"/>
                  </a:lnTo>
                  <a:lnTo>
                    <a:pt x="468" y="462"/>
                  </a:lnTo>
                  <a:lnTo>
                    <a:pt x="468" y="461"/>
                  </a:lnTo>
                  <a:lnTo>
                    <a:pt x="467" y="461"/>
                  </a:lnTo>
                  <a:lnTo>
                    <a:pt x="466" y="459"/>
                  </a:lnTo>
                  <a:lnTo>
                    <a:pt x="465" y="459"/>
                  </a:lnTo>
                  <a:lnTo>
                    <a:pt x="463" y="457"/>
                  </a:lnTo>
                  <a:lnTo>
                    <a:pt x="462" y="457"/>
                  </a:lnTo>
                  <a:lnTo>
                    <a:pt x="462" y="456"/>
                  </a:lnTo>
                  <a:lnTo>
                    <a:pt x="461" y="455"/>
                  </a:lnTo>
                  <a:lnTo>
                    <a:pt x="460" y="455"/>
                  </a:lnTo>
                  <a:lnTo>
                    <a:pt x="456" y="451"/>
                  </a:lnTo>
                  <a:lnTo>
                    <a:pt x="454" y="450"/>
                  </a:lnTo>
                  <a:lnTo>
                    <a:pt x="446" y="450"/>
                  </a:lnTo>
                  <a:lnTo>
                    <a:pt x="444" y="452"/>
                  </a:lnTo>
                  <a:lnTo>
                    <a:pt x="440" y="452"/>
                  </a:lnTo>
                  <a:lnTo>
                    <a:pt x="438" y="451"/>
                  </a:lnTo>
                  <a:lnTo>
                    <a:pt x="437" y="451"/>
                  </a:lnTo>
                  <a:lnTo>
                    <a:pt x="436" y="448"/>
                  </a:lnTo>
                  <a:lnTo>
                    <a:pt x="437" y="445"/>
                  </a:lnTo>
                  <a:lnTo>
                    <a:pt x="438" y="444"/>
                  </a:lnTo>
                  <a:lnTo>
                    <a:pt x="443" y="440"/>
                  </a:lnTo>
                  <a:lnTo>
                    <a:pt x="446" y="440"/>
                  </a:lnTo>
                  <a:lnTo>
                    <a:pt x="446" y="439"/>
                  </a:lnTo>
                  <a:lnTo>
                    <a:pt x="447" y="439"/>
                  </a:lnTo>
                  <a:lnTo>
                    <a:pt x="448" y="438"/>
                  </a:lnTo>
                  <a:lnTo>
                    <a:pt x="452" y="438"/>
                  </a:lnTo>
                  <a:lnTo>
                    <a:pt x="452" y="437"/>
                  </a:lnTo>
                  <a:lnTo>
                    <a:pt x="450" y="437"/>
                  </a:lnTo>
                  <a:lnTo>
                    <a:pt x="452" y="436"/>
                  </a:lnTo>
                  <a:lnTo>
                    <a:pt x="453" y="433"/>
                  </a:lnTo>
                  <a:lnTo>
                    <a:pt x="465" y="427"/>
                  </a:lnTo>
                  <a:lnTo>
                    <a:pt x="466" y="427"/>
                  </a:lnTo>
                  <a:lnTo>
                    <a:pt x="466" y="426"/>
                  </a:lnTo>
                  <a:lnTo>
                    <a:pt x="465" y="425"/>
                  </a:lnTo>
                  <a:lnTo>
                    <a:pt x="466" y="425"/>
                  </a:lnTo>
                  <a:lnTo>
                    <a:pt x="467" y="426"/>
                  </a:lnTo>
                  <a:lnTo>
                    <a:pt x="469" y="426"/>
                  </a:lnTo>
                  <a:lnTo>
                    <a:pt x="473" y="425"/>
                  </a:lnTo>
                  <a:lnTo>
                    <a:pt x="474" y="424"/>
                  </a:lnTo>
                  <a:lnTo>
                    <a:pt x="475" y="421"/>
                  </a:lnTo>
                  <a:lnTo>
                    <a:pt x="477" y="421"/>
                  </a:lnTo>
                  <a:lnTo>
                    <a:pt x="478" y="420"/>
                  </a:lnTo>
                  <a:lnTo>
                    <a:pt x="479" y="420"/>
                  </a:lnTo>
                  <a:lnTo>
                    <a:pt x="480" y="421"/>
                  </a:lnTo>
                  <a:lnTo>
                    <a:pt x="483" y="419"/>
                  </a:lnTo>
                  <a:lnTo>
                    <a:pt x="486" y="419"/>
                  </a:lnTo>
                  <a:lnTo>
                    <a:pt x="486" y="420"/>
                  </a:lnTo>
                  <a:lnTo>
                    <a:pt x="487" y="420"/>
                  </a:lnTo>
                  <a:lnTo>
                    <a:pt x="487" y="416"/>
                  </a:lnTo>
                  <a:lnTo>
                    <a:pt x="491" y="416"/>
                  </a:lnTo>
                  <a:lnTo>
                    <a:pt x="491" y="415"/>
                  </a:lnTo>
                  <a:lnTo>
                    <a:pt x="490" y="415"/>
                  </a:lnTo>
                  <a:lnTo>
                    <a:pt x="490" y="414"/>
                  </a:lnTo>
                  <a:lnTo>
                    <a:pt x="485" y="414"/>
                  </a:lnTo>
                  <a:lnTo>
                    <a:pt x="485" y="413"/>
                  </a:lnTo>
                  <a:lnTo>
                    <a:pt x="486" y="413"/>
                  </a:lnTo>
                  <a:lnTo>
                    <a:pt x="485" y="412"/>
                  </a:lnTo>
                  <a:lnTo>
                    <a:pt x="485" y="407"/>
                  </a:lnTo>
                  <a:lnTo>
                    <a:pt x="486" y="406"/>
                  </a:lnTo>
                  <a:lnTo>
                    <a:pt x="485" y="405"/>
                  </a:lnTo>
                  <a:lnTo>
                    <a:pt x="484" y="402"/>
                  </a:lnTo>
                  <a:lnTo>
                    <a:pt x="483" y="402"/>
                  </a:lnTo>
                  <a:lnTo>
                    <a:pt x="480" y="405"/>
                  </a:lnTo>
                  <a:lnTo>
                    <a:pt x="481" y="406"/>
                  </a:lnTo>
                  <a:lnTo>
                    <a:pt x="480" y="406"/>
                  </a:lnTo>
                  <a:lnTo>
                    <a:pt x="480" y="407"/>
                  </a:lnTo>
                  <a:lnTo>
                    <a:pt x="479" y="407"/>
                  </a:lnTo>
                  <a:lnTo>
                    <a:pt x="480" y="408"/>
                  </a:lnTo>
                  <a:lnTo>
                    <a:pt x="475" y="408"/>
                  </a:lnTo>
                  <a:lnTo>
                    <a:pt x="474" y="406"/>
                  </a:lnTo>
                  <a:lnTo>
                    <a:pt x="473" y="405"/>
                  </a:lnTo>
                  <a:lnTo>
                    <a:pt x="472" y="405"/>
                  </a:lnTo>
                  <a:lnTo>
                    <a:pt x="472" y="403"/>
                  </a:lnTo>
                  <a:lnTo>
                    <a:pt x="467" y="403"/>
                  </a:lnTo>
                  <a:lnTo>
                    <a:pt x="467" y="402"/>
                  </a:lnTo>
                  <a:lnTo>
                    <a:pt x="468" y="402"/>
                  </a:lnTo>
                  <a:lnTo>
                    <a:pt x="468" y="397"/>
                  </a:lnTo>
                  <a:lnTo>
                    <a:pt x="467" y="399"/>
                  </a:lnTo>
                  <a:lnTo>
                    <a:pt x="467" y="401"/>
                  </a:lnTo>
                  <a:lnTo>
                    <a:pt x="466" y="402"/>
                  </a:lnTo>
                  <a:lnTo>
                    <a:pt x="465" y="402"/>
                  </a:lnTo>
                  <a:lnTo>
                    <a:pt x="463" y="403"/>
                  </a:lnTo>
                  <a:lnTo>
                    <a:pt x="462" y="403"/>
                  </a:lnTo>
                  <a:lnTo>
                    <a:pt x="462" y="402"/>
                  </a:lnTo>
                  <a:lnTo>
                    <a:pt x="459" y="401"/>
                  </a:lnTo>
                  <a:lnTo>
                    <a:pt x="460" y="403"/>
                  </a:lnTo>
                  <a:lnTo>
                    <a:pt x="459" y="403"/>
                  </a:lnTo>
                  <a:lnTo>
                    <a:pt x="455" y="405"/>
                  </a:lnTo>
                  <a:lnTo>
                    <a:pt x="452" y="405"/>
                  </a:lnTo>
                  <a:lnTo>
                    <a:pt x="449" y="403"/>
                  </a:lnTo>
                  <a:lnTo>
                    <a:pt x="448" y="403"/>
                  </a:lnTo>
                  <a:lnTo>
                    <a:pt x="447" y="405"/>
                  </a:lnTo>
                  <a:lnTo>
                    <a:pt x="441" y="405"/>
                  </a:lnTo>
                  <a:lnTo>
                    <a:pt x="441" y="406"/>
                  </a:lnTo>
                  <a:lnTo>
                    <a:pt x="440" y="406"/>
                  </a:lnTo>
                  <a:lnTo>
                    <a:pt x="438" y="407"/>
                  </a:lnTo>
                  <a:lnTo>
                    <a:pt x="437" y="407"/>
                  </a:lnTo>
                  <a:lnTo>
                    <a:pt x="429" y="405"/>
                  </a:lnTo>
                  <a:lnTo>
                    <a:pt x="428" y="403"/>
                  </a:lnTo>
                  <a:lnTo>
                    <a:pt x="426" y="403"/>
                  </a:lnTo>
                  <a:lnTo>
                    <a:pt x="426" y="400"/>
                  </a:lnTo>
                  <a:lnTo>
                    <a:pt x="428" y="400"/>
                  </a:lnTo>
                  <a:lnTo>
                    <a:pt x="428" y="399"/>
                  </a:lnTo>
                  <a:lnTo>
                    <a:pt x="426" y="400"/>
                  </a:lnTo>
                  <a:lnTo>
                    <a:pt x="424" y="400"/>
                  </a:lnTo>
                  <a:lnTo>
                    <a:pt x="422" y="399"/>
                  </a:lnTo>
                  <a:lnTo>
                    <a:pt x="421" y="399"/>
                  </a:lnTo>
                  <a:lnTo>
                    <a:pt x="419" y="396"/>
                  </a:lnTo>
                  <a:lnTo>
                    <a:pt x="418" y="395"/>
                  </a:lnTo>
                  <a:lnTo>
                    <a:pt x="417" y="396"/>
                  </a:lnTo>
                  <a:lnTo>
                    <a:pt x="415" y="395"/>
                  </a:lnTo>
                  <a:lnTo>
                    <a:pt x="411" y="391"/>
                  </a:lnTo>
                  <a:lnTo>
                    <a:pt x="411" y="394"/>
                  </a:lnTo>
                  <a:lnTo>
                    <a:pt x="407" y="394"/>
                  </a:lnTo>
                  <a:lnTo>
                    <a:pt x="406" y="393"/>
                  </a:lnTo>
                  <a:lnTo>
                    <a:pt x="406" y="391"/>
                  </a:lnTo>
                  <a:lnTo>
                    <a:pt x="407" y="390"/>
                  </a:lnTo>
                  <a:lnTo>
                    <a:pt x="415" y="390"/>
                  </a:lnTo>
                  <a:lnTo>
                    <a:pt x="417" y="388"/>
                  </a:lnTo>
                  <a:lnTo>
                    <a:pt x="418" y="388"/>
                  </a:lnTo>
                  <a:lnTo>
                    <a:pt x="418" y="387"/>
                  </a:lnTo>
                  <a:lnTo>
                    <a:pt x="417" y="384"/>
                  </a:lnTo>
                  <a:lnTo>
                    <a:pt x="415" y="384"/>
                  </a:lnTo>
                  <a:lnTo>
                    <a:pt x="412" y="383"/>
                  </a:lnTo>
                  <a:lnTo>
                    <a:pt x="406" y="381"/>
                  </a:lnTo>
                  <a:lnTo>
                    <a:pt x="404" y="381"/>
                  </a:lnTo>
                  <a:lnTo>
                    <a:pt x="403" y="382"/>
                  </a:lnTo>
                  <a:lnTo>
                    <a:pt x="403" y="385"/>
                  </a:lnTo>
                  <a:lnTo>
                    <a:pt x="401" y="383"/>
                  </a:lnTo>
                  <a:lnTo>
                    <a:pt x="401" y="382"/>
                  </a:lnTo>
                  <a:lnTo>
                    <a:pt x="396" y="377"/>
                  </a:lnTo>
                  <a:lnTo>
                    <a:pt x="396" y="376"/>
                  </a:lnTo>
                  <a:lnTo>
                    <a:pt x="398" y="378"/>
                  </a:lnTo>
                  <a:lnTo>
                    <a:pt x="406" y="377"/>
                  </a:lnTo>
                  <a:lnTo>
                    <a:pt x="407" y="378"/>
                  </a:lnTo>
                  <a:lnTo>
                    <a:pt x="410" y="379"/>
                  </a:lnTo>
                  <a:lnTo>
                    <a:pt x="413" y="379"/>
                  </a:lnTo>
                  <a:lnTo>
                    <a:pt x="417" y="381"/>
                  </a:lnTo>
                  <a:lnTo>
                    <a:pt x="425" y="381"/>
                  </a:lnTo>
                  <a:lnTo>
                    <a:pt x="428" y="383"/>
                  </a:lnTo>
                  <a:lnTo>
                    <a:pt x="431" y="383"/>
                  </a:lnTo>
                  <a:lnTo>
                    <a:pt x="434" y="381"/>
                  </a:lnTo>
                  <a:lnTo>
                    <a:pt x="434" y="379"/>
                  </a:lnTo>
                  <a:lnTo>
                    <a:pt x="438" y="375"/>
                  </a:lnTo>
                  <a:lnTo>
                    <a:pt x="441" y="375"/>
                  </a:lnTo>
                  <a:lnTo>
                    <a:pt x="443" y="372"/>
                  </a:lnTo>
                  <a:lnTo>
                    <a:pt x="443" y="371"/>
                  </a:lnTo>
                  <a:lnTo>
                    <a:pt x="441" y="373"/>
                  </a:lnTo>
                  <a:lnTo>
                    <a:pt x="438" y="373"/>
                  </a:lnTo>
                  <a:lnTo>
                    <a:pt x="434" y="377"/>
                  </a:lnTo>
                  <a:lnTo>
                    <a:pt x="430" y="377"/>
                  </a:lnTo>
                  <a:lnTo>
                    <a:pt x="428" y="376"/>
                  </a:lnTo>
                  <a:lnTo>
                    <a:pt x="426" y="375"/>
                  </a:lnTo>
                  <a:lnTo>
                    <a:pt x="425" y="376"/>
                  </a:lnTo>
                  <a:lnTo>
                    <a:pt x="423" y="376"/>
                  </a:lnTo>
                  <a:lnTo>
                    <a:pt x="422" y="377"/>
                  </a:lnTo>
                  <a:lnTo>
                    <a:pt x="421" y="375"/>
                  </a:lnTo>
                  <a:lnTo>
                    <a:pt x="421" y="373"/>
                  </a:lnTo>
                  <a:lnTo>
                    <a:pt x="417" y="373"/>
                  </a:lnTo>
                  <a:lnTo>
                    <a:pt x="417" y="372"/>
                  </a:lnTo>
                  <a:lnTo>
                    <a:pt x="416" y="371"/>
                  </a:lnTo>
                  <a:lnTo>
                    <a:pt x="416" y="370"/>
                  </a:lnTo>
                  <a:lnTo>
                    <a:pt x="415" y="369"/>
                  </a:lnTo>
                  <a:lnTo>
                    <a:pt x="415" y="366"/>
                  </a:lnTo>
                  <a:lnTo>
                    <a:pt x="413" y="366"/>
                  </a:lnTo>
                  <a:lnTo>
                    <a:pt x="413" y="363"/>
                  </a:lnTo>
                  <a:lnTo>
                    <a:pt x="415" y="360"/>
                  </a:lnTo>
                  <a:lnTo>
                    <a:pt x="416" y="359"/>
                  </a:lnTo>
                  <a:lnTo>
                    <a:pt x="416" y="357"/>
                  </a:lnTo>
                  <a:lnTo>
                    <a:pt x="417" y="356"/>
                  </a:lnTo>
                  <a:lnTo>
                    <a:pt x="416" y="354"/>
                  </a:lnTo>
                  <a:lnTo>
                    <a:pt x="413" y="353"/>
                  </a:lnTo>
                  <a:lnTo>
                    <a:pt x="413" y="352"/>
                  </a:lnTo>
                  <a:lnTo>
                    <a:pt x="415" y="350"/>
                  </a:lnTo>
                  <a:lnTo>
                    <a:pt x="413" y="348"/>
                  </a:lnTo>
                  <a:lnTo>
                    <a:pt x="412" y="350"/>
                  </a:lnTo>
                  <a:lnTo>
                    <a:pt x="413" y="350"/>
                  </a:lnTo>
                  <a:lnTo>
                    <a:pt x="412" y="352"/>
                  </a:lnTo>
                  <a:lnTo>
                    <a:pt x="412" y="354"/>
                  </a:lnTo>
                  <a:lnTo>
                    <a:pt x="415" y="354"/>
                  </a:lnTo>
                  <a:lnTo>
                    <a:pt x="415" y="357"/>
                  </a:lnTo>
                  <a:lnTo>
                    <a:pt x="413" y="359"/>
                  </a:lnTo>
                  <a:lnTo>
                    <a:pt x="412" y="360"/>
                  </a:lnTo>
                  <a:lnTo>
                    <a:pt x="411" y="360"/>
                  </a:lnTo>
                  <a:lnTo>
                    <a:pt x="410" y="362"/>
                  </a:lnTo>
                  <a:lnTo>
                    <a:pt x="410" y="364"/>
                  </a:lnTo>
                  <a:lnTo>
                    <a:pt x="412" y="366"/>
                  </a:lnTo>
                  <a:lnTo>
                    <a:pt x="412" y="371"/>
                  </a:lnTo>
                  <a:lnTo>
                    <a:pt x="410" y="373"/>
                  </a:lnTo>
                  <a:lnTo>
                    <a:pt x="406" y="373"/>
                  </a:lnTo>
                  <a:lnTo>
                    <a:pt x="403" y="371"/>
                  </a:lnTo>
                  <a:lnTo>
                    <a:pt x="400" y="371"/>
                  </a:lnTo>
                  <a:lnTo>
                    <a:pt x="399" y="372"/>
                  </a:lnTo>
                  <a:lnTo>
                    <a:pt x="399" y="373"/>
                  </a:lnTo>
                  <a:lnTo>
                    <a:pt x="394" y="373"/>
                  </a:lnTo>
                  <a:lnTo>
                    <a:pt x="394" y="371"/>
                  </a:lnTo>
                  <a:lnTo>
                    <a:pt x="397" y="366"/>
                  </a:lnTo>
                  <a:lnTo>
                    <a:pt x="398" y="365"/>
                  </a:lnTo>
                  <a:lnTo>
                    <a:pt x="398" y="364"/>
                  </a:lnTo>
                  <a:lnTo>
                    <a:pt x="400" y="362"/>
                  </a:lnTo>
                  <a:lnTo>
                    <a:pt x="399" y="360"/>
                  </a:lnTo>
                  <a:lnTo>
                    <a:pt x="399" y="363"/>
                  </a:lnTo>
                  <a:lnTo>
                    <a:pt x="398" y="363"/>
                  </a:lnTo>
                  <a:lnTo>
                    <a:pt x="398" y="364"/>
                  </a:lnTo>
                  <a:lnTo>
                    <a:pt x="397" y="364"/>
                  </a:lnTo>
                  <a:lnTo>
                    <a:pt x="396" y="365"/>
                  </a:lnTo>
                  <a:lnTo>
                    <a:pt x="396" y="366"/>
                  </a:lnTo>
                  <a:lnTo>
                    <a:pt x="393" y="364"/>
                  </a:lnTo>
                  <a:lnTo>
                    <a:pt x="393" y="363"/>
                  </a:lnTo>
                  <a:lnTo>
                    <a:pt x="392" y="363"/>
                  </a:lnTo>
                  <a:lnTo>
                    <a:pt x="393" y="364"/>
                  </a:lnTo>
                  <a:lnTo>
                    <a:pt x="393" y="365"/>
                  </a:lnTo>
                  <a:lnTo>
                    <a:pt x="394" y="366"/>
                  </a:lnTo>
                  <a:lnTo>
                    <a:pt x="396" y="366"/>
                  </a:lnTo>
                  <a:lnTo>
                    <a:pt x="396" y="367"/>
                  </a:lnTo>
                  <a:lnTo>
                    <a:pt x="394" y="369"/>
                  </a:lnTo>
                  <a:lnTo>
                    <a:pt x="394" y="370"/>
                  </a:lnTo>
                  <a:lnTo>
                    <a:pt x="393" y="370"/>
                  </a:lnTo>
                  <a:lnTo>
                    <a:pt x="392" y="372"/>
                  </a:lnTo>
                  <a:lnTo>
                    <a:pt x="392" y="373"/>
                  </a:lnTo>
                  <a:lnTo>
                    <a:pt x="391" y="373"/>
                  </a:lnTo>
                  <a:lnTo>
                    <a:pt x="388" y="375"/>
                  </a:lnTo>
                  <a:lnTo>
                    <a:pt x="386" y="375"/>
                  </a:lnTo>
                  <a:lnTo>
                    <a:pt x="385" y="373"/>
                  </a:lnTo>
                  <a:lnTo>
                    <a:pt x="376" y="373"/>
                  </a:lnTo>
                  <a:lnTo>
                    <a:pt x="374" y="375"/>
                  </a:lnTo>
                  <a:lnTo>
                    <a:pt x="373" y="375"/>
                  </a:lnTo>
                  <a:lnTo>
                    <a:pt x="372" y="376"/>
                  </a:lnTo>
                  <a:lnTo>
                    <a:pt x="370" y="376"/>
                  </a:lnTo>
                  <a:lnTo>
                    <a:pt x="368" y="377"/>
                  </a:lnTo>
                  <a:lnTo>
                    <a:pt x="365" y="377"/>
                  </a:lnTo>
                  <a:lnTo>
                    <a:pt x="363" y="379"/>
                  </a:lnTo>
                  <a:lnTo>
                    <a:pt x="363" y="381"/>
                  </a:lnTo>
                  <a:lnTo>
                    <a:pt x="365" y="382"/>
                  </a:lnTo>
                  <a:lnTo>
                    <a:pt x="365" y="383"/>
                  </a:lnTo>
                  <a:lnTo>
                    <a:pt x="366" y="384"/>
                  </a:lnTo>
                  <a:lnTo>
                    <a:pt x="365" y="384"/>
                  </a:lnTo>
                  <a:lnTo>
                    <a:pt x="365" y="387"/>
                  </a:lnTo>
                  <a:lnTo>
                    <a:pt x="362" y="389"/>
                  </a:lnTo>
                  <a:lnTo>
                    <a:pt x="362" y="390"/>
                  </a:lnTo>
                  <a:lnTo>
                    <a:pt x="360" y="390"/>
                  </a:lnTo>
                  <a:lnTo>
                    <a:pt x="360" y="391"/>
                  </a:lnTo>
                  <a:lnTo>
                    <a:pt x="361" y="391"/>
                  </a:lnTo>
                  <a:lnTo>
                    <a:pt x="361" y="393"/>
                  </a:lnTo>
                  <a:lnTo>
                    <a:pt x="360" y="395"/>
                  </a:lnTo>
                  <a:lnTo>
                    <a:pt x="356" y="400"/>
                  </a:lnTo>
                  <a:lnTo>
                    <a:pt x="355" y="401"/>
                  </a:lnTo>
                  <a:lnTo>
                    <a:pt x="355" y="402"/>
                  </a:lnTo>
                  <a:lnTo>
                    <a:pt x="354" y="402"/>
                  </a:lnTo>
                  <a:lnTo>
                    <a:pt x="354" y="403"/>
                  </a:lnTo>
                  <a:lnTo>
                    <a:pt x="353" y="406"/>
                  </a:lnTo>
                  <a:lnTo>
                    <a:pt x="353" y="407"/>
                  </a:lnTo>
                  <a:lnTo>
                    <a:pt x="348" y="412"/>
                  </a:lnTo>
                  <a:lnTo>
                    <a:pt x="343" y="418"/>
                  </a:lnTo>
                  <a:lnTo>
                    <a:pt x="341" y="420"/>
                  </a:lnTo>
                  <a:lnTo>
                    <a:pt x="337" y="422"/>
                  </a:lnTo>
                  <a:lnTo>
                    <a:pt x="337" y="419"/>
                  </a:lnTo>
                  <a:lnTo>
                    <a:pt x="336" y="419"/>
                  </a:lnTo>
                  <a:lnTo>
                    <a:pt x="336" y="422"/>
                  </a:lnTo>
                  <a:lnTo>
                    <a:pt x="335" y="422"/>
                  </a:lnTo>
                  <a:lnTo>
                    <a:pt x="332" y="421"/>
                  </a:lnTo>
                  <a:lnTo>
                    <a:pt x="331" y="420"/>
                  </a:lnTo>
                  <a:lnTo>
                    <a:pt x="330" y="421"/>
                  </a:lnTo>
                  <a:lnTo>
                    <a:pt x="330" y="425"/>
                  </a:lnTo>
                  <a:lnTo>
                    <a:pt x="329" y="425"/>
                  </a:lnTo>
                  <a:lnTo>
                    <a:pt x="329" y="427"/>
                  </a:lnTo>
                  <a:lnTo>
                    <a:pt x="328" y="426"/>
                  </a:lnTo>
                  <a:lnTo>
                    <a:pt x="324" y="426"/>
                  </a:lnTo>
                  <a:lnTo>
                    <a:pt x="323" y="427"/>
                  </a:lnTo>
                  <a:lnTo>
                    <a:pt x="323" y="430"/>
                  </a:lnTo>
                  <a:lnTo>
                    <a:pt x="325" y="430"/>
                  </a:lnTo>
                  <a:lnTo>
                    <a:pt x="325" y="432"/>
                  </a:lnTo>
                  <a:lnTo>
                    <a:pt x="323" y="432"/>
                  </a:lnTo>
                  <a:lnTo>
                    <a:pt x="323" y="433"/>
                  </a:lnTo>
                  <a:lnTo>
                    <a:pt x="322" y="433"/>
                  </a:lnTo>
                  <a:lnTo>
                    <a:pt x="320" y="434"/>
                  </a:lnTo>
                  <a:lnTo>
                    <a:pt x="320" y="432"/>
                  </a:lnTo>
                  <a:lnTo>
                    <a:pt x="319" y="430"/>
                  </a:lnTo>
                  <a:lnTo>
                    <a:pt x="318" y="430"/>
                  </a:lnTo>
                  <a:lnTo>
                    <a:pt x="318" y="425"/>
                  </a:lnTo>
                  <a:lnTo>
                    <a:pt x="319" y="425"/>
                  </a:lnTo>
                  <a:lnTo>
                    <a:pt x="317" y="422"/>
                  </a:lnTo>
                  <a:lnTo>
                    <a:pt x="317" y="421"/>
                  </a:lnTo>
                  <a:lnTo>
                    <a:pt x="316" y="422"/>
                  </a:lnTo>
                  <a:lnTo>
                    <a:pt x="317" y="422"/>
                  </a:lnTo>
                  <a:lnTo>
                    <a:pt x="317" y="425"/>
                  </a:lnTo>
                  <a:lnTo>
                    <a:pt x="316" y="426"/>
                  </a:lnTo>
                  <a:lnTo>
                    <a:pt x="316" y="428"/>
                  </a:lnTo>
                  <a:lnTo>
                    <a:pt x="317" y="428"/>
                  </a:lnTo>
                  <a:lnTo>
                    <a:pt x="314" y="430"/>
                  </a:lnTo>
                  <a:lnTo>
                    <a:pt x="314" y="438"/>
                  </a:lnTo>
                  <a:lnTo>
                    <a:pt x="316" y="438"/>
                  </a:lnTo>
                  <a:lnTo>
                    <a:pt x="316" y="439"/>
                  </a:lnTo>
                  <a:lnTo>
                    <a:pt x="318" y="439"/>
                  </a:lnTo>
                  <a:lnTo>
                    <a:pt x="318" y="438"/>
                  </a:lnTo>
                  <a:lnTo>
                    <a:pt x="319" y="437"/>
                  </a:lnTo>
                  <a:lnTo>
                    <a:pt x="319" y="438"/>
                  </a:lnTo>
                  <a:lnTo>
                    <a:pt x="314" y="443"/>
                  </a:lnTo>
                  <a:lnTo>
                    <a:pt x="316" y="444"/>
                  </a:lnTo>
                  <a:lnTo>
                    <a:pt x="316" y="445"/>
                  </a:lnTo>
                  <a:lnTo>
                    <a:pt x="317" y="445"/>
                  </a:lnTo>
                  <a:lnTo>
                    <a:pt x="317" y="443"/>
                  </a:lnTo>
                  <a:lnTo>
                    <a:pt x="318" y="443"/>
                  </a:lnTo>
                  <a:lnTo>
                    <a:pt x="318" y="444"/>
                  </a:lnTo>
                  <a:lnTo>
                    <a:pt x="319" y="444"/>
                  </a:lnTo>
                  <a:lnTo>
                    <a:pt x="319" y="445"/>
                  </a:lnTo>
                  <a:lnTo>
                    <a:pt x="320" y="444"/>
                  </a:lnTo>
                  <a:lnTo>
                    <a:pt x="322" y="445"/>
                  </a:lnTo>
                  <a:lnTo>
                    <a:pt x="322" y="446"/>
                  </a:lnTo>
                  <a:lnTo>
                    <a:pt x="320" y="446"/>
                  </a:lnTo>
                  <a:lnTo>
                    <a:pt x="320" y="448"/>
                  </a:lnTo>
                  <a:lnTo>
                    <a:pt x="322" y="449"/>
                  </a:lnTo>
                  <a:lnTo>
                    <a:pt x="322" y="453"/>
                  </a:lnTo>
                  <a:lnTo>
                    <a:pt x="320" y="453"/>
                  </a:lnTo>
                  <a:lnTo>
                    <a:pt x="320" y="457"/>
                  </a:lnTo>
                  <a:lnTo>
                    <a:pt x="319" y="458"/>
                  </a:lnTo>
                  <a:lnTo>
                    <a:pt x="318" y="458"/>
                  </a:lnTo>
                  <a:lnTo>
                    <a:pt x="318" y="457"/>
                  </a:lnTo>
                  <a:lnTo>
                    <a:pt x="317" y="457"/>
                  </a:lnTo>
                  <a:lnTo>
                    <a:pt x="318" y="455"/>
                  </a:lnTo>
                  <a:lnTo>
                    <a:pt x="318" y="452"/>
                  </a:lnTo>
                  <a:lnTo>
                    <a:pt x="313" y="448"/>
                  </a:lnTo>
                  <a:lnTo>
                    <a:pt x="307" y="445"/>
                  </a:lnTo>
                  <a:lnTo>
                    <a:pt x="303" y="445"/>
                  </a:lnTo>
                  <a:lnTo>
                    <a:pt x="303" y="446"/>
                  </a:lnTo>
                  <a:lnTo>
                    <a:pt x="298" y="446"/>
                  </a:lnTo>
                  <a:lnTo>
                    <a:pt x="298" y="448"/>
                  </a:lnTo>
                  <a:lnTo>
                    <a:pt x="297" y="448"/>
                  </a:lnTo>
                  <a:lnTo>
                    <a:pt x="297" y="449"/>
                  </a:lnTo>
                  <a:lnTo>
                    <a:pt x="295" y="449"/>
                  </a:lnTo>
                  <a:lnTo>
                    <a:pt x="294" y="450"/>
                  </a:lnTo>
                  <a:lnTo>
                    <a:pt x="292" y="450"/>
                  </a:lnTo>
                  <a:lnTo>
                    <a:pt x="289" y="452"/>
                  </a:lnTo>
                  <a:lnTo>
                    <a:pt x="288" y="452"/>
                  </a:lnTo>
                  <a:lnTo>
                    <a:pt x="288" y="453"/>
                  </a:lnTo>
                  <a:lnTo>
                    <a:pt x="287" y="455"/>
                  </a:lnTo>
                  <a:lnTo>
                    <a:pt x="286" y="455"/>
                  </a:lnTo>
                  <a:lnTo>
                    <a:pt x="285" y="453"/>
                  </a:lnTo>
                  <a:lnTo>
                    <a:pt x="283" y="453"/>
                  </a:lnTo>
                  <a:lnTo>
                    <a:pt x="282" y="452"/>
                  </a:lnTo>
                  <a:lnTo>
                    <a:pt x="281" y="452"/>
                  </a:lnTo>
                  <a:lnTo>
                    <a:pt x="281" y="453"/>
                  </a:lnTo>
                  <a:lnTo>
                    <a:pt x="280" y="455"/>
                  </a:lnTo>
                  <a:lnTo>
                    <a:pt x="280" y="456"/>
                  </a:lnTo>
                  <a:lnTo>
                    <a:pt x="281" y="457"/>
                  </a:lnTo>
                  <a:lnTo>
                    <a:pt x="280" y="457"/>
                  </a:lnTo>
                  <a:lnTo>
                    <a:pt x="279" y="458"/>
                  </a:lnTo>
                  <a:lnTo>
                    <a:pt x="278" y="458"/>
                  </a:lnTo>
                  <a:lnTo>
                    <a:pt x="272" y="457"/>
                  </a:lnTo>
                  <a:lnTo>
                    <a:pt x="268" y="455"/>
                  </a:lnTo>
                  <a:lnTo>
                    <a:pt x="264" y="453"/>
                  </a:lnTo>
                  <a:lnTo>
                    <a:pt x="263" y="453"/>
                  </a:lnTo>
                  <a:lnTo>
                    <a:pt x="262" y="452"/>
                  </a:lnTo>
                  <a:lnTo>
                    <a:pt x="261" y="452"/>
                  </a:lnTo>
                  <a:lnTo>
                    <a:pt x="261" y="451"/>
                  </a:lnTo>
                  <a:lnTo>
                    <a:pt x="260" y="448"/>
                  </a:lnTo>
                  <a:lnTo>
                    <a:pt x="260" y="446"/>
                  </a:lnTo>
                  <a:lnTo>
                    <a:pt x="257" y="444"/>
                  </a:lnTo>
                  <a:lnTo>
                    <a:pt x="256" y="444"/>
                  </a:lnTo>
                  <a:lnTo>
                    <a:pt x="256" y="442"/>
                  </a:lnTo>
                  <a:lnTo>
                    <a:pt x="258" y="440"/>
                  </a:lnTo>
                  <a:lnTo>
                    <a:pt x="262" y="440"/>
                  </a:lnTo>
                  <a:lnTo>
                    <a:pt x="264" y="442"/>
                  </a:lnTo>
                  <a:lnTo>
                    <a:pt x="268" y="442"/>
                  </a:lnTo>
                  <a:lnTo>
                    <a:pt x="269" y="440"/>
                  </a:lnTo>
                  <a:lnTo>
                    <a:pt x="268" y="438"/>
                  </a:lnTo>
                  <a:lnTo>
                    <a:pt x="269" y="438"/>
                  </a:lnTo>
                  <a:lnTo>
                    <a:pt x="269" y="437"/>
                  </a:lnTo>
                  <a:lnTo>
                    <a:pt x="270" y="437"/>
                  </a:lnTo>
                  <a:lnTo>
                    <a:pt x="269" y="436"/>
                  </a:lnTo>
                  <a:lnTo>
                    <a:pt x="269" y="433"/>
                  </a:lnTo>
                  <a:lnTo>
                    <a:pt x="268" y="433"/>
                  </a:lnTo>
                  <a:lnTo>
                    <a:pt x="268" y="432"/>
                  </a:lnTo>
                  <a:lnTo>
                    <a:pt x="267" y="432"/>
                  </a:lnTo>
                  <a:lnTo>
                    <a:pt x="268" y="431"/>
                  </a:lnTo>
                  <a:lnTo>
                    <a:pt x="268" y="430"/>
                  </a:lnTo>
                  <a:lnTo>
                    <a:pt x="269" y="430"/>
                  </a:lnTo>
                  <a:lnTo>
                    <a:pt x="269" y="428"/>
                  </a:lnTo>
                  <a:lnTo>
                    <a:pt x="272" y="428"/>
                  </a:lnTo>
                  <a:lnTo>
                    <a:pt x="272" y="427"/>
                  </a:lnTo>
                  <a:lnTo>
                    <a:pt x="270" y="427"/>
                  </a:lnTo>
                  <a:lnTo>
                    <a:pt x="272" y="426"/>
                  </a:lnTo>
                  <a:lnTo>
                    <a:pt x="274" y="426"/>
                  </a:lnTo>
                  <a:lnTo>
                    <a:pt x="275" y="425"/>
                  </a:lnTo>
                  <a:lnTo>
                    <a:pt x="275" y="422"/>
                  </a:lnTo>
                  <a:lnTo>
                    <a:pt x="278" y="422"/>
                  </a:lnTo>
                  <a:lnTo>
                    <a:pt x="278" y="421"/>
                  </a:lnTo>
                  <a:lnTo>
                    <a:pt x="279" y="421"/>
                  </a:lnTo>
                  <a:lnTo>
                    <a:pt x="279" y="418"/>
                  </a:lnTo>
                  <a:lnTo>
                    <a:pt x="278" y="416"/>
                  </a:lnTo>
                  <a:lnTo>
                    <a:pt x="278" y="415"/>
                  </a:lnTo>
                  <a:lnTo>
                    <a:pt x="279" y="414"/>
                  </a:lnTo>
                  <a:lnTo>
                    <a:pt x="287" y="412"/>
                  </a:lnTo>
                  <a:lnTo>
                    <a:pt x="288" y="412"/>
                  </a:lnTo>
                  <a:lnTo>
                    <a:pt x="288" y="410"/>
                  </a:lnTo>
                  <a:lnTo>
                    <a:pt x="287" y="407"/>
                  </a:lnTo>
                  <a:lnTo>
                    <a:pt x="287" y="405"/>
                  </a:lnTo>
                  <a:lnTo>
                    <a:pt x="289" y="402"/>
                  </a:lnTo>
                  <a:lnTo>
                    <a:pt x="291" y="400"/>
                  </a:lnTo>
                  <a:lnTo>
                    <a:pt x="287" y="396"/>
                  </a:lnTo>
                  <a:lnTo>
                    <a:pt x="287" y="391"/>
                  </a:lnTo>
                  <a:lnTo>
                    <a:pt x="286" y="389"/>
                  </a:lnTo>
                  <a:lnTo>
                    <a:pt x="286" y="385"/>
                  </a:lnTo>
                  <a:lnTo>
                    <a:pt x="287" y="383"/>
                  </a:lnTo>
                  <a:lnTo>
                    <a:pt x="291" y="382"/>
                  </a:lnTo>
                  <a:lnTo>
                    <a:pt x="292" y="381"/>
                  </a:lnTo>
                  <a:lnTo>
                    <a:pt x="293" y="381"/>
                  </a:lnTo>
                  <a:lnTo>
                    <a:pt x="297" y="378"/>
                  </a:lnTo>
                  <a:lnTo>
                    <a:pt x="298" y="378"/>
                  </a:lnTo>
                  <a:lnTo>
                    <a:pt x="298" y="389"/>
                  </a:lnTo>
                  <a:lnTo>
                    <a:pt x="299" y="389"/>
                  </a:lnTo>
                  <a:lnTo>
                    <a:pt x="301" y="387"/>
                  </a:lnTo>
                  <a:lnTo>
                    <a:pt x="301" y="384"/>
                  </a:lnTo>
                  <a:lnTo>
                    <a:pt x="303" y="383"/>
                  </a:lnTo>
                  <a:lnTo>
                    <a:pt x="304" y="385"/>
                  </a:lnTo>
                  <a:lnTo>
                    <a:pt x="305" y="385"/>
                  </a:lnTo>
                  <a:lnTo>
                    <a:pt x="308" y="382"/>
                  </a:lnTo>
                  <a:lnTo>
                    <a:pt x="310" y="382"/>
                  </a:lnTo>
                  <a:lnTo>
                    <a:pt x="310" y="385"/>
                  </a:lnTo>
                  <a:lnTo>
                    <a:pt x="312" y="385"/>
                  </a:lnTo>
                  <a:lnTo>
                    <a:pt x="312" y="387"/>
                  </a:lnTo>
                  <a:lnTo>
                    <a:pt x="313" y="387"/>
                  </a:lnTo>
                  <a:lnTo>
                    <a:pt x="313" y="388"/>
                  </a:lnTo>
                  <a:lnTo>
                    <a:pt x="314" y="389"/>
                  </a:lnTo>
                  <a:lnTo>
                    <a:pt x="317" y="389"/>
                  </a:lnTo>
                  <a:lnTo>
                    <a:pt x="317" y="385"/>
                  </a:lnTo>
                  <a:lnTo>
                    <a:pt x="319" y="385"/>
                  </a:lnTo>
                  <a:lnTo>
                    <a:pt x="319" y="383"/>
                  </a:lnTo>
                  <a:lnTo>
                    <a:pt x="320" y="383"/>
                  </a:lnTo>
                  <a:lnTo>
                    <a:pt x="323" y="385"/>
                  </a:lnTo>
                  <a:lnTo>
                    <a:pt x="323" y="387"/>
                  </a:lnTo>
                  <a:lnTo>
                    <a:pt x="324" y="388"/>
                  </a:lnTo>
                  <a:lnTo>
                    <a:pt x="324" y="390"/>
                  </a:lnTo>
                  <a:lnTo>
                    <a:pt x="325" y="390"/>
                  </a:lnTo>
                  <a:lnTo>
                    <a:pt x="326" y="389"/>
                  </a:lnTo>
                  <a:lnTo>
                    <a:pt x="335" y="389"/>
                  </a:lnTo>
                  <a:lnTo>
                    <a:pt x="336" y="388"/>
                  </a:lnTo>
                  <a:lnTo>
                    <a:pt x="337" y="385"/>
                  </a:lnTo>
                  <a:lnTo>
                    <a:pt x="335" y="385"/>
                  </a:lnTo>
                  <a:lnTo>
                    <a:pt x="335" y="384"/>
                  </a:lnTo>
                  <a:lnTo>
                    <a:pt x="332" y="383"/>
                  </a:lnTo>
                  <a:lnTo>
                    <a:pt x="332" y="381"/>
                  </a:lnTo>
                  <a:lnTo>
                    <a:pt x="331" y="381"/>
                  </a:lnTo>
                  <a:lnTo>
                    <a:pt x="331" y="382"/>
                  </a:lnTo>
                  <a:lnTo>
                    <a:pt x="330" y="382"/>
                  </a:lnTo>
                  <a:lnTo>
                    <a:pt x="330" y="381"/>
                  </a:lnTo>
                  <a:lnTo>
                    <a:pt x="328" y="379"/>
                  </a:lnTo>
                  <a:lnTo>
                    <a:pt x="328" y="377"/>
                  </a:lnTo>
                  <a:lnTo>
                    <a:pt x="329" y="377"/>
                  </a:lnTo>
                  <a:lnTo>
                    <a:pt x="330" y="376"/>
                  </a:lnTo>
                  <a:lnTo>
                    <a:pt x="329" y="375"/>
                  </a:lnTo>
                  <a:lnTo>
                    <a:pt x="329" y="371"/>
                  </a:lnTo>
                  <a:lnTo>
                    <a:pt x="330" y="367"/>
                  </a:lnTo>
                  <a:lnTo>
                    <a:pt x="330" y="365"/>
                  </a:lnTo>
                  <a:lnTo>
                    <a:pt x="329" y="365"/>
                  </a:lnTo>
                  <a:lnTo>
                    <a:pt x="329" y="362"/>
                  </a:lnTo>
                  <a:lnTo>
                    <a:pt x="326" y="362"/>
                  </a:lnTo>
                  <a:lnTo>
                    <a:pt x="326" y="360"/>
                  </a:lnTo>
                  <a:lnTo>
                    <a:pt x="325" y="359"/>
                  </a:lnTo>
                  <a:lnTo>
                    <a:pt x="322" y="359"/>
                  </a:lnTo>
                  <a:lnTo>
                    <a:pt x="319" y="357"/>
                  </a:lnTo>
                  <a:lnTo>
                    <a:pt x="319" y="356"/>
                  </a:lnTo>
                  <a:lnTo>
                    <a:pt x="316" y="356"/>
                  </a:lnTo>
                  <a:lnTo>
                    <a:pt x="316" y="354"/>
                  </a:lnTo>
                  <a:lnTo>
                    <a:pt x="313" y="354"/>
                  </a:lnTo>
                  <a:lnTo>
                    <a:pt x="313" y="350"/>
                  </a:lnTo>
                  <a:lnTo>
                    <a:pt x="314" y="348"/>
                  </a:lnTo>
                  <a:lnTo>
                    <a:pt x="314" y="345"/>
                  </a:lnTo>
                  <a:lnTo>
                    <a:pt x="312" y="345"/>
                  </a:lnTo>
                  <a:lnTo>
                    <a:pt x="312" y="346"/>
                  </a:lnTo>
                  <a:lnTo>
                    <a:pt x="311" y="346"/>
                  </a:lnTo>
                  <a:lnTo>
                    <a:pt x="310" y="344"/>
                  </a:lnTo>
                  <a:lnTo>
                    <a:pt x="310" y="342"/>
                  </a:lnTo>
                  <a:lnTo>
                    <a:pt x="312" y="342"/>
                  </a:lnTo>
                  <a:lnTo>
                    <a:pt x="312" y="341"/>
                  </a:lnTo>
                  <a:lnTo>
                    <a:pt x="313" y="340"/>
                  </a:lnTo>
                  <a:lnTo>
                    <a:pt x="312" y="336"/>
                  </a:lnTo>
                  <a:lnTo>
                    <a:pt x="312" y="335"/>
                  </a:lnTo>
                  <a:lnTo>
                    <a:pt x="313" y="335"/>
                  </a:lnTo>
                  <a:lnTo>
                    <a:pt x="314" y="334"/>
                  </a:lnTo>
                  <a:lnTo>
                    <a:pt x="314" y="333"/>
                  </a:lnTo>
                  <a:lnTo>
                    <a:pt x="313" y="332"/>
                  </a:lnTo>
                  <a:lnTo>
                    <a:pt x="313" y="330"/>
                  </a:lnTo>
                  <a:lnTo>
                    <a:pt x="312" y="329"/>
                  </a:lnTo>
                  <a:lnTo>
                    <a:pt x="310" y="329"/>
                  </a:lnTo>
                  <a:lnTo>
                    <a:pt x="310" y="330"/>
                  </a:lnTo>
                  <a:lnTo>
                    <a:pt x="308" y="332"/>
                  </a:lnTo>
                  <a:lnTo>
                    <a:pt x="308" y="333"/>
                  </a:lnTo>
                  <a:lnTo>
                    <a:pt x="306" y="333"/>
                  </a:lnTo>
                  <a:lnTo>
                    <a:pt x="306" y="332"/>
                  </a:lnTo>
                  <a:lnTo>
                    <a:pt x="305" y="332"/>
                  </a:lnTo>
                  <a:lnTo>
                    <a:pt x="305" y="328"/>
                  </a:lnTo>
                  <a:lnTo>
                    <a:pt x="304" y="327"/>
                  </a:lnTo>
                  <a:lnTo>
                    <a:pt x="303" y="327"/>
                  </a:lnTo>
                  <a:lnTo>
                    <a:pt x="301" y="326"/>
                  </a:lnTo>
                  <a:lnTo>
                    <a:pt x="301" y="325"/>
                  </a:lnTo>
                  <a:lnTo>
                    <a:pt x="299" y="322"/>
                  </a:lnTo>
                  <a:lnTo>
                    <a:pt x="298" y="322"/>
                  </a:lnTo>
                  <a:lnTo>
                    <a:pt x="298" y="323"/>
                  </a:lnTo>
                  <a:lnTo>
                    <a:pt x="297" y="323"/>
                  </a:lnTo>
                  <a:lnTo>
                    <a:pt x="297" y="322"/>
                  </a:lnTo>
                  <a:lnTo>
                    <a:pt x="294" y="317"/>
                  </a:lnTo>
                  <a:lnTo>
                    <a:pt x="295" y="315"/>
                  </a:lnTo>
                  <a:lnTo>
                    <a:pt x="297" y="314"/>
                  </a:lnTo>
                  <a:lnTo>
                    <a:pt x="297" y="313"/>
                  </a:lnTo>
                  <a:lnTo>
                    <a:pt x="298" y="310"/>
                  </a:lnTo>
                  <a:lnTo>
                    <a:pt x="298" y="305"/>
                  </a:lnTo>
                  <a:lnTo>
                    <a:pt x="299" y="304"/>
                  </a:lnTo>
                  <a:lnTo>
                    <a:pt x="299" y="302"/>
                  </a:lnTo>
                  <a:lnTo>
                    <a:pt x="298" y="302"/>
                  </a:lnTo>
                  <a:lnTo>
                    <a:pt x="297" y="301"/>
                  </a:lnTo>
                  <a:lnTo>
                    <a:pt x="298" y="299"/>
                  </a:lnTo>
                  <a:lnTo>
                    <a:pt x="298" y="298"/>
                  </a:lnTo>
                  <a:lnTo>
                    <a:pt x="299" y="297"/>
                  </a:lnTo>
                  <a:lnTo>
                    <a:pt x="299" y="296"/>
                  </a:lnTo>
                  <a:lnTo>
                    <a:pt x="298" y="295"/>
                  </a:lnTo>
                  <a:lnTo>
                    <a:pt x="297" y="295"/>
                  </a:lnTo>
                  <a:lnTo>
                    <a:pt x="297" y="291"/>
                  </a:lnTo>
                  <a:lnTo>
                    <a:pt x="295" y="291"/>
                  </a:lnTo>
                  <a:lnTo>
                    <a:pt x="295" y="290"/>
                  </a:lnTo>
                  <a:lnTo>
                    <a:pt x="294" y="289"/>
                  </a:lnTo>
                  <a:lnTo>
                    <a:pt x="293" y="289"/>
                  </a:lnTo>
                  <a:lnTo>
                    <a:pt x="292" y="290"/>
                  </a:lnTo>
                  <a:lnTo>
                    <a:pt x="291" y="292"/>
                  </a:lnTo>
                  <a:lnTo>
                    <a:pt x="287" y="292"/>
                  </a:lnTo>
                  <a:lnTo>
                    <a:pt x="287" y="291"/>
                  </a:lnTo>
                  <a:lnTo>
                    <a:pt x="286" y="291"/>
                  </a:lnTo>
                  <a:lnTo>
                    <a:pt x="285" y="289"/>
                  </a:lnTo>
                  <a:lnTo>
                    <a:pt x="282" y="286"/>
                  </a:lnTo>
                  <a:lnTo>
                    <a:pt x="282" y="284"/>
                  </a:lnTo>
                  <a:lnTo>
                    <a:pt x="281" y="283"/>
                  </a:lnTo>
                  <a:lnTo>
                    <a:pt x="281" y="280"/>
                  </a:lnTo>
                  <a:lnTo>
                    <a:pt x="280" y="280"/>
                  </a:lnTo>
                  <a:lnTo>
                    <a:pt x="279" y="279"/>
                  </a:lnTo>
                  <a:lnTo>
                    <a:pt x="275" y="279"/>
                  </a:lnTo>
                  <a:lnTo>
                    <a:pt x="272" y="278"/>
                  </a:lnTo>
                  <a:lnTo>
                    <a:pt x="269" y="278"/>
                  </a:lnTo>
                  <a:lnTo>
                    <a:pt x="268" y="280"/>
                  </a:lnTo>
                  <a:lnTo>
                    <a:pt x="268" y="284"/>
                  </a:lnTo>
                  <a:lnTo>
                    <a:pt x="267" y="283"/>
                  </a:lnTo>
                  <a:lnTo>
                    <a:pt x="266" y="283"/>
                  </a:lnTo>
                  <a:lnTo>
                    <a:pt x="264" y="280"/>
                  </a:lnTo>
                  <a:lnTo>
                    <a:pt x="266" y="279"/>
                  </a:lnTo>
                  <a:lnTo>
                    <a:pt x="266" y="278"/>
                  </a:lnTo>
                  <a:lnTo>
                    <a:pt x="264" y="277"/>
                  </a:lnTo>
                  <a:lnTo>
                    <a:pt x="263" y="277"/>
                  </a:lnTo>
                  <a:lnTo>
                    <a:pt x="263" y="279"/>
                  </a:lnTo>
                  <a:lnTo>
                    <a:pt x="261" y="279"/>
                  </a:lnTo>
                  <a:lnTo>
                    <a:pt x="261" y="278"/>
                  </a:lnTo>
                  <a:lnTo>
                    <a:pt x="263" y="276"/>
                  </a:lnTo>
                  <a:lnTo>
                    <a:pt x="263" y="273"/>
                  </a:lnTo>
                  <a:lnTo>
                    <a:pt x="262" y="273"/>
                  </a:lnTo>
                  <a:lnTo>
                    <a:pt x="262" y="272"/>
                  </a:lnTo>
                  <a:lnTo>
                    <a:pt x="260" y="273"/>
                  </a:lnTo>
                  <a:lnTo>
                    <a:pt x="258" y="273"/>
                  </a:lnTo>
                  <a:lnTo>
                    <a:pt x="258" y="274"/>
                  </a:lnTo>
                  <a:lnTo>
                    <a:pt x="256" y="274"/>
                  </a:lnTo>
                  <a:lnTo>
                    <a:pt x="255" y="273"/>
                  </a:lnTo>
                  <a:lnTo>
                    <a:pt x="255" y="271"/>
                  </a:lnTo>
                  <a:lnTo>
                    <a:pt x="252" y="273"/>
                  </a:lnTo>
                  <a:lnTo>
                    <a:pt x="251" y="273"/>
                  </a:lnTo>
                  <a:lnTo>
                    <a:pt x="250" y="272"/>
                  </a:lnTo>
                  <a:lnTo>
                    <a:pt x="251" y="270"/>
                  </a:lnTo>
                  <a:lnTo>
                    <a:pt x="251" y="268"/>
                  </a:lnTo>
                  <a:lnTo>
                    <a:pt x="250" y="268"/>
                  </a:lnTo>
                  <a:lnTo>
                    <a:pt x="250" y="267"/>
                  </a:lnTo>
                  <a:lnTo>
                    <a:pt x="245" y="267"/>
                  </a:lnTo>
                  <a:lnTo>
                    <a:pt x="243" y="265"/>
                  </a:lnTo>
                  <a:lnTo>
                    <a:pt x="243" y="264"/>
                  </a:lnTo>
                  <a:lnTo>
                    <a:pt x="241" y="261"/>
                  </a:lnTo>
                  <a:lnTo>
                    <a:pt x="238" y="260"/>
                  </a:lnTo>
                  <a:lnTo>
                    <a:pt x="237" y="259"/>
                  </a:lnTo>
                  <a:lnTo>
                    <a:pt x="231" y="259"/>
                  </a:lnTo>
                  <a:lnTo>
                    <a:pt x="231" y="258"/>
                  </a:lnTo>
                  <a:lnTo>
                    <a:pt x="230" y="256"/>
                  </a:lnTo>
                  <a:lnTo>
                    <a:pt x="229" y="258"/>
                  </a:lnTo>
                  <a:lnTo>
                    <a:pt x="226" y="258"/>
                  </a:lnTo>
                  <a:lnTo>
                    <a:pt x="223" y="261"/>
                  </a:lnTo>
                  <a:lnTo>
                    <a:pt x="221" y="261"/>
                  </a:lnTo>
                  <a:lnTo>
                    <a:pt x="220" y="260"/>
                  </a:lnTo>
                  <a:lnTo>
                    <a:pt x="219" y="260"/>
                  </a:lnTo>
                  <a:lnTo>
                    <a:pt x="214" y="265"/>
                  </a:lnTo>
                  <a:lnTo>
                    <a:pt x="212" y="265"/>
                  </a:lnTo>
                  <a:lnTo>
                    <a:pt x="208" y="264"/>
                  </a:lnTo>
                  <a:lnTo>
                    <a:pt x="207" y="262"/>
                  </a:lnTo>
                  <a:lnTo>
                    <a:pt x="206" y="262"/>
                  </a:lnTo>
                  <a:lnTo>
                    <a:pt x="206" y="265"/>
                  </a:lnTo>
                  <a:lnTo>
                    <a:pt x="205" y="265"/>
                  </a:lnTo>
                  <a:lnTo>
                    <a:pt x="202" y="266"/>
                  </a:lnTo>
                  <a:lnTo>
                    <a:pt x="199" y="262"/>
                  </a:lnTo>
                  <a:lnTo>
                    <a:pt x="198" y="262"/>
                  </a:lnTo>
                  <a:lnTo>
                    <a:pt x="198" y="265"/>
                  </a:lnTo>
                  <a:lnTo>
                    <a:pt x="196" y="264"/>
                  </a:lnTo>
                  <a:lnTo>
                    <a:pt x="195" y="265"/>
                  </a:lnTo>
                  <a:lnTo>
                    <a:pt x="196" y="266"/>
                  </a:lnTo>
                  <a:lnTo>
                    <a:pt x="196" y="270"/>
                  </a:lnTo>
                  <a:lnTo>
                    <a:pt x="194" y="270"/>
                  </a:lnTo>
                  <a:lnTo>
                    <a:pt x="193" y="268"/>
                  </a:lnTo>
                  <a:lnTo>
                    <a:pt x="193" y="267"/>
                  </a:lnTo>
                  <a:lnTo>
                    <a:pt x="192" y="267"/>
                  </a:lnTo>
                  <a:lnTo>
                    <a:pt x="192" y="268"/>
                  </a:lnTo>
                  <a:lnTo>
                    <a:pt x="189" y="270"/>
                  </a:lnTo>
                  <a:lnTo>
                    <a:pt x="189" y="271"/>
                  </a:lnTo>
                  <a:lnTo>
                    <a:pt x="188" y="272"/>
                  </a:lnTo>
                  <a:lnTo>
                    <a:pt x="182" y="273"/>
                  </a:lnTo>
                  <a:lnTo>
                    <a:pt x="179" y="273"/>
                  </a:lnTo>
                  <a:lnTo>
                    <a:pt x="177" y="274"/>
                  </a:lnTo>
                  <a:lnTo>
                    <a:pt x="176" y="274"/>
                  </a:lnTo>
                  <a:lnTo>
                    <a:pt x="175" y="277"/>
                  </a:lnTo>
                  <a:lnTo>
                    <a:pt x="175" y="280"/>
                  </a:lnTo>
                  <a:lnTo>
                    <a:pt x="174" y="282"/>
                  </a:lnTo>
                  <a:lnTo>
                    <a:pt x="174" y="283"/>
                  </a:lnTo>
                  <a:lnTo>
                    <a:pt x="173" y="284"/>
                  </a:lnTo>
                  <a:lnTo>
                    <a:pt x="173" y="285"/>
                  </a:lnTo>
                  <a:lnTo>
                    <a:pt x="171" y="285"/>
                  </a:lnTo>
                  <a:lnTo>
                    <a:pt x="170" y="287"/>
                  </a:lnTo>
                  <a:lnTo>
                    <a:pt x="170" y="289"/>
                  </a:lnTo>
                  <a:lnTo>
                    <a:pt x="164" y="289"/>
                  </a:lnTo>
                  <a:lnTo>
                    <a:pt x="162" y="290"/>
                  </a:lnTo>
                  <a:lnTo>
                    <a:pt x="157" y="290"/>
                  </a:lnTo>
                  <a:lnTo>
                    <a:pt x="152" y="292"/>
                  </a:lnTo>
                  <a:lnTo>
                    <a:pt x="132" y="295"/>
                  </a:lnTo>
                  <a:lnTo>
                    <a:pt x="130" y="296"/>
                  </a:lnTo>
                  <a:lnTo>
                    <a:pt x="126" y="302"/>
                  </a:lnTo>
                  <a:lnTo>
                    <a:pt x="124" y="304"/>
                  </a:lnTo>
                  <a:lnTo>
                    <a:pt x="121" y="305"/>
                  </a:lnTo>
                  <a:lnTo>
                    <a:pt x="115" y="305"/>
                  </a:lnTo>
                  <a:lnTo>
                    <a:pt x="114" y="304"/>
                  </a:lnTo>
                  <a:lnTo>
                    <a:pt x="113" y="302"/>
                  </a:lnTo>
                  <a:lnTo>
                    <a:pt x="113" y="301"/>
                  </a:lnTo>
                  <a:lnTo>
                    <a:pt x="112" y="299"/>
                  </a:lnTo>
                  <a:lnTo>
                    <a:pt x="108" y="298"/>
                  </a:lnTo>
                  <a:lnTo>
                    <a:pt x="107" y="298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05" y="293"/>
                  </a:lnTo>
                  <a:lnTo>
                    <a:pt x="105" y="292"/>
                  </a:lnTo>
                  <a:lnTo>
                    <a:pt x="102" y="291"/>
                  </a:lnTo>
                  <a:lnTo>
                    <a:pt x="95" y="291"/>
                  </a:lnTo>
                  <a:lnTo>
                    <a:pt x="93" y="292"/>
                  </a:lnTo>
                  <a:lnTo>
                    <a:pt x="92" y="292"/>
                  </a:lnTo>
                  <a:lnTo>
                    <a:pt x="88" y="295"/>
                  </a:lnTo>
                  <a:lnTo>
                    <a:pt x="87" y="295"/>
                  </a:lnTo>
                  <a:lnTo>
                    <a:pt x="84" y="293"/>
                  </a:lnTo>
                  <a:lnTo>
                    <a:pt x="82" y="291"/>
                  </a:lnTo>
                  <a:lnTo>
                    <a:pt x="80" y="291"/>
                  </a:lnTo>
                  <a:lnTo>
                    <a:pt x="78" y="290"/>
                  </a:lnTo>
                  <a:lnTo>
                    <a:pt x="77" y="290"/>
                  </a:lnTo>
                  <a:lnTo>
                    <a:pt x="74" y="292"/>
                  </a:lnTo>
                  <a:lnTo>
                    <a:pt x="73" y="292"/>
                  </a:lnTo>
                  <a:lnTo>
                    <a:pt x="73" y="291"/>
                  </a:lnTo>
                  <a:lnTo>
                    <a:pt x="70" y="289"/>
                  </a:lnTo>
                  <a:lnTo>
                    <a:pt x="65" y="289"/>
                  </a:lnTo>
                  <a:lnTo>
                    <a:pt x="64" y="287"/>
                  </a:lnTo>
                  <a:lnTo>
                    <a:pt x="58" y="287"/>
                  </a:lnTo>
                  <a:lnTo>
                    <a:pt x="57" y="289"/>
                  </a:lnTo>
                  <a:lnTo>
                    <a:pt x="57" y="290"/>
                  </a:lnTo>
                  <a:lnTo>
                    <a:pt x="56" y="290"/>
                  </a:lnTo>
                  <a:lnTo>
                    <a:pt x="53" y="289"/>
                  </a:lnTo>
                  <a:lnTo>
                    <a:pt x="51" y="289"/>
                  </a:lnTo>
                  <a:lnTo>
                    <a:pt x="51" y="287"/>
                  </a:lnTo>
                  <a:lnTo>
                    <a:pt x="46" y="283"/>
                  </a:lnTo>
                  <a:lnTo>
                    <a:pt x="43" y="282"/>
                  </a:lnTo>
                  <a:lnTo>
                    <a:pt x="42" y="282"/>
                  </a:lnTo>
                  <a:lnTo>
                    <a:pt x="40" y="283"/>
                  </a:lnTo>
                  <a:lnTo>
                    <a:pt x="39" y="286"/>
                  </a:lnTo>
                  <a:lnTo>
                    <a:pt x="39" y="287"/>
                  </a:lnTo>
                  <a:lnTo>
                    <a:pt x="37" y="289"/>
                  </a:lnTo>
                  <a:lnTo>
                    <a:pt x="36" y="289"/>
                  </a:lnTo>
                  <a:lnTo>
                    <a:pt x="34" y="287"/>
                  </a:lnTo>
                  <a:lnTo>
                    <a:pt x="33" y="287"/>
                  </a:lnTo>
                  <a:lnTo>
                    <a:pt x="33" y="290"/>
                  </a:lnTo>
                  <a:lnTo>
                    <a:pt x="32" y="291"/>
                  </a:lnTo>
                  <a:lnTo>
                    <a:pt x="31" y="291"/>
                  </a:lnTo>
                  <a:lnTo>
                    <a:pt x="30" y="290"/>
                  </a:lnTo>
                  <a:lnTo>
                    <a:pt x="30" y="287"/>
                  </a:lnTo>
                  <a:lnTo>
                    <a:pt x="31" y="286"/>
                  </a:lnTo>
                  <a:lnTo>
                    <a:pt x="31" y="285"/>
                  </a:lnTo>
                  <a:lnTo>
                    <a:pt x="30" y="284"/>
                  </a:lnTo>
                  <a:lnTo>
                    <a:pt x="30" y="283"/>
                  </a:lnTo>
                  <a:lnTo>
                    <a:pt x="28" y="282"/>
                  </a:lnTo>
                  <a:lnTo>
                    <a:pt x="26" y="282"/>
                  </a:lnTo>
                  <a:lnTo>
                    <a:pt x="26" y="280"/>
                  </a:lnTo>
                  <a:lnTo>
                    <a:pt x="25" y="280"/>
                  </a:lnTo>
                  <a:lnTo>
                    <a:pt x="24" y="282"/>
                  </a:lnTo>
                  <a:lnTo>
                    <a:pt x="19" y="282"/>
                  </a:lnTo>
                  <a:lnTo>
                    <a:pt x="19" y="280"/>
                  </a:lnTo>
                  <a:lnTo>
                    <a:pt x="18" y="278"/>
                  </a:lnTo>
                  <a:lnTo>
                    <a:pt x="18" y="277"/>
                  </a:lnTo>
                  <a:lnTo>
                    <a:pt x="14" y="272"/>
                  </a:lnTo>
                  <a:lnTo>
                    <a:pt x="13" y="273"/>
                  </a:lnTo>
                  <a:lnTo>
                    <a:pt x="12" y="273"/>
                  </a:lnTo>
                  <a:lnTo>
                    <a:pt x="11" y="272"/>
                  </a:lnTo>
                  <a:lnTo>
                    <a:pt x="11" y="273"/>
                  </a:lnTo>
                  <a:lnTo>
                    <a:pt x="9" y="273"/>
                  </a:lnTo>
                  <a:lnTo>
                    <a:pt x="9" y="272"/>
                  </a:lnTo>
                  <a:lnTo>
                    <a:pt x="7" y="270"/>
                  </a:lnTo>
                  <a:lnTo>
                    <a:pt x="7" y="265"/>
                  </a:lnTo>
                  <a:lnTo>
                    <a:pt x="5" y="265"/>
                  </a:lnTo>
                  <a:lnTo>
                    <a:pt x="5" y="264"/>
                  </a:lnTo>
                  <a:lnTo>
                    <a:pt x="6" y="262"/>
                  </a:lnTo>
                  <a:lnTo>
                    <a:pt x="5" y="261"/>
                  </a:lnTo>
                  <a:lnTo>
                    <a:pt x="1" y="261"/>
                  </a:lnTo>
                  <a:lnTo>
                    <a:pt x="1" y="262"/>
                  </a:lnTo>
                  <a:lnTo>
                    <a:pt x="0" y="262"/>
                  </a:lnTo>
                  <a:lnTo>
                    <a:pt x="0" y="252"/>
                  </a:lnTo>
                  <a:lnTo>
                    <a:pt x="5" y="247"/>
                  </a:lnTo>
                  <a:lnTo>
                    <a:pt x="5" y="246"/>
                  </a:lnTo>
                  <a:lnTo>
                    <a:pt x="7" y="246"/>
                  </a:lnTo>
                  <a:lnTo>
                    <a:pt x="7" y="244"/>
                  </a:lnTo>
                  <a:lnTo>
                    <a:pt x="8" y="243"/>
                  </a:lnTo>
                  <a:lnTo>
                    <a:pt x="8" y="240"/>
                  </a:lnTo>
                  <a:lnTo>
                    <a:pt x="9" y="239"/>
                  </a:lnTo>
                  <a:lnTo>
                    <a:pt x="9" y="234"/>
                  </a:lnTo>
                  <a:lnTo>
                    <a:pt x="11" y="233"/>
                  </a:lnTo>
                  <a:lnTo>
                    <a:pt x="11" y="231"/>
                  </a:lnTo>
                  <a:lnTo>
                    <a:pt x="12" y="231"/>
                  </a:lnTo>
                  <a:lnTo>
                    <a:pt x="12" y="229"/>
                  </a:lnTo>
                  <a:lnTo>
                    <a:pt x="13" y="225"/>
                  </a:lnTo>
                  <a:lnTo>
                    <a:pt x="15" y="225"/>
                  </a:lnTo>
                  <a:lnTo>
                    <a:pt x="16" y="224"/>
                  </a:lnTo>
                  <a:lnTo>
                    <a:pt x="16" y="219"/>
                  </a:lnTo>
                  <a:lnTo>
                    <a:pt x="18" y="218"/>
                  </a:lnTo>
                  <a:lnTo>
                    <a:pt x="21" y="222"/>
                  </a:lnTo>
                  <a:lnTo>
                    <a:pt x="25" y="222"/>
                  </a:lnTo>
                  <a:lnTo>
                    <a:pt x="26" y="221"/>
                  </a:lnTo>
                  <a:lnTo>
                    <a:pt x="26" y="222"/>
                  </a:lnTo>
                  <a:lnTo>
                    <a:pt x="27" y="223"/>
                  </a:lnTo>
                  <a:lnTo>
                    <a:pt x="28" y="223"/>
                  </a:lnTo>
                  <a:lnTo>
                    <a:pt x="30" y="224"/>
                  </a:lnTo>
                  <a:lnTo>
                    <a:pt x="31" y="224"/>
                  </a:lnTo>
                  <a:lnTo>
                    <a:pt x="31" y="223"/>
                  </a:lnTo>
                  <a:lnTo>
                    <a:pt x="30" y="222"/>
                  </a:lnTo>
                  <a:lnTo>
                    <a:pt x="30" y="218"/>
                  </a:lnTo>
                  <a:lnTo>
                    <a:pt x="27" y="217"/>
                  </a:lnTo>
                  <a:lnTo>
                    <a:pt x="27" y="216"/>
                  </a:lnTo>
                  <a:lnTo>
                    <a:pt x="25" y="213"/>
                  </a:lnTo>
                  <a:lnTo>
                    <a:pt x="24" y="213"/>
                  </a:lnTo>
                  <a:lnTo>
                    <a:pt x="24" y="211"/>
                  </a:lnTo>
                  <a:lnTo>
                    <a:pt x="25" y="209"/>
                  </a:lnTo>
                  <a:lnTo>
                    <a:pt x="25" y="199"/>
                  </a:lnTo>
                  <a:lnTo>
                    <a:pt x="22" y="197"/>
                  </a:lnTo>
                  <a:lnTo>
                    <a:pt x="22" y="192"/>
                  </a:lnTo>
                  <a:lnTo>
                    <a:pt x="21" y="190"/>
                  </a:lnTo>
                  <a:lnTo>
                    <a:pt x="22" y="187"/>
                  </a:lnTo>
                  <a:lnTo>
                    <a:pt x="26" y="184"/>
                  </a:lnTo>
                  <a:lnTo>
                    <a:pt x="26" y="180"/>
                  </a:lnTo>
                  <a:lnTo>
                    <a:pt x="28" y="180"/>
                  </a:lnTo>
                  <a:lnTo>
                    <a:pt x="30" y="179"/>
                  </a:lnTo>
                  <a:lnTo>
                    <a:pt x="32" y="174"/>
                  </a:lnTo>
                  <a:lnTo>
                    <a:pt x="34" y="172"/>
                  </a:lnTo>
                  <a:lnTo>
                    <a:pt x="34" y="170"/>
                  </a:lnTo>
                  <a:lnTo>
                    <a:pt x="36" y="169"/>
                  </a:lnTo>
                  <a:lnTo>
                    <a:pt x="40" y="162"/>
                  </a:lnTo>
                  <a:lnTo>
                    <a:pt x="45" y="157"/>
                  </a:lnTo>
                  <a:lnTo>
                    <a:pt x="55" y="147"/>
                  </a:lnTo>
                  <a:lnTo>
                    <a:pt x="57" y="145"/>
                  </a:lnTo>
                  <a:lnTo>
                    <a:pt x="61" y="142"/>
                  </a:lnTo>
                  <a:lnTo>
                    <a:pt x="63" y="138"/>
                  </a:lnTo>
                  <a:lnTo>
                    <a:pt x="64" y="138"/>
                  </a:lnTo>
                  <a:lnTo>
                    <a:pt x="64" y="136"/>
                  </a:lnTo>
                  <a:lnTo>
                    <a:pt x="67" y="133"/>
                  </a:lnTo>
                  <a:lnTo>
                    <a:pt x="76" y="133"/>
                  </a:lnTo>
                  <a:lnTo>
                    <a:pt x="77" y="132"/>
                  </a:lnTo>
                  <a:lnTo>
                    <a:pt x="78" y="130"/>
                  </a:lnTo>
                  <a:lnTo>
                    <a:pt x="78" y="126"/>
                  </a:lnTo>
                  <a:lnTo>
                    <a:pt x="82" y="125"/>
                  </a:lnTo>
                  <a:lnTo>
                    <a:pt x="82" y="124"/>
                  </a:lnTo>
                  <a:lnTo>
                    <a:pt x="83" y="124"/>
                  </a:lnTo>
                  <a:lnTo>
                    <a:pt x="82" y="123"/>
                  </a:lnTo>
                  <a:lnTo>
                    <a:pt x="82" y="119"/>
                  </a:lnTo>
                  <a:lnTo>
                    <a:pt x="83" y="118"/>
                  </a:lnTo>
                  <a:lnTo>
                    <a:pt x="82" y="115"/>
                  </a:lnTo>
                  <a:lnTo>
                    <a:pt x="82" y="112"/>
                  </a:lnTo>
                  <a:lnTo>
                    <a:pt x="81" y="112"/>
                  </a:lnTo>
                  <a:lnTo>
                    <a:pt x="78" y="110"/>
                  </a:lnTo>
                  <a:lnTo>
                    <a:pt x="80" y="108"/>
                  </a:lnTo>
                  <a:lnTo>
                    <a:pt x="77" y="108"/>
                  </a:lnTo>
                  <a:lnTo>
                    <a:pt x="77" y="105"/>
                  </a:lnTo>
                  <a:lnTo>
                    <a:pt x="78" y="104"/>
                  </a:lnTo>
                  <a:lnTo>
                    <a:pt x="80" y="104"/>
                  </a:lnTo>
                  <a:lnTo>
                    <a:pt x="81" y="105"/>
                  </a:lnTo>
                  <a:lnTo>
                    <a:pt x="81" y="104"/>
                  </a:lnTo>
                  <a:lnTo>
                    <a:pt x="84" y="104"/>
                  </a:lnTo>
                  <a:lnTo>
                    <a:pt x="84" y="101"/>
                  </a:lnTo>
                  <a:lnTo>
                    <a:pt x="81" y="100"/>
                  </a:lnTo>
                  <a:lnTo>
                    <a:pt x="77" y="98"/>
                  </a:lnTo>
                  <a:lnTo>
                    <a:pt x="77" y="94"/>
                  </a:lnTo>
                  <a:lnTo>
                    <a:pt x="76" y="94"/>
                  </a:lnTo>
                  <a:lnTo>
                    <a:pt x="76" y="93"/>
                  </a:lnTo>
                  <a:lnTo>
                    <a:pt x="75" y="93"/>
                  </a:lnTo>
                  <a:lnTo>
                    <a:pt x="75" y="89"/>
                  </a:lnTo>
                  <a:lnTo>
                    <a:pt x="74" y="88"/>
                  </a:lnTo>
                  <a:lnTo>
                    <a:pt x="73" y="86"/>
                  </a:lnTo>
                  <a:lnTo>
                    <a:pt x="73" y="84"/>
                  </a:lnTo>
                  <a:lnTo>
                    <a:pt x="74" y="83"/>
                  </a:lnTo>
                  <a:lnTo>
                    <a:pt x="73" y="83"/>
                  </a:lnTo>
                  <a:lnTo>
                    <a:pt x="71" y="81"/>
                  </a:lnTo>
                  <a:lnTo>
                    <a:pt x="69" y="80"/>
                  </a:lnTo>
                  <a:lnTo>
                    <a:pt x="68" y="78"/>
                  </a:lnTo>
                  <a:lnTo>
                    <a:pt x="65" y="74"/>
                  </a:lnTo>
                  <a:lnTo>
                    <a:pt x="64" y="72"/>
                  </a:lnTo>
                  <a:lnTo>
                    <a:pt x="63" y="72"/>
                  </a:lnTo>
                  <a:lnTo>
                    <a:pt x="63" y="70"/>
                  </a:lnTo>
                  <a:lnTo>
                    <a:pt x="64" y="69"/>
                  </a:lnTo>
                  <a:lnTo>
                    <a:pt x="64" y="68"/>
                  </a:lnTo>
                  <a:lnTo>
                    <a:pt x="65" y="68"/>
                  </a:lnTo>
                  <a:lnTo>
                    <a:pt x="65" y="65"/>
                  </a:lnTo>
                  <a:lnTo>
                    <a:pt x="64" y="62"/>
                  </a:lnTo>
                  <a:lnTo>
                    <a:pt x="64" y="61"/>
                  </a:lnTo>
                  <a:lnTo>
                    <a:pt x="63" y="59"/>
                  </a:lnTo>
                  <a:lnTo>
                    <a:pt x="62" y="59"/>
                  </a:lnTo>
                  <a:lnTo>
                    <a:pt x="62" y="58"/>
                  </a:lnTo>
                  <a:lnTo>
                    <a:pt x="63" y="58"/>
                  </a:lnTo>
                  <a:lnTo>
                    <a:pt x="63" y="57"/>
                  </a:lnTo>
                  <a:lnTo>
                    <a:pt x="62" y="53"/>
                  </a:lnTo>
                  <a:lnTo>
                    <a:pt x="62" y="51"/>
                  </a:lnTo>
                  <a:lnTo>
                    <a:pt x="63" y="51"/>
                  </a:lnTo>
                  <a:lnTo>
                    <a:pt x="67" y="50"/>
                  </a:lnTo>
                  <a:lnTo>
                    <a:pt x="73" y="50"/>
                  </a:lnTo>
                  <a:lnTo>
                    <a:pt x="76" y="53"/>
                  </a:lnTo>
                  <a:lnTo>
                    <a:pt x="77" y="53"/>
                  </a:lnTo>
                  <a:lnTo>
                    <a:pt x="84" y="47"/>
                  </a:lnTo>
                  <a:lnTo>
                    <a:pt x="89" y="44"/>
                  </a:lnTo>
                  <a:lnTo>
                    <a:pt x="90" y="43"/>
                  </a:lnTo>
                  <a:lnTo>
                    <a:pt x="92" y="38"/>
                  </a:lnTo>
                  <a:lnTo>
                    <a:pt x="92" y="37"/>
                  </a:lnTo>
                  <a:lnTo>
                    <a:pt x="93" y="34"/>
                  </a:lnTo>
                  <a:lnTo>
                    <a:pt x="94" y="33"/>
                  </a:lnTo>
                  <a:lnTo>
                    <a:pt x="109" y="33"/>
                  </a:lnTo>
                  <a:lnTo>
                    <a:pt x="121" y="31"/>
                  </a:lnTo>
                  <a:lnTo>
                    <a:pt x="125" y="29"/>
                  </a:lnTo>
                  <a:lnTo>
                    <a:pt x="126" y="28"/>
                  </a:lnTo>
                  <a:lnTo>
                    <a:pt x="129" y="28"/>
                  </a:lnTo>
                  <a:lnTo>
                    <a:pt x="136" y="31"/>
                  </a:lnTo>
                  <a:lnTo>
                    <a:pt x="150" y="31"/>
                  </a:lnTo>
                  <a:lnTo>
                    <a:pt x="154" y="29"/>
                  </a:lnTo>
                  <a:lnTo>
                    <a:pt x="162" y="32"/>
                  </a:lnTo>
                  <a:lnTo>
                    <a:pt x="167" y="32"/>
                  </a:lnTo>
                  <a:lnTo>
                    <a:pt x="170" y="35"/>
                  </a:lnTo>
                  <a:lnTo>
                    <a:pt x="181" y="35"/>
                  </a:lnTo>
                  <a:lnTo>
                    <a:pt x="181" y="38"/>
                  </a:lnTo>
                  <a:lnTo>
                    <a:pt x="182" y="38"/>
                  </a:lnTo>
                  <a:lnTo>
                    <a:pt x="190" y="39"/>
                  </a:lnTo>
                  <a:lnTo>
                    <a:pt x="199" y="43"/>
                  </a:lnTo>
                  <a:lnTo>
                    <a:pt x="201" y="43"/>
                  </a:lnTo>
                  <a:lnTo>
                    <a:pt x="206" y="41"/>
                  </a:lnTo>
                  <a:lnTo>
                    <a:pt x="212" y="41"/>
                  </a:lnTo>
                  <a:lnTo>
                    <a:pt x="213" y="43"/>
                  </a:lnTo>
                  <a:lnTo>
                    <a:pt x="213" y="49"/>
                  </a:lnTo>
                  <a:lnTo>
                    <a:pt x="217" y="49"/>
                  </a:lnTo>
                  <a:lnTo>
                    <a:pt x="217" y="50"/>
                  </a:lnTo>
                  <a:lnTo>
                    <a:pt x="216" y="51"/>
                  </a:lnTo>
                  <a:lnTo>
                    <a:pt x="216" y="52"/>
                  </a:lnTo>
                  <a:lnTo>
                    <a:pt x="217" y="53"/>
                  </a:lnTo>
                  <a:lnTo>
                    <a:pt x="219" y="52"/>
                  </a:lnTo>
                  <a:lnTo>
                    <a:pt x="221" y="53"/>
                  </a:lnTo>
                  <a:lnTo>
                    <a:pt x="223" y="53"/>
                  </a:lnTo>
                  <a:lnTo>
                    <a:pt x="223" y="52"/>
                  </a:lnTo>
                  <a:lnTo>
                    <a:pt x="224" y="51"/>
                  </a:lnTo>
                  <a:lnTo>
                    <a:pt x="226" y="51"/>
                  </a:lnTo>
                  <a:lnTo>
                    <a:pt x="231" y="52"/>
                  </a:lnTo>
                  <a:lnTo>
                    <a:pt x="233" y="52"/>
                  </a:lnTo>
                  <a:lnTo>
                    <a:pt x="235" y="53"/>
                  </a:lnTo>
                  <a:lnTo>
                    <a:pt x="235" y="56"/>
                  </a:lnTo>
                  <a:lnTo>
                    <a:pt x="233" y="59"/>
                  </a:lnTo>
                  <a:lnTo>
                    <a:pt x="233" y="61"/>
                  </a:lnTo>
                  <a:lnTo>
                    <a:pt x="235" y="62"/>
                  </a:lnTo>
                  <a:lnTo>
                    <a:pt x="236" y="62"/>
                  </a:lnTo>
                  <a:lnTo>
                    <a:pt x="236" y="61"/>
                  </a:lnTo>
                  <a:lnTo>
                    <a:pt x="238" y="58"/>
                  </a:lnTo>
                  <a:lnTo>
                    <a:pt x="238" y="55"/>
                  </a:lnTo>
                  <a:lnTo>
                    <a:pt x="239" y="53"/>
                  </a:lnTo>
                  <a:lnTo>
                    <a:pt x="239" y="52"/>
                  </a:lnTo>
                  <a:lnTo>
                    <a:pt x="241" y="51"/>
                  </a:lnTo>
                  <a:lnTo>
                    <a:pt x="244" y="55"/>
                  </a:lnTo>
                  <a:lnTo>
                    <a:pt x="245" y="55"/>
                  </a:lnTo>
                  <a:lnTo>
                    <a:pt x="247" y="56"/>
                  </a:lnTo>
                  <a:lnTo>
                    <a:pt x="250" y="56"/>
                  </a:lnTo>
                  <a:lnTo>
                    <a:pt x="251" y="55"/>
                  </a:lnTo>
                  <a:lnTo>
                    <a:pt x="252" y="55"/>
                  </a:lnTo>
                  <a:lnTo>
                    <a:pt x="254" y="51"/>
                  </a:lnTo>
                  <a:lnTo>
                    <a:pt x="256" y="49"/>
                  </a:lnTo>
                  <a:lnTo>
                    <a:pt x="257" y="49"/>
                  </a:lnTo>
                  <a:lnTo>
                    <a:pt x="257" y="51"/>
                  </a:lnTo>
                  <a:lnTo>
                    <a:pt x="258" y="52"/>
                  </a:lnTo>
                  <a:lnTo>
                    <a:pt x="258" y="53"/>
                  </a:lnTo>
                  <a:lnTo>
                    <a:pt x="260" y="53"/>
                  </a:lnTo>
                  <a:lnTo>
                    <a:pt x="261" y="55"/>
                  </a:lnTo>
                  <a:lnTo>
                    <a:pt x="261" y="57"/>
                  </a:lnTo>
                  <a:lnTo>
                    <a:pt x="262" y="57"/>
                  </a:lnTo>
                  <a:lnTo>
                    <a:pt x="263" y="56"/>
                  </a:lnTo>
                  <a:lnTo>
                    <a:pt x="266" y="55"/>
                  </a:lnTo>
                  <a:lnTo>
                    <a:pt x="272" y="55"/>
                  </a:lnTo>
                  <a:lnTo>
                    <a:pt x="273" y="56"/>
                  </a:lnTo>
                  <a:lnTo>
                    <a:pt x="273" y="58"/>
                  </a:lnTo>
                  <a:lnTo>
                    <a:pt x="274" y="62"/>
                  </a:lnTo>
                  <a:lnTo>
                    <a:pt x="274" y="63"/>
                  </a:lnTo>
                  <a:lnTo>
                    <a:pt x="275" y="63"/>
                  </a:lnTo>
                  <a:lnTo>
                    <a:pt x="275" y="64"/>
                  </a:lnTo>
                  <a:lnTo>
                    <a:pt x="276" y="63"/>
                  </a:lnTo>
                  <a:lnTo>
                    <a:pt x="278" y="63"/>
                  </a:lnTo>
                  <a:lnTo>
                    <a:pt x="278" y="65"/>
                  </a:lnTo>
                  <a:lnTo>
                    <a:pt x="279" y="65"/>
                  </a:lnTo>
                  <a:lnTo>
                    <a:pt x="279" y="61"/>
                  </a:lnTo>
                  <a:lnTo>
                    <a:pt x="280" y="58"/>
                  </a:lnTo>
                  <a:lnTo>
                    <a:pt x="282" y="56"/>
                  </a:lnTo>
                  <a:lnTo>
                    <a:pt x="283" y="56"/>
                  </a:lnTo>
                  <a:lnTo>
                    <a:pt x="285" y="55"/>
                  </a:lnTo>
                  <a:lnTo>
                    <a:pt x="288" y="55"/>
                  </a:lnTo>
                  <a:lnTo>
                    <a:pt x="289" y="53"/>
                  </a:lnTo>
                  <a:lnTo>
                    <a:pt x="291" y="51"/>
                  </a:lnTo>
                  <a:lnTo>
                    <a:pt x="292" y="51"/>
                  </a:lnTo>
                  <a:lnTo>
                    <a:pt x="292" y="50"/>
                  </a:lnTo>
                  <a:lnTo>
                    <a:pt x="293" y="50"/>
                  </a:lnTo>
                  <a:lnTo>
                    <a:pt x="294" y="51"/>
                  </a:lnTo>
                  <a:lnTo>
                    <a:pt x="295" y="51"/>
                  </a:lnTo>
                  <a:lnTo>
                    <a:pt x="297" y="52"/>
                  </a:lnTo>
                  <a:lnTo>
                    <a:pt x="297" y="55"/>
                  </a:lnTo>
                  <a:lnTo>
                    <a:pt x="299" y="57"/>
                  </a:lnTo>
                  <a:lnTo>
                    <a:pt x="299" y="62"/>
                  </a:lnTo>
                  <a:lnTo>
                    <a:pt x="300" y="63"/>
                  </a:lnTo>
                  <a:lnTo>
                    <a:pt x="300" y="64"/>
                  </a:lnTo>
                  <a:lnTo>
                    <a:pt x="301" y="65"/>
                  </a:lnTo>
                  <a:lnTo>
                    <a:pt x="301" y="67"/>
                  </a:lnTo>
                  <a:lnTo>
                    <a:pt x="303" y="68"/>
                  </a:lnTo>
                  <a:lnTo>
                    <a:pt x="305" y="68"/>
                  </a:lnTo>
                  <a:lnTo>
                    <a:pt x="305" y="67"/>
                  </a:lnTo>
                  <a:lnTo>
                    <a:pt x="310" y="67"/>
                  </a:lnTo>
                  <a:lnTo>
                    <a:pt x="310" y="65"/>
                  </a:lnTo>
                  <a:lnTo>
                    <a:pt x="311" y="64"/>
                  </a:lnTo>
                  <a:lnTo>
                    <a:pt x="311" y="63"/>
                  </a:lnTo>
                  <a:lnTo>
                    <a:pt x="313" y="63"/>
                  </a:lnTo>
                  <a:lnTo>
                    <a:pt x="314" y="62"/>
                  </a:lnTo>
                  <a:lnTo>
                    <a:pt x="314" y="61"/>
                  </a:lnTo>
                  <a:lnTo>
                    <a:pt x="316" y="61"/>
                  </a:lnTo>
                  <a:lnTo>
                    <a:pt x="317" y="59"/>
                  </a:lnTo>
                  <a:lnTo>
                    <a:pt x="318" y="59"/>
                  </a:lnTo>
                  <a:lnTo>
                    <a:pt x="319" y="61"/>
                  </a:lnTo>
                  <a:lnTo>
                    <a:pt x="319" y="62"/>
                  </a:lnTo>
                  <a:lnTo>
                    <a:pt x="320" y="63"/>
                  </a:lnTo>
                  <a:lnTo>
                    <a:pt x="324" y="64"/>
                  </a:lnTo>
                  <a:lnTo>
                    <a:pt x="325" y="64"/>
                  </a:lnTo>
                  <a:lnTo>
                    <a:pt x="325" y="63"/>
                  </a:lnTo>
                  <a:lnTo>
                    <a:pt x="326" y="62"/>
                  </a:lnTo>
                  <a:lnTo>
                    <a:pt x="329" y="62"/>
                  </a:lnTo>
                  <a:lnTo>
                    <a:pt x="331" y="61"/>
                  </a:lnTo>
                  <a:lnTo>
                    <a:pt x="339" y="61"/>
                  </a:lnTo>
                  <a:lnTo>
                    <a:pt x="341" y="62"/>
                  </a:lnTo>
                  <a:lnTo>
                    <a:pt x="342" y="64"/>
                  </a:lnTo>
                  <a:lnTo>
                    <a:pt x="343" y="64"/>
                  </a:lnTo>
                  <a:lnTo>
                    <a:pt x="344" y="65"/>
                  </a:lnTo>
                  <a:lnTo>
                    <a:pt x="345" y="65"/>
                  </a:lnTo>
                  <a:lnTo>
                    <a:pt x="345" y="70"/>
                  </a:lnTo>
                  <a:lnTo>
                    <a:pt x="347" y="72"/>
                  </a:lnTo>
                  <a:lnTo>
                    <a:pt x="348" y="74"/>
                  </a:lnTo>
                  <a:lnTo>
                    <a:pt x="350" y="74"/>
                  </a:lnTo>
                  <a:lnTo>
                    <a:pt x="351" y="75"/>
                  </a:lnTo>
                  <a:lnTo>
                    <a:pt x="353" y="75"/>
                  </a:lnTo>
                  <a:lnTo>
                    <a:pt x="353" y="76"/>
                  </a:lnTo>
                  <a:lnTo>
                    <a:pt x="354" y="76"/>
                  </a:lnTo>
                  <a:lnTo>
                    <a:pt x="355" y="77"/>
                  </a:lnTo>
                  <a:lnTo>
                    <a:pt x="355" y="75"/>
                  </a:lnTo>
                  <a:lnTo>
                    <a:pt x="356" y="74"/>
                  </a:lnTo>
                  <a:lnTo>
                    <a:pt x="356" y="72"/>
                  </a:lnTo>
                  <a:lnTo>
                    <a:pt x="359" y="70"/>
                  </a:lnTo>
                  <a:lnTo>
                    <a:pt x="359" y="67"/>
                  </a:lnTo>
                  <a:lnTo>
                    <a:pt x="357" y="65"/>
                  </a:lnTo>
                  <a:lnTo>
                    <a:pt x="357" y="64"/>
                  </a:lnTo>
                  <a:lnTo>
                    <a:pt x="356" y="64"/>
                  </a:lnTo>
                  <a:lnTo>
                    <a:pt x="356" y="62"/>
                  </a:lnTo>
                  <a:lnTo>
                    <a:pt x="357" y="62"/>
                  </a:lnTo>
                  <a:lnTo>
                    <a:pt x="357" y="61"/>
                  </a:lnTo>
                  <a:lnTo>
                    <a:pt x="356" y="61"/>
                  </a:lnTo>
                  <a:lnTo>
                    <a:pt x="356" y="58"/>
                  </a:lnTo>
                  <a:lnTo>
                    <a:pt x="355" y="58"/>
                  </a:lnTo>
                  <a:lnTo>
                    <a:pt x="356" y="57"/>
                  </a:lnTo>
                  <a:lnTo>
                    <a:pt x="356" y="56"/>
                  </a:lnTo>
                  <a:lnTo>
                    <a:pt x="354" y="56"/>
                  </a:lnTo>
                  <a:lnTo>
                    <a:pt x="354" y="55"/>
                  </a:lnTo>
                  <a:lnTo>
                    <a:pt x="355" y="55"/>
                  </a:lnTo>
                  <a:lnTo>
                    <a:pt x="355" y="53"/>
                  </a:lnTo>
                  <a:lnTo>
                    <a:pt x="354" y="53"/>
                  </a:lnTo>
                  <a:lnTo>
                    <a:pt x="354" y="52"/>
                  </a:lnTo>
                  <a:lnTo>
                    <a:pt x="355" y="51"/>
                  </a:lnTo>
                  <a:lnTo>
                    <a:pt x="355" y="49"/>
                  </a:lnTo>
                  <a:lnTo>
                    <a:pt x="356" y="49"/>
                  </a:lnTo>
                  <a:lnTo>
                    <a:pt x="355" y="47"/>
                  </a:lnTo>
                  <a:lnTo>
                    <a:pt x="356" y="46"/>
                  </a:lnTo>
                  <a:lnTo>
                    <a:pt x="356" y="45"/>
                  </a:lnTo>
                  <a:lnTo>
                    <a:pt x="359" y="45"/>
                  </a:lnTo>
                  <a:lnTo>
                    <a:pt x="359" y="41"/>
                  </a:lnTo>
                  <a:lnTo>
                    <a:pt x="357" y="41"/>
                  </a:lnTo>
                  <a:lnTo>
                    <a:pt x="359" y="40"/>
                  </a:lnTo>
                  <a:lnTo>
                    <a:pt x="360" y="40"/>
                  </a:lnTo>
                  <a:lnTo>
                    <a:pt x="360" y="37"/>
                  </a:lnTo>
                  <a:lnTo>
                    <a:pt x="361" y="35"/>
                  </a:lnTo>
                  <a:lnTo>
                    <a:pt x="361" y="34"/>
                  </a:lnTo>
                  <a:lnTo>
                    <a:pt x="362" y="34"/>
                  </a:lnTo>
                  <a:lnTo>
                    <a:pt x="363" y="33"/>
                  </a:lnTo>
                  <a:lnTo>
                    <a:pt x="363" y="32"/>
                  </a:lnTo>
                  <a:lnTo>
                    <a:pt x="366" y="32"/>
                  </a:lnTo>
                  <a:lnTo>
                    <a:pt x="366" y="29"/>
                  </a:lnTo>
                  <a:lnTo>
                    <a:pt x="367" y="28"/>
                  </a:lnTo>
                  <a:lnTo>
                    <a:pt x="368" y="28"/>
                  </a:lnTo>
                  <a:lnTo>
                    <a:pt x="368" y="27"/>
                  </a:lnTo>
                  <a:lnTo>
                    <a:pt x="369" y="27"/>
                  </a:lnTo>
                  <a:lnTo>
                    <a:pt x="369" y="25"/>
                  </a:lnTo>
                  <a:lnTo>
                    <a:pt x="370" y="25"/>
                  </a:lnTo>
                  <a:lnTo>
                    <a:pt x="370" y="26"/>
                  </a:lnTo>
                  <a:lnTo>
                    <a:pt x="372" y="26"/>
                  </a:lnTo>
                  <a:lnTo>
                    <a:pt x="372" y="24"/>
                  </a:lnTo>
                  <a:lnTo>
                    <a:pt x="370" y="24"/>
                  </a:lnTo>
                  <a:lnTo>
                    <a:pt x="370" y="21"/>
                  </a:lnTo>
                  <a:lnTo>
                    <a:pt x="372" y="20"/>
                  </a:lnTo>
                  <a:lnTo>
                    <a:pt x="380" y="20"/>
                  </a:lnTo>
                  <a:lnTo>
                    <a:pt x="382" y="22"/>
                  </a:lnTo>
                  <a:lnTo>
                    <a:pt x="385" y="22"/>
                  </a:lnTo>
                  <a:lnTo>
                    <a:pt x="385" y="21"/>
                  </a:lnTo>
                  <a:lnTo>
                    <a:pt x="387" y="19"/>
                  </a:lnTo>
                  <a:lnTo>
                    <a:pt x="390" y="18"/>
                  </a:lnTo>
                  <a:lnTo>
                    <a:pt x="394" y="18"/>
                  </a:lnTo>
                  <a:lnTo>
                    <a:pt x="401" y="19"/>
                  </a:lnTo>
                  <a:lnTo>
                    <a:pt x="406" y="19"/>
                  </a:lnTo>
                  <a:lnTo>
                    <a:pt x="409" y="18"/>
                  </a:lnTo>
                  <a:lnTo>
                    <a:pt x="410" y="19"/>
                  </a:lnTo>
                  <a:lnTo>
                    <a:pt x="411" y="19"/>
                  </a:lnTo>
                  <a:lnTo>
                    <a:pt x="411" y="22"/>
                  </a:lnTo>
                  <a:lnTo>
                    <a:pt x="412" y="24"/>
                  </a:lnTo>
                  <a:lnTo>
                    <a:pt x="413" y="24"/>
                  </a:lnTo>
                  <a:lnTo>
                    <a:pt x="416" y="22"/>
                  </a:lnTo>
                  <a:lnTo>
                    <a:pt x="417" y="21"/>
                  </a:lnTo>
                  <a:lnTo>
                    <a:pt x="419" y="22"/>
                  </a:lnTo>
                  <a:lnTo>
                    <a:pt x="421" y="22"/>
                  </a:lnTo>
                  <a:lnTo>
                    <a:pt x="425" y="20"/>
                  </a:lnTo>
                  <a:lnTo>
                    <a:pt x="428" y="18"/>
                  </a:lnTo>
                  <a:lnTo>
                    <a:pt x="429" y="15"/>
                  </a:lnTo>
                  <a:lnTo>
                    <a:pt x="430" y="12"/>
                  </a:lnTo>
                  <a:lnTo>
                    <a:pt x="430" y="9"/>
                  </a:lnTo>
                  <a:lnTo>
                    <a:pt x="431" y="9"/>
                  </a:lnTo>
                  <a:lnTo>
                    <a:pt x="431" y="8"/>
                  </a:lnTo>
                  <a:lnTo>
                    <a:pt x="430" y="6"/>
                  </a:lnTo>
                  <a:lnTo>
                    <a:pt x="431" y="3"/>
                  </a:lnTo>
                  <a:lnTo>
                    <a:pt x="432" y="3"/>
                  </a:lnTo>
                  <a:lnTo>
                    <a:pt x="436" y="4"/>
                  </a:lnTo>
                  <a:lnTo>
                    <a:pt x="438" y="3"/>
                  </a:lnTo>
                  <a:lnTo>
                    <a:pt x="447" y="8"/>
                  </a:lnTo>
                  <a:lnTo>
                    <a:pt x="448" y="8"/>
                  </a:lnTo>
                  <a:lnTo>
                    <a:pt x="450" y="7"/>
                  </a:lnTo>
                  <a:lnTo>
                    <a:pt x="452" y="7"/>
                  </a:lnTo>
                  <a:lnTo>
                    <a:pt x="453" y="8"/>
                  </a:lnTo>
                  <a:lnTo>
                    <a:pt x="455" y="8"/>
                  </a:lnTo>
                  <a:lnTo>
                    <a:pt x="460" y="4"/>
                  </a:lnTo>
                  <a:lnTo>
                    <a:pt x="461" y="4"/>
                  </a:lnTo>
                  <a:lnTo>
                    <a:pt x="462" y="3"/>
                  </a:lnTo>
                  <a:lnTo>
                    <a:pt x="462" y="2"/>
                  </a:lnTo>
                  <a:lnTo>
                    <a:pt x="465" y="2"/>
                  </a:lnTo>
                  <a:lnTo>
                    <a:pt x="466" y="1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F85F7ABE-55C5-411D-BE80-94CCE307B7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02344" y="3738195"/>
              <a:ext cx="973223" cy="409525"/>
            </a:xfrm>
            <a:custGeom>
              <a:avLst/>
              <a:gdLst/>
              <a:ahLst/>
              <a:cxnLst>
                <a:cxn ang="0">
                  <a:pos x="72" y="295"/>
                </a:cxn>
                <a:cxn ang="0">
                  <a:pos x="12" y="104"/>
                </a:cxn>
                <a:cxn ang="0">
                  <a:pos x="82" y="86"/>
                </a:cxn>
                <a:cxn ang="0">
                  <a:pos x="86" y="7"/>
                </a:cxn>
                <a:cxn ang="0">
                  <a:pos x="105" y="30"/>
                </a:cxn>
                <a:cxn ang="0">
                  <a:pos x="195" y="50"/>
                </a:cxn>
                <a:cxn ang="0">
                  <a:pos x="275" y="26"/>
                </a:cxn>
                <a:cxn ang="0">
                  <a:pos x="373" y="7"/>
                </a:cxn>
                <a:cxn ang="0">
                  <a:pos x="415" y="26"/>
                </a:cxn>
                <a:cxn ang="0">
                  <a:pos x="452" y="46"/>
                </a:cxn>
                <a:cxn ang="0">
                  <a:pos x="508" y="55"/>
                </a:cxn>
                <a:cxn ang="0">
                  <a:pos x="553" y="62"/>
                </a:cxn>
                <a:cxn ang="0">
                  <a:pos x="615" y="66"/>
                </a:cxn>
                <a:cxn ang="0">
                  <a:pos x="668" y="33"/>
                </a:cxn>
                <a:cxn ang="0">
                  <a:pos x="722" y="33"/>
                </a:cxn>
                <a:cxn ang="0">
                  <a:pos x="752" y="62"/>
                </a:cxn>
                <a:cxn ang="0">
                  <a:pos x="770" y="116"/>
                </a:cxn>
                <a:cxn ang="0">
                  <a:pos x="797" y="130"/>
                </a:cxn>
                <a:cxn ang="0">
                  <a:pos x="780" y="177"/>
                </a:cxn>
                <a:cxn ang="0">
                  <a:pos x="785" y="222"/>
                </a:cxn>
                <a:cxn ang="0">
                  <a:pos x="798" y="253"/>
                </a:cxn>
                <a:cxn ang="0">
                  <a:pos x="782" y="271"/>
                </a:cxn>
                <a:cxn ang="0">
                  <a:pos x="744" y="261"/>
                </a:cxn>
                <a:cxn ang="0">
                  <a:pos x="690" y="270"/>
                </a:cxn>
                <a:cxn ang="0">
                  <a:pos x="528" y="284"/>
                </a:cxn>
                <a:cxn ang="0">
                  <a:pos x="459" y="310"/>
                </a:cxn>
                <a:cxn ang="0">
                  <a:pos x="440" y="339"/>
                </a:cxn>
                <a:cxn ang="0">
                  <a:pos x="432" y="308"/>
                </a:cxn>
                <a:cxn ang="0">
                  <a:pos x="419" y="300"/>
                </a:cxn>
                <a:cxn ang="0">
                  <a:pos x="369" y="296"/>
                </a:cxn>
                <a:cxn ang="0">
                  <a:pos x="337" y="322"/>
                </a:cxn>
                <a:cxn ang="0">
                  <a:pos x="282" y="322"/>
                </a:cxn>
                <a:cxn ang="0">
                  <a:pos x="223" y="286"/>
                </a:cxn>
                <a:cxn ang="0">
                  <a:pos x="200" y="319"/>
                </a:cxn>
                <a:cxn ang="0">
                  <a:pos x="168" y="321"/>
                </a:cxn>
                <a:cxn ang="0">
                  <a:pos x="145" y="302"/>
                </a:cxn>
                <a:cxn ang="0">
                  <a:pos x="121" y="288"/>
                </a:cxn>
                <a:cxn ang="0">
                  <a:pos x="111" y="294"/>
                </a:cxn>
                <a:cxn ang="0">
                  <a:pos x="96" y="292"/>
                </a:cxn>
                <a:cxn ang="0">
                  <a:pos x="86" y="290"/>
                </a:cxn>
                <a:cxn ang="0">
                  <a:pos x="108" y="278"/>
                </a:cxn>
                <a:cxn ang="0">
                  <a:pos x="70" y="278"/>
                </a:cxn>
                <a:cxn ang="0">
                  <a:pos x="80" y="265"/>
                </a:cxn>
                <a:cxn ang="0">
                  <a:pos x="65" y="247"/>
                </a:cxn>
                <a:cxn ang="0">
                  <a:pos x="50" y="223"/>
                </a:cxn>
                <a:cxn ang="0">
                  <a:pos x="27" y="209"/>
                </a:cxn>
                <a:cxn ang="0">
                  <a:pos x="38" y="194"/>
                </a:cxn>
                <a:cxn ang="0">
                  <a:pos x="55" y="202"/>
                </a:cxn>
                <a:cxn ang="0">
                  <a:pos x="53" y="181"/>
                </a:cxn>
                <a:cxn ang="0">
                  <a:pos x="45" y="159"/>
                </a:cxn>
                <a:cxn ang="0">
                  <a:pos x="16" y="146"/>
                </a:cxn>
                <a:cxn ang="0">
                  <a:pos x="68" y="92"/>
                </a:cxn>
                <a:cxn ang="0">
                  <a:pos x="100" y="92"/>
                </a:cxn>
                <a:cxn ang="0">
                  <a:pos x="137" y="92"/>
                </a:cxn>
                <a:cxn ang="0">
                  <a:pos x="158" y="75"/>
                </a:cxn>
                <a:cxn ang="0">
                  <a:pos x="124" y="61"/>
                </a:cxn>
                <a:cxn ang="0">
                  <a:pos x="68" y="79"/>
                </a:cxn>
                <a:cxn ang="0">
                  <a:pos x="30" y="109"/>
                </a:cxn>
                <a:cxn ang="0">
                  <a:pos x="36" y="85"/>
                </a:cxn>
                <a:cxn ang="0">
                  <a:pos x="28" y="54"/>
                </a:cxn>
                <a:cxn ang="0">
                  <a:pos x="34" y="17"/>
                </a:cxn>
              </a:cxnLst>
              <a:rect l="0" t="0" r="r" b="b"/>
              <a:pathLst>
                <a:path w="808" h="340">
                  <a:moveTo>
                    <a:pt x="96" y="300"/>
                  </a:moveTo>
                  <a:lnTo>
                    <a:pt x="101" y="300"/>
                  </a:lnTo>
                  <a:lnTo>
                    <a:pt x="101" y="301"/>
                  </a:lnTo>
                  <a:lnTo>
                    <a:pt x="100" y="301"/>
                  </a:lnTo>
                  <a:lnTo>
                    <a:pt x="100" y="302"/>
                  </a:lnTo>
                  <a:lnTo>
                    <a:pt x="98" y="302"/>
                  </a:lnTo>
                  <a:lnTo>
                    <a:pt x="96" y="301"/>
                  </a:lnTo>
                  <a:lnTo>
                    <a:pt x="96" y="300"/>
                  </a:lnTo>
                  <a:close/>
                  <a:moveTo>
                    <a:pt x="100" y="297"/>
                  </a:moveTo>
                  <a:lnTo>
                    <a:pt x="101" y="297"/>
                  </a:lnTo>
                  <a:lnTo>
                    <a:pt x="100" y="298"/>
                  </a:lnTo>
                  <a:lnTo>
                    <a:pt x="100" y="297"/>
                  </a:lnTo>
                  <a:close/>
                  <a:moveTo>
                    <a:pt x="136" y="296"/>
                  </a:moveTo>
                  <a:lnTo>
                    <a:pt x="137" y="297"/>
                  </a:lnTo>
                  <a:lnTo>
                    <a:pt x="136" y="297"/>
                  </a:lnTo>
                  <a:lnTo>
                    <a:pt x="136" y="296"/>
                  </a:lnTo>
                  <a:close/>
                  <a:moveTo>
                    <a:pt x="96" y="295"/>
                  </a:moveTo>
                  <a:lnTo>
                    <a:pt x="100" y="295"/>
                  </a:lnTo>
                  <a:lnTo>
                    <a:pt x="100" y="296"/>
                  </a:lnTo>
                  <a:lnTo>
                    <a:pt x="98" y="296"/>
                  </a:lnTo>
                  <a:lnTo>
                    <a:pt x="96" y="295"/>
                  </a:lnTo>
                  <a:close/>
                  <a:moveTo>
                    <a:pt x="418" y="294"/>
                  </a:moveTo>
                  <a:lnTo>
                    <a:pt x="418" y="295"/>
                  </a:lnTo>
                  <a:lnTo>
                    <a:pt x="419" y="295"/>
                  </a:lnTo>
                  <a:lnTo>
                    <a:pt x="419" y="294"/>
                  </a:lnTo>
                  <a:lnTo>
                    <a:pt x="418" y="294"/>
                  </a:lnTo>
                  <a:close/>
                  <a:moveTo>
                    <a:pt x="71" y="294"/>
                  </a:moveTo>
                  <a:lnTo>
                    <a:pt x="72" y="295"/>
                  </a:lnTo>
                  <a:lnTo>
                    <a:pt x="71" y="296"/>
                  </a:lnTo>
                  <a:lnTo>
                    <a:pt x="71" y="294"/>
                  </a:lnTo>
                  <a:close/>
                  <a:moveTo>
                    <a:pt x="74" y="277"/>
                  </a:moveTo>
                  <a:lnTo>
                    <a:pt x="74" y="278"/>
                  </a:lnTo>
                  <a:lnTo>
                    <a:pt x="72" y="278"/>
                  </a:lnTo>
                  <a:lnTo>
                    <a:pt x="74" y="277"/>
                  </a:lnTo>
                  <a:close/>
                  <a:moveTo>
                    <a:pt x="67" y="272"/>
                  </a:moveTo>
                  <a:lnTo>
                    <a:pt x="68" y="272"/>
                  </a:lnTo>
                  <a:lnTo>
                    <a:pt x="67" y="273"/>
                  </a:lnTo>
                  <a:lnTo>
                    <a:pt x="67" y="272"/>
                  </a:lnTo>
                  <a:close/>
                  <a:moveTo>
                    <a:pt x="26" y="206"/>
                  </a:moveTo>
                  <a:lnTo>
                    <a:pt x="27" y="206"/>
                  </a:lnTo>
                  <a:lnTo>
                    <a:pt x="27" y="208"/>
                  </a:lnTo>
                  <a:lnTo>
                    <a:pt x="26" y="208"/>
                  </a:lnTo>
                  <a:lnTo>
                    <a:pt x="26" y="206"/>
                  </a:lnTo>
                  <a:close/>
                  <a:moveTo>
                    <a:pt x="49" y="197"/>
                  </a:moveTo>
                  <a:lnTo>
                    <a:pt x="50" y="198"/>
                  </a:lnTo>
                  <a:lnTo>
                    <a:pt x="49" y="198"/>
                  </a:lnTo>
                  <a:lnTo>
                    <a:pt x="49" y="197"/>
                  </a:lnTo>
                  <a:close/>
                  <a:moveTo>
                    <a:pt x="13" y="126"/>
                  </a:moveTo>
                  <a:lnTo>
                    <a:pt x="18" y="126"/>
                  </a:lnTo>
                  <a:lnTo>
                    <a:pt x="18" y="129"/>
                  </a:lnTo>
                  <a:lnTo>
                    <a:pt x="16" y="129"/>
                  </a:lnTo>
                  <a:lnTo>
                    <a:pt x="15" y="128"/>
                  </a:lnTo>
                  <a:lnTo>
                    <a:pt x="13" y="128"/>
                  </a:lnTo>
                  <a:lnTo>
                    <a:pt x="13" y="126"/>
                  </a:lnTo>
                  <a:close/>
                  <a:moveTo>
                    <a:pt x="11" y="104"/>
                  </a:moveTo>
                  <a:lnTo>
                    <a:pt x="12" y="104"/>
                  </a:lnTo>
                  <a:lnTo>
                    <a:pt x="12" y="105"/>
                  </a:lnTo>
                  <a:lnTo>
                    <a:pt x="13" y="105"/>
                  </a:lnTo>
                  <a:lnTo>
                    <a:pt x="13" y="109"/>
                  </a:lnTo>
                  <a:lnTo>
                    <a:pt x="14" y="109"/>
                  </a:lnTo>
                  <a:lnTo>
                    <a:pt x="14" y="110"/>
                  </a:lnTo>
                  <a:lnTo>
                    <a:pt x="13" y="110"/>
                  </a:lnTo>
                  <a:lnTo>
                    <a:pt x="9" y="111"/>
                  </a:lnTo>
                  <a:lnTo>
                    <a:pt x="8" y="111"/>
                  </a:lnTo>
                  <a:lnTo>
                    <a:pt x="5" y="112"/>
                  </a:lnTo>
                  <a:lnTo>
                    <a:pt x="2" y="112"/>
                  </a:lnTo>
                  <a:lnTo>
                    <a:pt x="2" y="111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06"/>
                  </a:lnTo>
                  <a:lnTo>
                    <a:pt x="11" y="104"/>
                  </a:lnTo>
                  <a:close/>
                  <a:moveTo>
                    <a:pt x="81" y="89"/>
                  </a:moveTo>
                  <a:lnTo>
                    <a:pt x="82" y="89"/>
                  </a:lnTo>
                  <a:lnTo>
                    <a:pt x="83" y="91"/>
                  </a:lnTo>
                  <a:lnTo>
                    <a:pt x="83" y="92"/>
                  </a:lnTo>
                  <a:lnTo>
                    <a:pt x="81" y="92"/>
                  </a:lnTo>
                  <a:lnTo>
                    <a:pt x="81" y="89"/>
                  </a:lnTo>
                  <a:close/>
                  <a:moveTo>
                    <a:pt x="78" y="81"/>
                  </a:moveTo>
                  <a:lnTo>
                    <a:pt x="86" y="81"/>
                  </a:lnTo>
                  <a:lnTo>
                    <a:pt x="87" y="82"/>
                  </a:lnTo>
                  <a:lnTo>
                    <a:pt x="87" y="83"/>
                  </a:lnTo>
                  <a:lnTo>
                    <a:pt x="84" y="83"/>
                  </a:lnTo>
                  <a:lnTo>
                    <a:pt x="82" y="85"/>
                  </a:lnTo>
                  <a:lnTo>
                    <a:pt x="82" y="86"/>
                  </a:lnTo>
                  <a:lnTo>
                    <a:pt x="81" y="85"/>
                  </a:lnTo>
                  <a:lnTo>
                    <a:pt x="78" y="85"/>
                  </a:lnTo>
                  <a:lnTo>
                    <a:pt x="78" y="81"/>
                  </a:lnTo>
                  <a:close/>
                  <a:moveTo>
                    <a:pt x="120" y="57"/>
                  </a:moveTo>
                  <a:lnTo>
                    <a:pt x="121" y="58"/>
                  </a:lnTo>
                  <a:lnTo>
                    <a:pt x="121" y="60"/>
                  </a:lnTo>
                  <a:lnTo>
                    <a:pt x="123" y="60"/>
                  </a:lnTo>
                  <a:lnTo>
                    <a:pt x="123" y="58"/>
                  </a:lnTo>
                  <a:lnTo>
                    <a:pt x="121" y="57"/>
                  </a:lnTo>
                  <a:lnTo>
                    <a:pt x="120" y="57"/>
                  </a:lnTo>
                  <a:close/>
                  <a:moveTo>
                    <a:pt x="400" y="3"/>
                  </a:moveTo>
                  <a:lnTo>
                    <a:pt x="401" y="3"/>
                  </a:lnTo>
                  <a:lnTo>
                    <a:pt x="403" y="5"/>
                  </a:lnTo>
                  <a:lnTo>
                    <a:pt x="400" y="5"/>
                  </a:lnTo>
                  <a:lnTo>
                    <a:pt x="400" y="3"/>
                  </a:lnTo>
                  <a:close/>
                  <a:moveTo>
                    <a:pt x="65" y="0"/>
                  </a:moveTo>
                  <a:lnTo>
                    <a:pt x="67" y="0"/>
                  </a:lnTo>
                  <a:lnTo>
                    <a:pt x="68" y="1"/>
                  </a:lnTo>
                  <a:lnTo>
                    <a:pt x="69" y="1"/>
                  </a:lnTo>
                  <a:lnTo>
                    <a:pt x="70" y="2"/>
                  </a:lnTo>
                  <a:lnTo>
                    <a:pt x="72" y="6"/>
                  </a:lnTo>
                  <a:lnTo>
                    <a:pt x="74" y="7"/>
                  </a:lnTo>
                  <a:lnTo>
                    <a:pt x="77" y="9"/>
                  </a:lnTo>
                  <a:lnTo>
                    <a:pt x="80" y="12"/>
                  </a:lnTo>
                  <a:lnTo>
                    <a:pt x="80" y="9"/>
                  </a:lnTo>
                  <a:lnTo>
                    <a:pt x="82" y="9"/>
                  </a:lnTo>
                  <a:lnTo>
                    <a:pt x="82" y="8"/>
                  </a:lnTo>
                  <a:lnTo>
                    <a:pt x="86" y="7"/>
                  </a:lnTo>
                  <a:lnTo>
                    <a:pt x="87" y="7"/>
                  </a:lnTo>
                  <a:lnTo>
                    <a:pt x="89" y="9"/>
                  </a:lnTo>
                  <a:lnTo>
                    <a:pt x="90" y="9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4" y="7"/>
                  </a:lnTo>
                  <a:lnTo>
                    <a:pt x="99" y="7"/>
                  </a:lnTo>
                  <a:lnTo>
                    <a:pt x="100" y="11"/>
                  </a:lnTo>
                  <a:lnTo>
                    <a:pt x="100" y="12"/>
                  </a:lnTo>
                  <a:lnTo>
                    <a:pt x="98" y="12"/>
                  </a:lnTo>
                  <a:lnTo>
                    <a:pt x="98" y="13"/>
                  </a:lnTo>
                  <a:lnTo>
                    <a:pt x="96" y="14"/>
                  </a:lnTo>
                  <a:lnTo>
                    <a:pt x="98" y="15"/>
                  </a:lnTo>
                  <a:lnTo>
                    <a:pt x="98" y="17"/>
                  </a:lnTo>
                  <a:lnTo>
                    <a:pt x="99" y="18"/>
                  </a:lnTo>
                  <a:lnTo>
                    <a:pt x="99" y="19"/>
                  </a:lnTo>
                  <a:lnTo>
                    <a:pt x="100" y="21"/>
                  </a:lnTo>
                  <a:lnTo>
                    <a:pt x="100" y="23"/>
                  </a:lnTo>
                  <a:lnTo>
                    <a:pt x="101" y="23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2" y="25"/>
                  </a:lnTo>
                  <a:lnTo>
                    <a:pt x="101" y="25"/>
                  </a:lnTo>
                  <a:lnTo>
                    <a:pt x="102" y="26"/>
                  </a:lnTo>
                  <a:lnTo>
                    <a:pt x="102" y="27"/>
                  </a:lnTo>
                  <a:lnTo>
                    <a:pt x="103" y="27"/>
                  </a:lnTo>
                  <a:lnTo>
                    <a:pt x="105" y="28"/>
                  </a:lnTo>
                  <a:lnTo>
                    <a:pt x="105" y="30"/>
                  </a:lnTo>
                  <a:lnTo>
                    <a:pt x="108" y="33"/>
                  </a:lnTo>
                  <a:lnTo>
                    <a:pt x="114" y="37"/>
                  </a:lnTo>
                  <a:lnTo>
                    <a:pt x="124" y="40"/>
                  </a:lnTo>
                  <a:lnTo>
                    <a:pt x="137" y="48"/>
                  </a:lnTo>
                  <a:lnTo>
                    <a:pt x="140" y="48"/>
                  </a:lnTo>
                  <a:lnTo>
                    <a:pt x="142" y="49"/>
                  </a:lnTo>
                  <a:lnTo>
                    <a:pt x="142" y="48"/>
                  </a:lnTo>
                  <a:lnTo>
                    <a:pt x="143" y="48"/>
                  </a:lnTo>
                  <a:lnTo>
                    <a:pt x="144" y="49"/>
                  </a:lnTo>
                  <a:lnTo>
                    <a:pt x="145" y="49"/>
                  </a:lnTo>
                  <a:lnTo>
                    <a:pt x="145" y="50"/>
                  </a:lnTo>
                  <a:lnTo>
                    <a:pt x="143" y="52"/>
                  </a:lnTo>
                  <a:lnTo>
                    <a:pt x="142" y="52"/>
                  </a:lnTo>
                  <a:lnTo>
                    <a:pt x="143" y="54"/>
                  </a:lnTo>
                  <a:lnTo>
                    <a:pt x="143" y="57"/>
                  </a:lnTo>
                  <a:lnTo>
                    <a:pt x="144" y="56"/>
                  </a:lnTo>
                  <a:lnTo>
                    <a:pt x="144" y="54"/>
                  </a:lnTo>
                  <a:lnTo>
                    <a:pt x="143" y="54"/>
                  </a:lnTo>
                  <a:lnTo>
                    <a:pt x="148" y="49"/>
                  </a:lnTo>
                  <a:lnTo>
                    <a:pt x="150" y="49"/>
                  </a:lnTo>
                  <a:lnTo>
                    <a:pt x="158" y="50"/>
                  </a:lnTo>
                  <a:lnTo>
                    <a:pt x="167" y="52"/>
                  </a:lnTo>
                  <a:lnTo>
                    <a:pt x="177" y="54"/>
                  </a:lnTo>
                  <a:lnTo>
                    <a:pt x="190" y="54"/>
                  </a:lnTo>
                  <a:lnTo>
                    <a:pt x="193" y="51"/>
                  </a:lnTo>
                  <a:lnTo>
                    <a:pt x="194" y="51"/>
                  </a:lnTo>
                  <a:lnTo>
                    <a:pt x="194" y="50"/>
                  </a:lnTo>
                  <a:lnTo>
                    <a:pt x="195" y="50"/>
                  </a:lnTo>
                  <a:lnTo>
                    <a:pt x="196" y="51"/>
                  </a:lnTo>
                  <a:lnTo>
                    <a:pt x="199" y="52"/>
                  </a:lnTo>
                  <a:lnTo>
                    <a:pt x="212" y="55"/>
                  </a:lnTo>
                  <a:lnTo>
                    <a:pt x="214" y="57"/>
                  </a:lnTo>
                  <a:lnTo>
                    <a:pt x="230" y="57"/>
                  </a:lnTo>
                  <a:lnTo>
                    <a:pt x="230" y="56"/>
                  </a:lnTo>
                  <a:lnTo>
                    <a:pt x="231" y="56"/>
                  </a:lnTo>
                  <a:lnTo>
                    <a:pt x="231" y="57"/>
                  </a:lnTo>
                  <a:lnTo>
                    <a:pt x="232" y="57"/>
                  </a:lnTo>
                  <a:lnTo>
                    <a:pt x="233" y="56"/>
                  </a:lnTo>
                  <a:lnTo>
                    <a:pt x="235" y="57"/>
                  </a:lnTo>
                  <a:lnTo>
                    <a:pt x="235" y="56"/>
                  </a:lnTo>
                  <a:lnTo>
                    <a:pt x="237" y="56"/>
                  </a:lnTo>
                  <a:lnTo>
                    <a:pt x="242" y="51"/>
                  </a:lnTo>
                  <a:lnTo>
                    <a:pt x="242" y="48"/>
                  </a:lnTo>
                  <a:lnTo>
                    <a:pt x="243" y="46"/>
                  </a:lnTo>
                  <a:lnTo>
                    <a:pt x="242" y="45"/>
                  </a:lnTo>
                  <a:lnTo>
                    <a:pt x="242" y="44"/>
                  </a:lnTo>
                  <a:lnTo>
                    <a:pt x="245" y="44"/>
                  </a:lnTo>
                  <a:lnTo>
                    <a:pt x="245" y="43"/>
                  </a:lnTo>
                  <a:lnTo>
                    <a:pt x="247" y="42"/>
                  </a:lnTo>
                  <a:lnTo>
                    <a:pt x="252" y="39"/>
                  </a:lnTo>
                  <a:lnTo>
                    <a:pt x="262" y="33"/>
                  </a:lnTo>
                  <a:lnTo>
                    <a:pt x="267" y="31"/>
                  </a:lnTo>
                  <a:lnTo>
                    <a:pt x="268" y="30"/>
                  </a:lnTo>
                  <a:lnTo>
                    <a:pt x="269" y="30"/>
                  </a:lnTo>
                  <a:lnTo>
                    <a:pt x="273" y="28"/>
                  </a:lnTo>
                  <a:lnTo>
                    <a:pt x="275" y="26"/>
                  </a:lnTo>
                  <a:lnTo>
                    <a:pt x="277" y="23"/>
                  </a:lnTo>
                  <a:lnTo>
                    <a:pt x="279" y="21"/>
                  </a:lnTo>
                  <a:lnTo>
                    <a:pt x="282" y="21"/>
                  </a:lnTo>
                  <a:lnTo>
                    <a:pt x="282" y="20"/>
                  </a:lnTo>
                  <a:lnTo>
                    <a:pt x="285" y="20"/>
                  </a:lnTo>
                  <a:lnTo>
                    <a:pt x="286" y="19"/>
                  </a:lnTo>
                  <a:lnTo>
                    <a:pt x="289" y="17"/>
                  </a:lnTo>
                  <a:lnTo>
                    <a:pt x="292" y="17"/>
                  </a:lnTo>
                  <a:lnTo>
                    <a:pt x="292" y="15"/>
                  </a:lnTo>
                  <a:lnTo>
                    <a:pt x="293" y="15"/>
                  </a:lnTo>
                  <a:lnTo>
                    <a:pt x="294" y="14"/>
                  </a:lnTo>
                  <a:lnTo>
                    <a:pt x="295" y="15"/>
                  </a:lnTo>
                  <a:lnTo>
                    <a:pt x="298" y="14"/>
                  </a:lnTo>
                  <a:lnTo>
                    <a:pt x="301" y="14"/>
                  </a:lnTo>
                  <a:lnTo>
                    <a:pt x="303" y="13"/>
                  </a:lnTo>
                  <a:lnTo>
                    <a:pt x="306" y="13"/>
                  </a:lnTo>
                  <a:lnTo>
                    <a:pt x="307" y="12"/>
                  </a:lnTo>
                  <a:lnTo>
                    <a:pt x="310" y="11"/>
                  </a:lnTo>
                  <a:lnTo>
                    <a:pt x="316" y="8"/>
                  </a:lnTo>
                  <a:lnTo>
                    <a:pt x="323" y="5"/>
                  </a:lnTo>
                  <a:lnTo>
                    <a:pt x="332" y="5"/>
                  </a:lnTo>
                  <a:lnTo>
                    <a:pt x="334" y="6"/>
                  </a:lnTo>
                  <a:lnTo>
                    <a:pt x="335" y="6"/>
                  </a:lnTo>
                  <a:lnTo>
                    <a:pt x="344" y="7"/>
                  </a:lnTo>
                  <a:lnTo>
                    <a:pt x="351" y="7"/>
                  </a:lnTo>
                  <a:lnTo>
                    <a:pt x="366" y="8"/>
                  </a:lnTo>
                  <a:lnTo>
                    <a:pt x="370" y="7"/>
                  </a:lnTo>
                  <a:lnTo>
                    <a:pt x="373" y="7"/>
                  </a:lnTo>
                  <a:lnTo>
                    <a:pt x="374" y="8"/>
                  </a:lnTo>
                  <a:lnTo>
                    <a:pt x="375" y="8"/>
                  </a:lnTo>
                  <a:lnTo>
                    <a:pt x="381" y="9"/>
                  </a:lnTo>
                  <a:lnTo>
                    <a:pt x="382" y="8"/>
                  </a:lnTo>
                  <a:lnTo>
                    <a:pt x="385" y="8"/>
                  </a:lnTo>
                  <a:lnTo>
                    <a:pt x="387" y="6"/>
                  </a:lnTo>
                  <a:lnTo>
                    <a:pt x="390" y="6"/>
                  </a:lnTo>
                  <a:lnTo>
                    <a:pt x="391" y="3"/>
                  </a:lnTo>
                  <a:lnTo>
                    <a:pt x="391" y="2"/>
                  </a:lnTo>
                  <a:lnTo>
                    <a:pt x="392" y="0"/>
                  </a:lnTo>
                  <a:lnTo>
                    <a:pt x="393" y="1"/>
                  </a:lnTo>
                  <a:lnTo>
                    <a:pt x="395" y="1"/>
                  </a:lnTo>
                  <a:lnTo>
                    <a:pt x="395" y="3"/>
                  </a:lnTo>
                  <a:lnTo>
                    <a:pt x="397" y="5"/>
                  </a:lnTo>
                  <a:lnTo>
                    <a:pt x="399" y="5"/>
                  </a:lnTo>
                  <a:lnTo>
                    <a:pt x="399" y="6"/>
                  </a:lnTo>
                  <a:lnTo>
                    <a:pt x="398" y="6"/>
                  </a:lnTo>
                  <a:lnTo>
                    <a:pt x="398" y="11"/>
                  </a:lnTo>
                  <a:lnTo>
                    <a:pt x="399" y="13"/>
                  </a:lnTo>
                  <a:lnTo>
                    <a:pt x="403" y="17"/>
                  </a:lnTo>
                  <a:lnTo>
                    <a:pt x="401" y="17"/>
                  </a:lnTo>
                  <a:lnTo>
                    <a:pt x="403" y="18"/>
                  </a:lnTo>
                  <a:lnTo>
                    <a:pt x="403" y="19"/>
                  </a:lnTo>
                  <a:lnTo>
                    <a:pt x="405" y="21"/>
                  </a:lnTo>
                  <a:lnTo>
                    <a:pt x="406" y="21"/>
                  </a:lnTo>
                  <a:lnTo>
                    <a:pt x="411" y="24"/>
                  </a:lnTo>
                  <a:lnTo>
                    <a:pt x="412" y="25"/>
                  </a:lnTo>
                  <a:lnTo>
                    <a:pt x="415" y="26"/>
                  </a:lnTo>
                  <a:lnTo>
                    <a:pt x="421" y="26"/>
                  </a:lnTo>
                  <a:lnTo>
                    <a:pt x="422" y="25"/>
                  </a:lnTo>
                  <a:lnTo>
                    <a:pt x="425" y="25"/>
                  </a:lnTo>
                  <a:lnTo>
                    <a:pt x="429" y="23"/>
                  </a:lnTo>
                  <a:lnTo>
                    <a:pt x="431" y="23"/>
                  </a:lnTo>
                  <a:lnTo>
                    <a:pt x="434" y="21"/>
                  </a:lnTo>
                  <a:lnTo>
                    <a:pt x="434" y="23"/>
                  </a:lnTo>
                  <a:lnTo>
                    <a:pt x="432" y="23"/>
                  </a:lnTo>
                  <a:lnTo>
                    <a:pt x="432" y="25"/>
                  </a:lnTo>
                  <a:lnTo>
                    <a:pt x="434" y="24"/>
                  </a:lnTo>
                  <a:lnTo>
                    <a:pt x="434" y="23"/>
                  </a:lnTo>
                  <a:lnTo>
                    <a:pt x="435" y="21"/>
                  </a:lnTo>
                  <a:lnTo>
                    <a:pt x="437" y="24"/>
                  </a:lnTo>
                  <a:lnTo>
                    <a:pt x="437" y="23"/>
                  </a:lnTo>
                  <a:lnTo>
                    <a:pt x="441" y="27"/>
                  </a:lnTo>
                  <a:lnTo>
                    <a:pt x="442" y="28"/>
                  </a:lnTo>
                  <a:lnTo>
                    <a:pt x="442" y="31"/>
                  </a:lnTo>
                  <a:lnTo>
                    <a:pt x="441" y="31"/>
                  </a:lnTo>
                  <a:lnTo>
                    <a:pt x="441" y="36"/>
                  </a:lnTo>
                  <a:lnTo>
                    <a:pt x="442" y="36"/>
                  </a:lnTo>
                  <a:lnTo>
                    <a:pt x="443" y="38"/>
                  </a:lnTo>
                  <a:lnTo>
                    <a:pt x="444" y="39"/>
                  </a:lnTo>
                  <a:lnTo>
                    <a:pt x="446" y="42"/>
                  </a:lnTo>
                  <a:lnTo>
                    <a:pt x="447" y="43"/>
                  </a:lnTo>
                  <a:lnTo>
                    <a:pt x="449" y="44"/>
                  </a:lnTo>
                  <a:lnTo>
                    <a:pt x="450" y="44"/>
                  </a:lnTo>
                  <a:lnTo>
                    <a:pt x="450" y="46"/>
                  </a:lnTo>
                  <a:lnTo>
                    <a:pt x="452" y="46"/>
                  </a:lnTo>
                  <a:lnTo>
                    <a:pt x="453" y="48"/>
                  </a:lnTo>
                  <a:lnTo>
                    <a:pt x="454" y="48"/>
                  </a:lnTo>
                  <a:lnTo>
                    <a:pt x="454" y="49"/>
                  </a:lnTo>
                  <a:lnTo>
                    <a:pt x="456" y="49"/>
                  </a:lnTo>
                  <a:lnTo>
                    <a:pt x="460" y="45"/>
                  </a:lnTo>
                  <a:lnTo>
                    <a:pt x="460" y="44"/>
                  </a:lnTo>
                  <a:lnTo>
                    <a:pt x="461" y="43"/>
                  </a:lnTo>
                  <a:lnTo>
                    <a:pt x="461" y="42"/>
                  </a:lnTo>
                  <a:lnTo>
                    <a:pt x="462" y="40"/>
                  </a:lnTo>
                  <a:lnTo>
                    <a:pt x="462" y="42"/>
                  </a:lnTo>
                  <a:lnTo>
                    <a:pt x="468" y="42"/>
                  </a:lnTo>
                  <a:lnTo>
                    <a:pt x="471" y="43"/>
                  </a:lnTo>
                  <a:lnTo>
                    <a:pt x="478" y="45"/>
                  </a:lnTo>
                  <a:lnTo>
                    <a:pt x="479" y="46"/>
                  </a:lnTo>
                  <a:lnTo>
                    <a:pt x="479" y="51"/>
                  </a:lnTo>
                  <a:lnTo>
                    <a:pt x="480" y="52"/>
                  </a:lnTo>
                  <a:lnTo>
                    <a:pt x="481" y="52"/>
                  </a:lnTo>
                  <a:lnTo>
                    <a:pt x="482" y="54"/>
                  </a:lnTo>
                  <a:lnTo>
                    <a:pt x="491" y="54"/>
                  </a:lnTo>
                  <a:lnTo>
                    <a:pt x="493" y="56"/>
                  </a:lnTo>
                  <a:lnTo>
                    <a:pt x="494" y="56"/>
                  </a:lnTo>
                  <a:lnTo>
                    <a:pt x="496" y="57"/>
                  </a:lnTo>
                  <a:lnTo>
                    <a:pt x="497" y="57"/>
                  </a:lnTo>
                  <a:lnTo>
                    <a:pt x="499" y="60"/>
                  </a:lnTo>
                  <a:lnTo>
                    <a:pt x="504" y="60"/>
                  </a:lnTo>
                  <a:lnTo>
                    <a:pt x="504" y="57"/>
                  </a:lnTo>
                  <a:lnTo>
                    <a:pt x="508" y="54"/>
                  </a:lnTo>
                  <a:lnTo>
                    <a:pt x="508" y="55"/>
                  </a:lnTo>
                  <a:lnTo>
                    <a:pt x="509" y="56"/>
                  </a:lnTo>
                  <a:lnTo>
                    <a:pt x="510" y="55"/>
                  </a:lnTo>
                  <a:lnTo>
                    <a:pt x="511" y="55"/>
                  </a:lnTo>
                  <a:lnTo>
                    <a:pt x="511" y="58"/>
                  </a:lnTo>
                  <a:lnTo>
                    <a:pt x="513" y="61"/>
                  </a:lnTo>
                  <a:lnTo>
                    <a:pt x="515" y="61"/>
                  </a:lnTo>
                  <a:lnTo>
                    <a:pt x="515" y="62"/>
                  </a:lnTo>
                  <a:lnTo>
                    <a:pt x="516" y="63"/>
                  </a:lnTo>
                  <a:lnTo>
                    <a:pt x="517" y="62"/>
                  </a:lnTo>
                  <a:lnTo>
                    <a:pt x="519" y="63"/>
                  </a:lnTo>
                  <a:lnTo>
                    <a:pt x="524" y="64"/>
                  </a:lnTo>
                  <a:lnTo>
                    <a:pt x="527" y="64"/>
                  </a:lnTo>
                  <a:lnTo>
                    <a:pt x="529" y="66"/>
                  </a:lnTo>
                  <a:lnTo>
                    <a:pt x="530" y="66"/>
                  </a:lnTo>
                  <a:lnTo>
                    <a:pt x="531" y="64"/>
                  </a:lnTo>
                  <a:lnTo>
                    <a:pt x="534" y="67"/>
                  </a:lnTo>
                  <a:lnTo>
                    <a:pt x="535" y="67"/>
                  </a:lnTo>
                  <a:lnTo>
                    <a:pt x="536" y="66"/>
                  </a:lnTo>
                  <a:lnTo>
                    <a:pt x="539" y="67"/>
                  </a:lnTo>
                  <a:lnTo>
                    <a:pt x="540" y="67"/>
                  </a:lnTo>
                  <a:lnTo>
                    <a:pt x="543" y="66"/>
                  </a:lnTo>
                  <a:lnTo>
                    <a:pt x="546" y="64"/>
                  </a:lnTo>
                  <a:lnTo>
                    <a:pt x="547" y="63"/>
                  </a:lnTo>
                  <a:lnTo>
                    <a:pt x="548" y="63"/>
                  </a:lnTo>
                  <a:lnTo>
                    <a:pt x="548" y="64"/>
                  </a:lnTo>
                  <a:lnTo>
                    <a:pt x="552" y="64"/>
                  </a:lnTo>
                  <a:lnTo>
                    <a:pt x="552" y="63"/>
                  </a:lnTo>
                  <a:lnTo>
                    <a:pt x="553" y="62"/>
                  </a:lnTo>
                  <a:lnTo>
                    <a:pt x="554" y="62"/>
                  </a:lnTo>
                  <a:lnTo>
                    <a:pt x="558" y="61"/>
                  </a:lnTo>
                  <a:lnTo>
                    <a:pt x="559" y="60"/>
                  </a:lnTo>
                  <a:lnTo>
                    <a:pt x="565" y="60"/>
                  </a:lnTo>
                  <a:lnTo>
                    <a:pt x="567" y="58"/>
                  </a:lnTo>
                  <a:lnTo>
                    <a:pt x="568" y="58"/>
                  </a:lnTo>
                  <a:lnTo>
                    <a:pt x="569" y="57"/>
                  </a:lnTo>
                  <a:lnTo>
                    <a:pt x="571" y="57"/>
                  </a:lnTo>
                  <a:lnTo>
                    <a:pt x="573" y="60"/>
                  </a:lnTo>
                  <a:lnTo>
                    <a:pt x="574" y="60"/>
                  </a:lnTo>
                  <a:lnTo>
                    <a:pt x="574" y="58"/>
                  </a:lnTo>
                  <a:lnTo>
                    <a:pt x="577" y="58"/>
                  </a:lnTo>
                  <a:lnTo>
                    <a:pt x="579" y="56"/>
                  </a:lnTo>
                  <a:lnTo>
                    <a:pt x="583" y="56"/>
                  </a:lnTo>
                  <a:lnTo>
                    <a:pt x="589" y="62"/>
                  </a:lnTo>
                  <a:lnTo>
                    <a:pt x="591" y="62"/>
                  </a:lnTo>
                  <a:lnTo>
                    <a:pt x="592" y="61"/>
                  </a:lnTo>
                  <a:lnTo>
                    <a:pt x="593" y="61"/>
                  </a:lnTo>
                  <a:lnTo>
                    <a:pt x="595" y="62"/>
                  </a:lnTo>
                  <a:lnTo>
                    <a:pt x="596" y="62"/>
                  </a:lnTo>
                  <a:lnTo>
                    <a:pt x="598" y="64"/>
                  </a:lnTo>
                  <a:lnTo>
                    <a:pt x="600" y="64"/>
                  </a:lnTo>
                  <a:lnTo>
                    <a:pt x="604" y="63"/>
                  </a:lnTo>
                  <a:lnTo>
                    <a:pt x="606" y="66"/>
                  </a:lnTo>
                  <a:lnTo>
                    <a:pt x="608" y="66"/>
                  </a:lnTo>
                  <a:lnTo>
                    <a:pt x="610" y="67"/>
                  </a:lnTo>
                  <a:lnTo>
                    <a:pt x="612" y="66"/>
                  </a:lnTo>
                  <a:lnTo>
                    <a:pt x="615" y="66"/>
                  </a:lnTo>
                  <a:lnTo>
                    <a:pt x="615" y="64"/>
                  </a:lnTo>
                  <a:lnTo>
                    <a:pt x="617" y="64"/>
                  </a:lnTo>
                  <a:lnTo>
                    <a:pt x="624" y="60"/>
                  </a:lnTo>
                  <a:lnTo>
                    <a:pt x="628" y="60"/>
                  </a:lnTo>
                  <a:lnTo>
                    <a:pt x="629" y="58"/>
                  </a:lnTo>
                  <a:lnTo>
                    <a:pt x="631" y="57"/>
                  </a:lnTo>
                  <a:lnTo>
                    <a:pt x="634" y="57"/>
                  </a:lnTo>
                  <a:lnTo>
                    <a:pt x="634" y="56"/>
                  </a:lnTo>
                  <a:lnTo>
                    <a:pt x="636" y="54"/>
                  </a:lnTo>
                  <a:lnTo>
                    <a:pt x="640" y="51"/>
                  </a:lnTo>
                  <a:lnTo>
                    <a:pt x="643" y="51"/>
                  </a:lnTo>
                  <a:lnTo>
                    <a:pt x="645" y="50"/>
                  </a:lnTo>
                  <a:lnTo>
                    <a:pt x="648" y="50"/>
                  </a:lnTo>
                  <a:lnTo>
                    <a:pt x="648" y="49"/>
                  </a:lnTo>
                  <a:lnTo>
                    <a:pt x="649" y="49"/>
                  </a:lnTo>
                  <a:lnTo>
                    <a:pt x="651" y="46"/>
                  </a:lnTo>
                  <a:lnTo>
                    <a:pt x="652" y="46"/>
                  </a:lnTo>
                  <a:lnTo>
                    <a:pt x="653" y="45"/>
                  </a:lnTo>
                  <a:lnTo>
                    <a:pt x="655" y="45"/>
                  </a:lnTo>
                  <a:lnTo>
                    <a:pt x="659" y="42"/>
                  </a:lnTo>
                  <a:lnTo>
                    <a:pt x="661" y="42"/>
                  </a:lnTo>
                  <a:lnTo>
                    <a:pt x="662" y="40"/>
                  </a:lnTo>
                  <a:lnTo>
                    <a:pt x="664" y="40"/>
                  </a:lnTo>
                  <a:lnTo>
                    <a:pt x="665" y="39"/>
                  </a:lnTo>
                  <a:lnTo>
                    <a:pt x="665" y="37"/>
                  </a:lnTo>
                  <a:lnTo>
                    <a:pt x="666" y="37"/>
                  </a:lnTo>
                  <a:lnTo>
                    <a:pt x="668" y="34"/>
                  </a:lnTo>
                  <a:lnTo>
                    <a:pt x="668" y="33"/>
                  </a:lnTo>
                  <a:lnTo>
                    <a:pt x="673" y="36"/>
                  </a:lnTo>
                  <a:lnTo>
                    <a:pt x="676" y="36"/>
                  </a:lnTo>
                  <a:lnTo>
                    <a:pt x="676" y="34"/>
                  </a:lnTo>
                  <a:lnTo>
                    <a:pt x="677" y="34"/>
                  </a:lnTo>
                  <a:lnTo>
                    <a:pt x="677" y="36"/>
                  </a:lnTo>
                  <a:lnTo>
                    <a:pt x="678" y="37"/>
                  </a:lnTo>
                  <a:lnTo>
                    <a:pt x="679" y="37"/>
                  </a:lnTo>
                  <a:lnTo>
                    <a:pt x="680" y="38"/>
                  </a:lnTo>
                  <a:lnTo>
                    <a:pt x="682" y="38"/>
                  </a:lnTo>
                  <a:lnTo>
                    <a:pt x="683" y="37"/>
                  </a:lnTo>
                  <a:lnTo>
                    <a:pt x="684" y="34"/>
                  </a:lnTo>
                  <a:lnTo>
                    <a:pt x="685" y="34"/>
                  </a:lnTo>
                  <a:lnTo>
                    <a:pt x="686" y="33"/>
                  </a:lnTo>
                  <a:lnTo>
                    <a:pt x="690" y="34"/>
                  </a:lnTo>
                  <a:lnTo>
                    <a:pt x="697" y="34"/>
                  </a:lnTo>
                  <a:lnTo>
                    <a:pt x="698" y="36"/>
                  </a:lnTo>
                  <a:lnTo>
                    <a:pt x="701" y="34"/>
                  </a:lnTo>
                  <a:lnTo>
                    <a:pt x="708" y="38"/>
                  </a:lnTo>
                  <a:lnTo>
                    <a:pt x="709" y="38"/>
                  </a:lnTo>
                  <a:lnTo>
                    <a:pt x="709" y="37"/>
                  </a:lnTo>
                  <a:lnTo>
                    <a:pt x="713" y="33"/>
                  </a:lnTo>
                  <a:lnTo>
                    <a:pt x="713" y="30"/>
                  </a:lnTo>
                  <a:lnTo>
                    <a:pt x="715" y="30"/>
                  </a:lnTo>
                  <a:lnTo>
                    <a:pt x="717" y="28"/>
                  </a:lnTo>
                  <a:lnTo>
                    <a:pt x="723" y="30"/>
                  </a:lnTo>
                  <a:lnTo>
                    <a:pt x="723" y="32"/>
                  </a:lnTo>
                  <a:lnTo>
                    <a:pt x="722" y="32"/>
                  </a:lnTo>
                  <a:lnTo>
                    <a:pt x="722" y="33"/>
                  </a:lnTo>
                  <a:lnTo>
                    <a:pt x="721" y="33"/>
                  </a:lnTo>
                  <a:lnTo>
                    <a:pt x="723" y="36"/>
                  </a:lnTo>
                  <a:lnTo>
                    <a:pt x="724" y="36"/>
                  </a:lnTo>
                  <a:lnTo>
                    <a:pt x="724" y="34"/>
                  </a:lnTo>
                  <a:lnTo>
                    <a:pt x="726" y="34"/>
                  </a:lnTo>
                  <a:lnTo>
                    <a:pt x="728" y="37"/>
                  </a:lnTo>
                  <a:lnTo>
                    <a:pt x="729" y="37"/>
                  </a:lnTo>
                  <a:lnTo>
                    <a:pt x="729" y="38"/>
                  </a:lnTo>
                  <a:lnTo>
                    <a:pt x="730" y="40"/>
                  </a:lnTo>
                  <a:lnTo>
                    <a:pt x="732" y="40"/>
                  </a:lnTo>
                  <a:lnTo>
                    <a:pt x="734" y="43"/>
                  </a:lnTo>
                  <a:lnTo>
                    <a:pt x="736" y="44"/>
                  </a:lnTo>
                  <a:lnTo>
                    <a:pt x="738" y="45"/>
                  </a:lnTo>
                  <a:lnTo>
                    <a:pt x="739" y="45"/>
                  </a:lnTo>
                  <a:lnTo>
                    <a:pt x="739" y="46"/>
                  </a:lnTo>
                  <a:lnTo>
                    <a:pt x="738" y="46"/>
                  </a:lnTo>
                  <a:lnTo>
                    <a:pt x="735" y="48"/>
                  </a:lnTo>
                  <a:lnTo>
                    <a:pt x="736" y="49"/>
                  </a:lnTo>
                  <a:lnTo>
                    <a:pt x="739" y="49"/>
                  </a:lnTo>
                  <a:lnTo>
                    <a:pt x="739" y="50"/>
                  </a:lnTo>
                  <a:lnTo>
                    <a:pt x="740" y="52"/>
                  </a:lnTo>
                  <a:lnTo>
                    <a:pt x="741" y="52"/>
                  </a:lnTo>
                  <a:lnTo>
                    <a:pt x="745" y="51"/>
                  </a:lnTo>
                  <a:lnTo>
                    <a:pt x="747" y="51"/>
                  </a:lnTo>
                  <a:lnTo>
                    <a:pt x="751" y="55"/>
                  </a:lnTo>
                  <a:lnTo>
                    <a:pt x="749" y="56"/>
                  </a:lnTo>
                  <a:lnTo>
                    <a:pt x="749" y="60"/>
                  </a:lnTo>
                  <a:lnTo>
                    <a:pt x="752" y="62"/>
                  </a:lnTo>
                  <a:lnTo>
                    <a:pt x="753" y="62"/>
                  </a:lnTo>
                  <a:lnTo>
                    <a:pt x="755" y="63"/>
                  </a:lnTo>
                  <a:lnTo>
                    <a:pt x="759" y="67"/>
                  </a:lnTo>
                  <a:lnTo>
                    <a:pt x="759" y="71"/>
                  </a:lnTo>
                  <a:lnTo>
                    <a:pt x="761" y="74"/>
                  </a:lnTo>
                  <a:lnTo>
                    <a:pt x="761" y="82"/>
                  </a:lnTo>
                  <a:lnTo>
                    <a:pt x="760" y="82"/>
                  </a:lnTo>
                  <a:lnTo>
                    <a:pt x="761" y="83"/>
                  </a:lnTo>
                  <a:lnTo>
                    <a:pt x="759" y="86"/>
                  </a:lnTo>
                  <a:lnTo>
                    <a:pt x="759" y="88"/>
                  </a:lnTo>
                  <a:lnTo>
                    <a:pt x="757" y="88"/>
                  </a:lnTo>
                  <a:lnTo>
                    <a:pt x="757" y="89"/>
                  </a:lnTo>
                  <a:lnTo>
                    <a:pt x="754" y="91"/>
                  </a:lnTo>
                  <a:lnTo>
                    <a:pt x="755" y="92"/>
                  </a:lnTo>
                  <a:lnTo>
                    <a:pt x="755" y="93"/>
                  </a:lnTo>
                  <a:lnTo>
                    <a:pt x="758" y="94"/>
                  </a:lnTo>
                  <a:lnTo>
                    <a:pt x="757" y="97"/>
                  </a:lnTo>
                  <a:lnTo>
                    <a:pt x="757" y="99"/>
                  </a:lnTo>
                  <a:lnTo>
                    <a:pt x="760" y="103"/>
                  </a:lnTo>
                  <a:lnTo>
                    <a:pt x="760" y="104"/>
                  </a:lnTo>
                  <a:lnTo>
                    <a:pt x="759" y="105"/>
                  </a:lnTo>
                  <a:lnTo>
                    <a:pt x="761" y="107"/>
                  </a:lnTo>
                  <a:lnTo>
                    <a:pt x="761" y="109"/>
                  </a:lnTo>
                  <a:lnTo>
                    <a:pt x="759" y="110"/>
                  </a:lnTo>
                  <a:lnTo>
                    <a:pt x="759" y="111"/>
                  </a:lnTo>
                  <a:lnTo>
                    <a:pt x="761" y="112"/>
                  </a:lnTo>
                  <a:lnTo>
                    <a:pt x="765" y="113"/>
                  </a:lnTo>
                  <a:lnTo>
                    <a:pt x="770" y="116"/>
                  </a:lnTo>
                  <a:lnTo>
                    <a:pt x="774" y="117"/>
                  </a:lnTo>
                  <a:lnTo>
                    <a:pt x="776" y="117"/>
                  </a:lnTo>
                  <a:lnTo>
                    <a:pt x="777" y="116"/>
                  </a:lnTo>
                  <a:lnTo>
                    <a:pt x="782" y="116"/>
                  </a:lnTo>
                  <a:lnTo>
                    <a:pt x="784" y="114"/>
                  </a:lnTo>
                  <a:lnTo>
                    <a:pt x="785" y="114"/>
                  </a:lnTo>
                  <a:lnTo>
                    <a:pt x="790" y="117"/>
                  </a:lnTo>
                  <a:lnTo>
                    <a:pt x="792" y="119"/>
                  </a:lnTo>
                  <a:lnTo>
                    <a:pt x="796" y="120"/>
                  </a:lnTo>
                  <a:lnTo>
                    <a:pt x="796" y="122"/>
                  </a:lnTo>
                  <a:lnTo>
                    <a:pt x="797" y="123"/>
                  </a:lnTo>
                  <a:lnTo>
                    <a:pt x="797" y="125"/>
                  </a:lnTo>
                  <a:lnTo>
                    <a:pt x="798" y="125"/>
                  </a:lnTo>
                  <a:lnTo>
                    <a:pt x="798" y="126"/>
                  </a:lnTo>
                  <a:lnTo>
                    <a:pt x="800" y="126"/>
                  </a:lnTo>
                  <a:lnTo>
                    <a:pt x="802" y="129"/>
                  </a:lnTo>
                  <a:lnTo>
                    <a:pt x="803" y="129"/>
                  </a:lnTo>
                  <a:lnTo>
                    <a:pt x="805" y="132"/>
                  </a:lnTo>
                  <a:lnTo>
                    <a:pt x="805" y="134"/>
                  </a:lnTo>
                  <a:lnTo>
                    <a:pt x="807" y="135"/>
                  </a:lnTo>
                  <a:lnTo>
                    <a:pt x="807" y="136"/>
                  </a:lnTo>
                  <a:lnTo>
                    <a:pt x="808" y="137"/>
                  </a:lnTo>
                  <a:lnTo>
                    <a:pt x="804" y="135"/>
                  </a:lnTo>
                  <a:lnTo>
                    <a:pt x="803" y="134"/>
                  </a:lnTo>
                  <a:lnTo>
                    <a:pt x="801" y="132"/>
                  </a:lnTo>
                  <a:lnTo>
                    <a:pt x="800" y="132"/>
                  </a:lnTo>
                  <a:lnTo>
                    <a:pt x="798" y="130"/>
                  </a:lnTo>
                  <a:lnTo>
                    <a:pt x="797" y="130"/>
                  </a:lnTo>
                  <a:lnTo>
                    <a:pt x="792" y="134"/>
                  </a:lnTo>
                  <a:lnTo>
                    <a:pt x="792" y="138"/>
                  </a:lnTo>
                  <a:lnTo>
                    <a:pt x="791" y="141"/>
                  </a:lnTo>
                  <a:lnTo>
                    <a:pt x="791" y="144"/>
                  </a:lnTo>
                  <a:lnTo>
                    <a:pt x="790" y="146"/>
                  </a:lnTo>
                  <a:lnTo>
                    <a:pt x="790" y="149"/>
                  </a:lnTo>
                  <a:lnTo>
                    <a:pt x="789" y="150"/>
                  </a:lnTo>
                  <a:lnTo>
                    <a:pt x="786" y="152"/>
                  </a:lnTo>
                  <a:lnTo>
                    <a:pt x="785" y="152"/>
                  </a:lnTo>
                  <a:lnTo>
                    <a:pt x="782" y="149"/>
                  </a:lnTo>
                  <a:lnTo>
                    <a:pt x="780" y="149"/>
                  </a:lnTo>
                  <a:lnTo>
                    <a:pt x="778" y="150"/>
                  </a:lnTo>
                  <a:lnTo>
                    <a:pt x="776" y="150"/>
                  </a:lnTo>
                  <a:lnTo>
                    <a:pt x="774" y="152"/>
                  </a:lnTo>
                  <a:lnTo>
                    <a:pt x="774" y="153"/>
                  </a:lnTo>
                  <a:lnTo>
                    <a:pt x="776" y="154"/>
                  </a:lnTo>
                  <a:lnTo>
                    <a:pt x="776" y="157"/>
                  </a:lnTo>
                  <a:lnTo>
                    <a:pt x="777" y="159"/>
                  </a:lnTo>
                  <a:lnTo>
                    <a:pt x="777" y="161"/>
                  </a:lnTo>
                  <a:lnTo>
                    <a:pt x="779" y="163"/>
                  </a:lnTo>
                  <a:lnTo>
                    <a:pt x="782" y="165"/>
                  </a:lnTo>
                  <a:lnTo>
                    <a:pt x="782" y="166"/>
                  </a:lnTo>
                  <a:lnTo>
                    <a:pt x="780" y="167"/>
                  </a:lnTo>
                  <a:lnTo>
                    <a:pt x="780" y="171"/>
                  </a:lnTo>
                  <a:lnTo>
                    <a:pt x="779" y="172"/>
                  </a:lnTo>
                  <a:lnTo>
                    <a:pt x="779" y="174"/>
                  </a:lnTo>
                  <a:lnTo>
                    <a:pt x="780" y="174"/>
                  </a:lnTo>
                  <a:lnTo>
                    <a:pt x="780" y="177"/>
                  </a:lnTo>
                  <a:lnTo>
                    <a:pt x="782" y="178"/>
                  </a:lnTo>
                  <a:lnTo>
                    <a:pt x="782" y="179"/>
                  </a:lnTo>
                  <a:lnTo>
                    <a:pt x="783" y="179"/>
                  </a:lnTo>
                  <a:lnTo>
                    <a:pt x="785" y="180"/>
                  </a:lnTo>
                  <a:lnTo>
                    <a:pt x="785" y="183"/>
                  </a:lnTo>
                  <a:lnTo>
                    <a:pt x="784" y="186"/>
                  </a:lnTo>
                  <a:lnTo>
                    <a:pt x="784" y="191"/>
                  </a:lnTo>
                  <a:lnTo>
                    <a:pt x="785" y="191"/>
                  </a:lnTo>
                  <a:lnTo>
                    <a:pt x="786" y="192"/>
                  </a:lnTo>
                  <a:lnTo>
                    <a:pt x="786" y="193"/>
                  </a:lnTo>
                  <a:lnTo>
                    <a:pt x="785" y="196"/>
                  </a:lnTo>
                  <a:lnTo>
                    <a:pt x="786" y="198"/>
                  </a:lnTo>
                  <a:lnTo>
                    <a:pt x="786" y="199"/>
                  </a:lnTo>
                  <a:lnTo>
                    <a:pt x="785" y="202"/>
                  </a:lnTo>
                  <a:lnTo>
                    <a:pt x="785" y="205"/>
                  </a:lnTo>
                  <a:lnTo>
                    <a:pt x="786" y="205"/>
                  </a:lnTo>
                  <a:lnTo>
                    <a:pt x="789" y="206"/>
                  </a:lnTo>
                  <a:lnTo>
                    <a:pt x="790" y="205"/>
                  </a:lnTo>
                  <a:lnTo>
                    <a:pt x="791" y="205"/>
                  </a:lnTo>
                  <a:lnTo>
                    <a:pt x="792" y="206"/>
                  </a:lnTo>
                  <a:lnTo>
                    <a:pt x="792" y="209"/>
                  </a:lnTo>
                  <a:lnTo>
                    <a:pt x="789" y="212"/>
                  </a:lnTo>
                  <a:lnTo>
                    <a:pt x="789" y="218"/>
                  </a:lnTo>
                  <a:lnTo>
                    <a:pt x="788" y="218"/>
                  </a:lnTo>
                  <a:lnTo>
                    <a:pt x="788" y="221"/>
                  </a:lnTo>
                  <a:lnTo>
                    <a:pt x="786" y="221"/>
                  </a:lnTo>
                  <a:lnTo>
                    <a:pt x="786" y="222"/>
                  </a:lnTo>
                  <a:lnTo>
                    <a:pt x="785" y="222"/>
                  </a:lnTo>
                  <a:lnTo>
                    <a:pt x="785" y="224"/>
                  </a:lnTo>
                  <a:lnTo>
                    <a:pt x="784" y="226"/>
                  </a:lnTo>
                  <a:lnTo>
                    <a:pt x="783" y="226"/>
                  </a:lnTo>
                  <a:lnTo>
                    <a:pt x="783" y="230"/>
                  </a:lnTo>
                  <a:lnTo>
                    <a:pt x="782" y="230"/>
                  </a:lnTo>
                  <a:lnTo>
                    <a:pt x="782" y="232"/>
                  </a:lnTo>
                  <a:lnTo>
                    <a:pt x="783" y="233"/>
                  </a:lnTo>
                  <a:lnTo>
                    <a:pt x="789" y="233"/>
                  </a:lnTo>
                  <a:lnTo>
                    <a:pt x="789" y="234"/>
                  </a:lnTo>
                  <a:lnTo>
                    <a:pt x="790" y="234"/>
                  </a:lnTo>
                  <a:lnTo>
                    <a:pt x="790" y="236"/>
                  </a:lnTo>
                  <a:lnTo>
                    <a:pt x="791" y="236"/>
                  </a:lnTo>
                  <a:lnTo>
                    <a:pt x="791" y="239"/>
                  </a:lnTo>
                  <a:lnTo>
                    <a:pt x="792" y="239"/>
                  </a:lnTo>
                  <a:lnTo>
                    <a:pt x="794" y="237"/>
                  </a:lnTo>
                  <a:lnTo>
                    <a:pt x="796" y="237"/>
                  </a:lnTo>
                  <a:lnTo>
                    <a:pt x="797" y="239"/>
                  </a:lnTo>
                  <a:lnTo>
                    <a:pt x="798" y="241"/>
                  </a:lnTo>
                  <a:lnTo>
                    <a:pt x="798" y="242"/>
                  </a:lnTo>
                  <a:lnTo>
                    <a:pt x="797" y="243"/>
                  </a:lnTo>
                  <a:lnTo>
                    <a:pt x="796" y="243"/>
                  </a:lnTo>
                  <a:lnTo>
                    <a:pt x="796" y="246"/>
                  </a:lnTo>
                  <a:lnTo>
                    <a:pt x="797" y="246"/>
                  </a:lnTo>
                  <a:lnTo>
                    <a:pt x="798" y="247"/>
                  </a:lnTo>
                  <a:lnTo>
                    <a:pt x="798" y="249"/>
                  </a:lnTo>
                  <a:lnTo>
                    <a:pt x="797" y="251"/>
                  </a:lnTo>
                  <a:lnTo>
                    <a:pt x="797" y="253"/>
                  </a:lnTo>
                  <a:lnTo>
                    <a:pt x="798" y="253"/>
                  </a:lnTo>
                  <a:lnTo>
                    <a:pt x="797" y="255"/>
                  </a:lnTo>
                  <a:lnTo>
                    <a:pt x="797" y="257"/>
                  </a:lnTo>
                  <a:lnTo>
                    <a:pt x="801" y="257"/>
                  </a:lnTo>
                  <a:lnTo>
                    <a:pt x="801" y="259"/>
                  </a:lnTo>
                  <a:lnTo>
                    <a:pt x="803" y="259"/>
                  </a:lnTo>
                  <a:lnTo>
                    <a:pt x="803" y="260"/>
                  </a:lnTo>
                  <a:lnTo>
                    <a:pt x="804" y="260"/>
                  </a:lnTo>
                  <a:lnTo>
                    <a:pt x="807" y="263"/>
                  </a:lnTo>
                  <a:lnTo>
                    <a:pt x="807" y="266"/>
                  </a:lnTo>
                  <a:lnTo>
                    <a:pt x="805" y="266"/>
                  </a:lnTo>
                  <a:lnTo>
                    <a:pt x="805" y="271"/>
                  </a:lnTo>
                  <a:lnTo>
                    <a:pt x="804" y="270"/>
                  </a:lnTo>
                  <a:lnTo>
                    <a:pt x="797" y="270"/>
                  </a:lnTo>
                  <a:lnTo>
                    <a:pt x="795" y="272"/>
                  </a:lnTo>
                  <a:lnTo>
                    <a:pt x="794" y="275"/>
                  </a:lnTo>
                  <a:lnTo>
                    <a:pt x="792" y="275"/>
                  </a:lnTo>
                  <a:lnTo>
                    <a:pt x="791" y="276"/>
                  </a:lnTo>
                  <a:lnTo>
                    <a:pt x="788" y="277"/>
                  </a:lnTo>
                  <a:lnTo>
                    <a:pt x="788" y="278"/>
                  </a:lnTo>
                  <a:lnTo>
                    <a:pt x="786" y="279"/>
                  </a:lnTo>
                  <a:lnTo>
                    <a:pt x="786" y="280"/>
                  </a:lnTo>
                  <a:lnTo>
                    <a:pt x="784" y="280"/>
                  </a:lnTo>
                  <a:lnTo>
                    <a:pt x="783" y="279"/>
                  </a:lnTo>
                  <a:lnTo>
                    <a:pt x="782" y="276"/>
                  </a:lnTo>
                  <a:lnTo>
                    <a:pt x="780" y="275"/>
                  </a:lnTo>
                  <a:lnTo>
                    <a:pt x="780" y="273"/>
                  </a:lnTo>
                  <a:lnTo>
                    <a:pt x="782" y="272"/>
                  </a:lnTo>
                  <a:lnTo>
                    <a:pt x="782" y="271"/>
                  </a:lnTo>
                  <a:lnTo>
                    <a:pt x="784" y="271"/>
                  </a:lnTo>
                  <a:lnTo>
                    <a:pt x="784" y="267"/>
                  </a:lnTo>
                  <a:lnTo>
                    <a:pt x="783" y="266"/>
                  </a:lnTo>
                  <a:lnTo>
                    <a:pt x="783" y="265"/>
                  </a:lnTo>
                  <a:lnTo>
                    <a:pt x="782" y="265"/>
                  </a:lnTo>
                  <a:lnTo>
                    <a:pt x="782" y="264"/>
                  </a:lnTo>
                  <a:lnTo>
                    <a:pt x="777" y="263"/>
                  </a:lnTo>
                  <a:lnTo>
                    <a:pt x="773" y="263"/>
                  </a:lnTo>
                  <a:lnTo>
                    <a:pt x="771" y="264"/>
                  </a:lnTo>
                  <a:lnTo>
                    <a:pt x="770" y="265"/>
                  </a:lnTo>
                  <a:lnTo>
                    <a:pt x="769" y="267"/>
                  </a:lnTo>
                  <a:lnTo>
                    <a:pt x="766" y="267"/>
                  </a:lnTo>
                  <a:lnTo>
                    <a:pt x="766" y="269"/>
                  </a:lnTo>
                  <a:lnTo>
                    <a:pt x="765" y="269"/>
                  </a:lnTo>
                  <a:lnTo>
                    <a:pt x="763" y="266"/>
                  </a:lnTo>
                  <a:lnTo>
                    <a:pt x="761" y="266"/>
                  </a:lnTo>
                  <a:lnTo>
                    <a:pt x="758" y="267"/>
                  </a:lnTo>
                  <a:lnTo>
                    <a:pt x="757" y="266"/>
                  </a:lnTo>
                  <a:lnTo>
                    <a:pt x="754" y="266"/>
                  </a:lnTo>
                  <a:lnTo>
                    <a:pt x="754" y="265"/>
                  </a:lnTo>
                  <a:lnTo>
                    <a:pt x="753" y="265"/>
                  </a:lnTo>
                  <a:lnTo>
                    <a:pt x="752" y="266"/>
                  </a:lnTo>
                  <a:lnTo>
                    <a:pt x="751" y="266"/>
                  </a:lnTo>
                  <a:lnTo>
                    <a:pt x="748" y="264"/>
                  </a:lnTo>
                  <a:lnTo>
                    <a:pt x="747" y="264"/>
                  </a:lnTo>
                  <a:lnTo>
                    <a:pt x="746" y="263"/>
                  </a:lnTo>
                  <a:lnTo>
                    <a:pt x="746" y="261"/>
                  </a:lnTo>
                  <a:lnTo>
                    <a:pt x="744" y="261"/>
                  </a:lnTo>
                  <a:lnTo>
                    <a:pt x="744" y="263"/>
                  </a:lnTo>
                  <a:lnTo>
                    <a:pt x="742" y="263"/>
                  </a:lnTo>
                  <a:lnTo>
                    <a:pt x="736" y="259"/>
                  </a:lnTo>
                  <a:lnTo>
                    <a:pt x="735" y="259"/>
                  </a:lnTo>
                  <a:lnTo>
                    <a:pt x="733" y="260"/>
                  </a:lnTo>
                  <a:lnTo>
                    <a:pt x="732" y="260"/>
                  </a:lnTo>
                  <a:lnTo>
                    <a:pt x="730" y="261"/>
                  </a:lnTo>
                  <a:lnTo>
                    <a:pt x="727" y="261"/>
                  </a:lnTo>
                  <a:lnTo>
                    <a:pt x="723" y="260"/>
                  </a:lnTo>
                  <a:lnTo>
                    <a:pt x="723" y="259"/>
                  </a:lnTo>
                  <a:lnTo>
                    <a:pt x="722" y="259"/>
                  </a:lnTo>
                  <a:lnTo>
                    <a:pt x="720" y="260"/>
                  </a:lnTo>
                  <a:lnTo>
                    <a:pt x="718" y="260"/>
                  </a:lnTo>
                  <a:lnTo>
                    <a:pt x="718" y="261"/>
                  </a:lnTo>
                  <a:lnTo>
                    <a:pt x="714" y="270"/>
                  </a:lnTo>
                  <a:lnTo>
                    <a:pt x="713" y="271"/>
                  </a:lnTo>
                  <a:lnTo>
                    <a:pt x="708" y="272"/>
                  </a:lnTo>
                  <a:lnTo>
                    <a:pt x="705" y="273"/>
                  </a:lnTo>
                  <a:lnTo>
                    <a:pt x="704" y="273"/>
                  </a:lnTo>
                  <a:lnTo>
                    <a:pt x="704" y="271"/>
                  </a:lnTo>
                  <a:lnTo>
                    <a:pt x="703" y="271"/>
                  </a:lnTo>
                  <a:lnTo>
                    <a:pt x="703" y="270"/>
                  </a:lnTo>
                  <a:lnTo>
                    <a:pt x="704" y="267"/>
                  </a:lnTo>
                  <a:lnTo>
                    <a:pt x="702" y="265"/>
                  </a:lnTo>
                  <a:lnTo>
                    <a:pt x="702" y="264"/>
                  </a:lnTo>
                  <a:lnTo>
                    <a:pt x="698" y="264"/>
                  </a:lnTo>
                  <a:lnTo>
                    <a:pt x="698" y="261"/>
                  </a:lnTo>
                  <a:lnTo>
                    <a:pt x="690" y="270"/>
                  </a:lnTo>
                  <a:lnTo>
                    <a:pt x="685" y="271"/>
                  </a:lnTo>
                  <a:lnTo>
                    <a:pt x="667" y="275"/>
                  </a:lnTo>
                  <a:lnTo>
                    <a:pt x="655" y="276"/>
                  </a:lnTo>
                  <a:lnTo>
                    <a:pt x="654" y="276"/>
                  </a:lnTo>
                  <a:lnTo>
                    <a:pt x="653" y="275"/>
                  </a:lnTo>
                  <a:lnTo>
                    <a:pt x="642" y="272"/>
                  </a:lnTo>
                  <a:lnTo>
                    <a:pt x="635" y="273"/>
                  </a:lnTo>
                  <a:lnTo>
                    <a:pt x="633" y="275"/>
                  </a:lnTo>
                  <a:lnTo>
                    <a:pt x="627" y="277"/>
                  </a:lnTo>
                  <a:lnTo>
                    <a:pt x="624" y="278"/>
                  </a:lnTo>
                  <a:lnTo>
                    <a:pt x="622" y="278"/>
                  </a:lnTo>
                  <a:lnTo>
                    <a:pt x="621" y="279"/>
                  </a:lnTo>
                  <a:lnTo>
                    <a:pt x="616" y="283"/>
                  </a:lnTo>
                  <a:lnTo>
                    <a:pt x="612" y="285"/>
                  </a:lnTo>
                  <a:lnTo>
                    <a:pt x="611" y="285"/>
                  </a:lnTo>
                  <a:lnTo>
                    <a:pt x="610" y="286"/>
                  </a:lnTo>
                  <a:lnTo>
                    <a:pt x="608" y="286"/>
                  </a:lnTo>
                  <a:lnTo>
                    <a:pt x="604" y="289"/>
                  </a:lnTo>
                  <a:lnTo>
                    <a:pt x="595" y="292"/>
                  </a:lnTo>
                  <a:lnTo>
                    <a:pt x="581" y="295"/>
                  </a:lnTo>
                  <a:lnTo>
                    <a:pt x="573" y="297"/>
                  </a:lnTo>
                  <a:lnTo>
                    <a:pt x="571" y="297"/>
                  </a:lnTo>
                  <a:lnTo>
                    <a:pt x="564" y="295"/>
                  </a:lnTo>
                  <a:lnTo>
                    <a:pt x="550" y="295"/>
                  </a:lnTo>
                  <a:lnTo>
                    <a:pt x="548" y="294"/>
                  </a:lnTo>
                  <a:lnTo>
                    <a:pt x="541" y="286"/>
                  </a:lnTo>
                  <a:lnTo>
                    <a:pt x="533" y="284"/>
                  </a:lnTo>
                  <a:lnTo>
                    <a:pt x="528" y="284"/>
                  </a:lnTo>
                  <a:lnTo>
                    <a:pt x="525" y="285"/>
                  </a:lnTo>
                  <a:lnTo>
                    <a:pt x="522" y="288"/>
                  </a:lnTo>
                  <a:lnTo>
                    <a:pt x="521" y="288"/>
                  </a:lnTo>
                  <a:lnTo>
                    <a:pt x="519" y="289"/>
                  </a:lnTo>
                  <a:lnTo>
                    <a:pt x="512" y="291"/>
                  </a:lnTo>
                  <a:lnTo>
                    <a:pt x="505" y="292"/>
                  </a:lnTo>
                  <a:lnTo>
                    <a:pt x="503" y="294"/>
                  </a:lnTo>
                  <a:lnTo>
                    <a:pt x="497" y="298"/>
                  </a:lnTo>
                  <a:lnTo>
                    <a:pt x="496" y="298"/>
                  </a:lnTo>
                  <a:lnTo>
                    <a:pt x="488" y="297"/>
                  </a:lnTo>
                  <a:lnTo>
                    <a:pt x="481" y="297"/>
                  </a:lnTo>
                  <a:lnTo>
                    <a:pt x="481" y="298"/>
                  </a:lnTo>
                  <a:lnTo>
                    <a:pt x="479" y="298"/>
                  </a:lnTo>
                  <a:lnTo>
                    <a:pt x="479" y="294"/>
                  </a:lnTo>
                  <a:lnTo>
                    <a:pt x="477" y="291"/>
                  </a:lnTo>
                  <a:lnTo>
                    <a:pt x="474" y="291"/>
                  </a:lnTo>
                  <a:lnTo>
                    <a:pt x="472" y="290"/>
                  </a:lnTo>
                  <a:lnTo>
                    <a:pt x="463" y="288"/>
                  </a:lnTo>
                  <a:lnTo>
                    <a:pt x="462" y="288"/>
                  </a:lnTo>
                  <a:lnTo>
                    <a:pt x="463" y="289"/>
                  </a:lnTo>
                  <a:lnTo>
                    <a:pt x="462" y="290"/>
                  </a:lnTo>
                  <a:lnTo>
                    <a:pt x="462" y="291"/>
                  </a:lnTo>
                  <a:lnTo>
                    <a:pt x="461" y="292"/>
                  </a:lnTo>
                  <a:lnTo>
                    <a:pt x="461" y="295"/>
                  </a:lnTo>
                  <a:lnTo>
                    <a:pt x="460" y="296"/>
                  </a:lnTo>
                  <a:lnTo>
                    <a:pt x="460" y="303"/>
                  </a:lnTo>
                  <a:lnTo>
                    <a:pt x="459" y="306"/>
                  </a:lnTo>
                  <a:lnTo>
                    <a:pt x="459" y="310"/>
                  </a:lnTo>
                  <a:lnTo>
                    <a:pt x="460" y="310"/>
                  </a:lnTo>
                  <a:lnTo>
                    <a:pt x="461" y="312"/>
                  </a:lnTo>
                  <a:lnTo>
                    <a:pt x="461" y="314"/>
                  </a:lnTo>
                  <a:lnTo>
                    <a:pt x="462" y="314"/>
                  </a:lnTo>
                  <a:lnTo>
                    <a:pt x="462" y="315"/>
                  </a:lnTo>
                  <a:lnTo>
                    <a:pt x="463" y="315"/>
                  </a:lnTo>
                  <a:lnTo>
                    <a:pt x="463" y="316"/>
                  </a:lnTo>
                  <a:lnTo>
                    <a:pt x="465" y="318"/>
                  </a:lnTo>
                  <a:lnTo>
                    <a:pt x="465" y="319"/>
                  </a:lnTo>
                  <a:lnTo>
                    <a:pt x="463" y="319"/>
                  </a:lnTo>
                  <a:lnTo>
                    <a:pt x="461" y="320"/>
                  </a:lnTo>
                  <a:lnTo>
                    <a:pt x="455" y="320"/>
                  </a:lnTo>
                  <a:lnTo>
                    <a:pt x="455" y="321"/>
                  </a:lnTo>
                  <a:lnTo>
                    <a:pt x="453" y="321"/>
                  </a:lnTo>
                  <a:lnTo>
                    <a:pt x="453" y="320"/>
                  </a:lnTo>
                  <a:lnTo>
                    <a:pt x="452" y="320"/>
                  </a:lnTo>
                  <a:lnTo>
                    <a:pt x="452" y="322"/>
                  </a:lnTo>
                  <a:lnTo>
                    <a:pt x="450" y="329"/>
                  </a:lnTo>
                  <a:lnTo>
                    <a:pt x="452" y="332"/>
                  </a:lnTo>
                  <a:lnTo>
                    <a:pt x="450" y="332"/>
                  </a:lnTo>
                  <a:lnTo>
                    <a:pt x="448" y="331"/>
                  </a:lnTo>
                  <a:lnTo>
                    <a:pt x="448" y="332"/>
                  </a:lnTo>
                  <a:lnTo>
                    <a:pt x="447" y="333"/>
                  </a:lnTo>
                  <a:lnTo>
                    <a:pt x="446" y="333"/>
                  </a:lnTo>
                  <a:lnTo>
                    <a:pt x="443" y="335"/>
                  </a:lnTo>
                  <a:lnTo>
                    <a:pt x="443" y="339"/>
                  </a:lnTo>
                  <a:lnTo>
                    <a:pt x="442" y="340"/>
                  </a:lnTo>
                  <a:lnTo>
                    <a:pt x="440" y="339"/>
                  </a:lnTo>
                  <a:lnTo>
                    <a:pt x="438" y="338"/>
                  </a:lnTo>
                  <a:lnTo>
                    <a:pt x="436" y="338"/>
                  </a:lnTo>
                  <a:lnTo>
                    <a:pt x="435" y="337"/>
                  </a:lnTo>
                  <a:lnTo>
                    <a:pt x="436" y="337"/>
                  </a:lnTo>
                  <a:lnTo>
                    <a:pt x="436" y="335"/>
                  </a:lnTo>
                  <a:lnTo>
                    <a:pt x="432" y="335"/>
                  </a:lnTo>
                  <a:lnTo>
                    <a:pt x="432" y="334"/>
                  </a:lnTo>
                  <a:lnTo>
                    <a:pt x="435" y="332"/>
                  </a:lnTo>
                  <a:lnTo>
                    <a:pt x="435" y="331"/>
                  </a:lnTo>
                  <a:lnTo>
                    <a:pt x="434" y="327"/>
                  </a:lnTo>
                  <a:lnTo>
                    <a:pt x="431" y="322"/>
                  </a:lnTo>
                  <a:lnTo>
                    <a:pt x="430" y="321"/>
                  </a:lnTo>
                  <a:lnTo>
                    <a:pt x="430" y="320"/>
                  </a:lnTo>
                  <a:lnTo>
                    <a:pt x="429" y="319"/>
                  </a:lnTo>
                  <a:lnTo>
                    <a:pt x="429" y="318"/>
                  </a:lnTo>
                  <a:lnTo>
                    <a:pt x="428" y="318"/>
                  </a:lnTo>
                  <a:lnTo>
                    <a:pt x="428" y="316"/>
                  </a:lnTo>
                  <a:lnTo>
                    <a:pt x="426" y="315"/>
                  </a:lnTo>
                  <a:lnTo>
                    <a:pt x="426" y="314"/>
                  </a:lnTo>
                  <a:lnTo>
                    <a:pt x="428" y="313"/>
                  </a:lnTo>
                  <a:lnTo>
                    <a:pt x="429" y="313"/>
                  </a:lnTo>
                  <a:lnTo>
                    <a:pt x="429" y="312"/>
                  </a:lnTo>
                  <a:lnTo>
                    <a:pt x="430" y="312"/>
                  </a:lnTo>
                  <a:lnTo>
                    <a:pt x="430" y="310"/>
                  </a:lnTo>
                  <a:lnTo>
                    <a:pt x="431" y="310"/>
                  </a:lnTo>
                  <a:lnTo>
                    <a:pt x="431" y="309"/>
                  </a:lnTo>
                  <a:lnTo>
                    <a:pt x="432" y="309"/>
                  </a:lnTo>
                  <a:lnTo>
                    <a:pt x="432" y="308"/>
                  </a:lnTo>
                  <a:lnTo>
                    <a:pt x="434" y="307"/>
                  </a:lnTo>
                  <a:lnTo>
                    <a:pt x="435" y="307"/>
                  </a:lnTo>
                  <a:lnTo>
                    <a:pt x="435" y="306"/>
                  </a:lnTo>
                  <a:lnTo>
                    <a:pt x="437" y="303"/>
                  </a:lnTo>
                  <a:lnTo>
                    <a:pt x="438" y="303"/>
                  </a:lnTo>
                  <a:lnTo>
                    <a:pt x="443" y="300"/>
                  </a:lnTo>
                  <a:lnTo>
                    <a:pt x="444" y="300"/>
                  </a:lnTo>
                  <a:lnTo>
                    <a:pt x="444" y="289"/>
                  </a:lnTo>
                  <a:lnTo>
                    <a:pt x="438" y="283"/>
                  </a:lnTo>
                  <a:lnTo>
                    <a:pt x="435" y="283"/>
                  </a:lnTo>
                  <a:lnTo>
                    <a:pt x="434" y="284"/>
                  </a:lnTo>
                  <a:lnTo>
                    <a:pt x="431" y="288"/>
                  </a:lnTo>
                  <a:lnTo>
                    <a:pt x="430" y="288"/>
                  </a:lnTo>
                  <a:lnTo>
                    <a:pt x="430" y="289"/>
                  </a:lnTo>
                  <a:lnTo>
                    <a:pt x="428" y="290"/>
                  </a:lnTo>
                  <a:lnTo>
                    <a:pt x="428" y="291"/>
                  </a:lnTo>
                  <a:lnTo>
                    <a:pt x="421" y="291"/>
                  </a:lnTo>
                  <a:lnTo>
                    <a:pt x="421" y="292"/>
                  </a:lnTo>
                  <a:lnTo>
                    <a:pt x="422" y="294"/>
                  </a:lnTo>
                  <a:lnTo>
                    <a:pt x="424" y="294"/>
                  </a:lnTo>
                  <a:lnTo>
                    <a:pt x="421" y="295"/>
                  </a:lnTo>
                  <a:lnTo>
                    <a:pt x="419" y="296"/>
                  </a:lnTo>
                  <a:lnTo>
                    <a:pt x="419" y="297"/>
                  </a:lnTo>
                  <a:lnTo>
                    <a:pt x="422" y="295"/>
                  </a:lnTo>
                  <a:lnTo>
                    <a:pt x="423" y="295"/>
                  </a:lnTo>
                  <a:lnTo>
                    <a:pt x="421" y="297"/>
                  </a:lnTo>
                  <a:lnTo>
                    <a:pt x="421" y="300"/>
                  </a:lnTo>
                  <a:lnTo>
                    <a:pt x="419" y="300"/>
                  </a:lnTo>
                  <a:lnTo>
                    <a:pt x="419" y="301"/>
                  </a:lnTo>
                  <a:lnTo>
                    <a:pt x="417" y="301"/>
                  </a:lnTo>
                  <a:lnTo>
                    <a:pt x="415" y="298"/>
                  </a:lnTo>
                  <a:lnTo>
                    <a:pt x="415" y="300"/>
                  </a:lnTo>
                  <a:lnTo>
                    <a:pt x="416" y="301"/>
                  </a:lnTo>
                  <a:lnTo>
                    <a:pt x="415" y="301"/>
                  </a:lnTo>
                  <a:lnTo>
                    <a:pt x="412" y="300"/>
                  </a:lnTo>
                  <a:lnTo>
                    <a:pt x="409" y="303"/>
                  </a:lnTo>
                  <a:lnTo>
                    <a:pt x="407" y="303"/>
                  </a:lnTo>
                  <a:lnTo>
                    <a:pt x="407" y="302"/>
                  </a:lnTo>
                  <a:lnTo>
                    <a:pt x="406" y="302"/>
                  </a:lnTo>
                  <a:lnTo>
                    <a:pt x="406" y="301"/>
                  </a:lnTo>
                  <a:lnTo>
                    <a:pt x="395" y="295"/>
                  </a:lnTo>
                  <a:lnTo>
                    <a:pt x="394" y="295"/>
                  </a:lnTo>
                  <a:lnTo>
                    <a:pt x="393" y="294"/>
                  </a:lnTo>
                  <a:lnTo>
                    <a:pt x="390" y="294"/>
                  </a:lnTo>
                  <a:lnTo>
                    <a:pt x="390" y="292"/>
                  </a:lnTo>
                  <a:lnTo>
                    <a:pt x="387" y="290"/>
                  </a:lnTo>
                  <a:lnTo>
                    <a:pt x="384" y="289"/>
                  </a:lnTo>
                  <a:lnTo>
                    <a:pt x="382" y="288"/>
                  </a:lnTo>
                  <a:lnTo>
                    <a:pt x="381" y="289"/>
                  </a:lnTo>
                  <a:lnTo>
                    <a:pt x="378" y="290"/>
                  </a:lnTo>
                  <a:lnTo>
                    <a:pt x="376" y="290"/>
                  </a:lnTo>
                  <a:lnTo>
                    <a:pt x="375" y="291"/>
                  </a:lnTo>
                  <a:lnTo>
                    <a:pt x="374" y="291"/>
                  </a:lnTo>
                  <a:lnTo>
                    <a:pt x="374" y="292"/>
                  </a:lnTo>
                  <a:lnTo>
                    <a:pt x="373" y="294"/>
                  </a:lnTo>
                  <a:lnTo>
                    <a:pt x="369" y="296"/>
                  </a:lnTo>
                  <a:lnTo>
                    <a:pt x="364" y="300"/>
                  </a:lnTo>
                  <a:lnTo>
                    <a:pt x="363" y="301"/>
                  </a:lnTo>
                  <a:lnTo>
                    <a:pt x="360" y="306"/>
                  </a:lnTo>
                  <a:lnTo>
                    <a:pt x="359" y="306"/>
                  </a:lnTo>
                  <a:lnTo>
                    <a:pt x="359" y="307"/>
                  </a:lnTo>
                  <a:lnTo>
                    <a:pt x="357" y="307"/>
                  </a:lnTo>
                  <a:lnTo>
                    <a:pt x="356" y="309"/>
                  </a:lnTo>
                  <a:lnTo>
                    <a:pt x="355" y="309"/>
                  </a:lnTo>
                  <a:lnTo>
                    <a:pt x="355" y="314"/>
                  </a:lnTo>
                  <a:lnTo>
                    <a:pt x="354" y="315"/>
                  </a:lnTo>
                  <a:lnTo>
                    <a:pt x="351" y="315"/>
                  </a:lnTo>
                  <a:lnTo>
                    <a:pt x="351" y="316"/>
                  </a:lnTo>
                  <a:lnTo>
                    <a:pt x="350" y="318"/>
                  </a:lnTo>
                  <a:lnTo>
                    <a:pt x="350" y="320"/>
                  </a:lnTo>
                  <a:lnTo>
                    <a:pt x="349" y="320"/>
                  </a:lnTo>
                  <a:lnTo>
                    <a:pt x="349" y="316"/>
                  </a:lnTo>
                  <a:lnTo>
                    <a:pt x="348" y="315"/>
                  </a:lnTo>
                  <a:lnTo>
                    <a:pt x="345" y="315"/>
                  </a:lnTo>
                  <a:lnTo>
                    <a:pt x="344" y="316"/>
                  </a:lnTo>
                  <a:lnTo>
                    <a:pt x="344" y="318"/>
                  </a:lnTo>
                  <a:lnTo>
                    <a:pt x="343" y="318"/>
                  </a:lnTo>
                  <a:lnTo>
                    <a:pt x="343" y="319"/>
                  </a:lnTo>
                  <a:lnTo>
                    <a:pt x="342" y="320"/>
                  </a:lnTo>
                  <a:lnTo>
                    <a:pt x="341" y="320"/>
                  </a:lnTo>
                  <a:lnTo>
                    <a:pt x="339" y="322"/>
                  </a:lnTo>
                  <a:lnTo>
                    <a:pt x="338" y="322"/>
                  </a:lnTo>
                  <a:lnTo>
                    <a:pt x="338" y="323"/>
                  </a:lnTo>
                  <a:lnTo>
                    <a:pt x="337" y="322"/>
                  </a:lnTo>
                  <a:lnTo>
                    <a:pt x="337" y="321"/>
                  </a:lnTo>
                  <a:lnTo>
                    <a:pt x="336" y="321"/>
                  </a:lnTo>
                  <a:lnTo>
                    <a:pt x="332" y="325"/>
                  </a:lnTo>
                  <a:lnTo>
                    <a:pt x="331" y="325"/>
                  </a:lnTo>
                  <a:lnTo>
                    <a:pt x="332" y="323"/>
                  </a:lnTo>
                  <a:lnTo>
                    <a:pt x="323" y="323"/>
                  </a:lnTo>
                  <a:lnTo>
                    <a:pt x="323" y="325"/>
                  </a:lnTo>
                  <a:lnTo>
                    <a:pt x="317" y="325"/>
                  </a:lnTo>
                  <a:lnTo>
                    <a:pt x="316" y="323"/>
                  </a:lnTo>
                  <a:lnTo>
                    <a:pt x="314" y="325"/>
                  </a:lnTo>
                  <a:lnTo>
                    <a:pt x="314" y="326"/>
                  </a:lnTo>
                  <a:lnTo>
                    <a:pt x="313" y="327"/>
                  </a:lnTo>
                  <a:lnTo>
                    <a:pt x="312" y="327"/>
                  </a:lnTo>
                  <a:lnTo>
                    <a:pt x="312" y="326"/>
                  </a:lnTo>
                  <a:lnTo>
                    <a:pt x="311" y="327"/>
                  </a:lnTo>
                  <a:lnTo>
                    <a:pt x="307" y="326"/>
                  </a:lnTo>
                  <a:lnTo>
                    <a:pt x="304" y="327"/>
                  </a:lnTo>
                  <a:lnTo>
                    <a:pt x="304" y="328"/>
                  </a:lnTo>
                  <a:lnTo>
                    <a:pt x="301" y="329"/>
                  </a:lnTo>
                  <a:lnTo>
                    <a:pt x="299" y="329"/>
                  </a:lnTo>
                  <a:lnTo>
                    <a:pt x="295" y="328"/>
                  </a:lnTo>
                  <a:lnTo>
                    <a:pt x="294" y="328"/>
                  </a:lnTo>
                  <a:lnTo>
                    <a:pt x="291" y="326"/>
                  </a:lnTo>
                  <a:lnTo>
                    <a:pt x="288" y="326"/>
                  </a:lnTo>
                  <a:lnTo>
                    <a:pt x="286" y="323"/>
                  </a:lnTo>
                  <a:lnTo>
                    <a:pt x="285" y="323"/>
                  </a:lnTo>
                  <a:lnTo>
                    <a:pt x="285" y="322"/>
                  </a:lnTo>
                  <a:lnTo>
                    <a:pt x="282" y="322"/>
                  </a:lnTo>
                  <a:lnTo>
                    <a:pt x="281" y="319"/>
                  </a:lnTo>
                  <a:lnTo>
                    <a:pt x="279" y="319"/>
                  </a:lnTo>
                  <a:lnTo>
                    <a:pt x="279" y="316"/>
                  </a:lnTo>
                  <a:lnTo>
                    <a:pt x="275" y="313"/>
                  </a:lnTo>
                  <a:lnTo>
                    <a:pt x="275" y="310"/>
                  </a:lnTo>
                  <a:lnTo>
                    <a:pt x="274" y="310"/>
                  </a:lnTo>
                  <a:lnTo>
                    <a:pt x="274" y="309"/>
                  </a:lnTo>
                  <a:lnTo>
                    <a:pt x="272" y="307"/>
                  </a:lnTo>
                  <a:lnTo>
                    <a:pt x="272" y="306"/>
                  </a:lnTo>
                  <a:lnTo>
                    <a:pt x="270" y="306"/>
                  </a:lnTo>
                  <a:lnTo>
                    <a:pt x="268" y="303"/>
                  </a:lnTo>
                  <a:lnTo>
                    <a:pt x="268" y="302"/>
                  </a:lnTo>
                  <a:lnTo>
                    <a:pt x="263" y="302"/>
                  </a:lnTo>
                  <a:lnTo>
                    <a:pt x="263" y="301"/>
                  </a:lnTo>
                  <a:lnTo>
                    <a:pt x="260" y="301"/>
                  </a:lnTo>
                  <a:lnTo>
                    <a:pt x="258" y="300"/>
                  </a:lnTo>
                  <a:lnTo>
                    <a:pt x="257" y="300"/>
                  </a:lnTo>
                  <a:lnTo>
                    <a:pt x="256" y="298"/>
                  </a:lnTo>
                  <a:lnTo>
                    <a:pt x="256" y="297"/>
                  </a:lnTo>
                  <a:lnTo>
                    <a:pt x="255" y="297"/>
                  </a:lnTo>
                  <a:lnTo>
                    <a:pt x="251" y="296"/>
                  </a:lnTo>
                  <a:lnTo>
                    <a:pt x="250" y="296"/>
                  </a:lnTo>
                  <a:lnTo>
                    <a:pt x="250" y="295"/>
                  </a:lnTo>
                  <a:lnTo>
                    <a:pt x="242" y="291"/>
                  </a:lnTo>
                  <a:lnTo>
                    <a:pt x="241" y="291"/>
                  </a:lnTo>
                  <a:lnTo>
                    <a:pt x="241" y="290"/>
                  </a:lnTo>
                  <a:lnTo>
                    <a:pt x="239" y="289"/>
                  </a:lnTo>
                  <a:lnTo>
                    <a:pt x="223" y="286"/>
                  </a:lnTo>
                  <a:lnTo>
                    <a:pt x="213" y="286"/>
                  </a:lnTo>
                  <a:lnTo>
                    <a:pt x="212" y="284"/>
                  </a:lnTo>
                  <a:lnTo>
                    <a:pt x="207" y="289"/>
                  </a:lnTo>
                  <a:lnTo>
                    <a:pt x="207" y="292"/>
                  </a:lnTo>
                  <a:lnTo>
                    <a:pt x="206" y="294"/>
                  </a:lnTo>
                  <a:lnTo>
                    <a:pt x="206" y="295"/>
                  </a:lnTo>
                  <a:lnTo>
                    <a:pt x="207" y="295"/>
                  </a:lnTo>
                  <a:lnTo>
                    <a:pt x="207" y="296"/>
                  </a:lnTo>
                  <a:lnTo>
                    <a:pt x="206" y="296"/>
                  </a:lnTo>
                  <a:lnTo>
                    <a:pt x="206" y="300"/>
                  </a:lnTo>
                  <a:lnTo>
                    <a:pt x="207" y="300"/>
                  </a:lnTo>
                  <a:lnTo>
                    <a:pt x="207" y="303"/>
                  </a:lnTo>
                  <a:lnTo>
                    <a:pt x="205" y="304"/>
                  </a:lnTo>
                  <a:lnTo>
                    <a:pt x="205" y="306"/>
                  </a:lnTo>
                  <a:lnTo>
                    <a:pt x="204" y="308"/>
                  </a:lnTo>
                  <a:lnTo>
                    <a:pt x="204" y="309"/>
                  </a:lnTo>
                  <a:lnTo>
                    <a:pt x="202" y="310"/>
                  </a:lnTo>
                  <a:lnTo>
                    <a:pt x="202" y="312"/>
                  </a:lnTo>
                  <a:lnTo>
                    <a:pt x="204" y="312"/>
                  </a:lnTo>
                  <a:lnTo>
                    <a:pt x="204" y="313"/>
                  </a:lnTo>
                  <a:lnTo>
                    <a:pt x="205" y="314"/>
                  </a:lnTo>
                  <a:lnTo>
                    <a:pt x="204" y="314"/>
                  </a:lnTo>
                  <a:lnTo>
                    <a:pt x="202" y="315"/>
                  </a:lnTo>
                  <a:lnTo>
                    <a:pt x="202" y="318"/>
                  </a:lnTo>
                  <a:lnTo>
                    <a:pt x="201" y="318"/>
                  </a:lnTo>
                  <a:lnTo>
                    <a:pt x="201" y="320"/>
                  </a:lnTo>
                  <a:lnTo>
                    <a:pt x="200" y="320"/>
                  </a:lnTo>
                  <a:lnTo>
                    <a:pt x="200" y="319"/>
                  </a:lnTo>
                  <a:lnTo>
                    <a:pt x="199" y="318"/>
                  </a:lnTo>
                  <a:lnTo>
                    <a:pt x="199" y="316"/>
                  </a:lnTo>
                  <a:lnTo>
                    <a:pt x="198" y="318"/>
                  </a:lnTo>
                  <a:lnTo>
                    <a:pt x="193" y="315"/>
                  </a:lnTo>
                  <a:lnTo>
                    <a:pt x="189" y="315"/>
                  </a:lnTo>
                  <a:lnTo>
                    <a:pt x="189" y="318"/>
                  </a:lnTo>
                  <a:lnTo>
                    <a:pt x="188" y="318"/>
                  </a:lnTo>
                  <a:lnTo>
                    <a:pt x="188" y="319"/>
                  </a:lnTo>
                  <a:lnTo>
                    <a:pt x="187" y="318"/>
                  </a:lnTo>
                  <a:lnTo>
                    <a:pt x="187" y="319"/>
                  </a:lnTo>
                  <a:lnTo>
                    <a:pt x="186" y="319"/>
                  </a:lnTo>
                  <a:lnTo>
                    <a:pt x="185" y="318"/>
                  </a:lnTo>
                  <a:lnTo>
                    <a:pt x="185" y="319"/>
                  </a:lnTo>
                  <a:lnTo>
                    <a:pt x="182" y="320"/>
                  </a:lnTo>
                  <a:lnTo>
                    <a:pt x="179" y="320"/>
                  </a:lnTo>
                  <a:lnTo>
                    <a:pt x="177" y="321"/>
                  </a:lnTo>
                  <a:lnTo>
                    <a:pt x="176" y="321"/>
                  </a:lnTo>
                  <a:lnTo>
                    <a:pt x="176" y="322"/>
                  </a:lnTo>
                  <a:lnTo>
                    <a:pt x="175" y="322"/>
                  </a:lnTo>
                  <a:lnTo>
                    <a:pt x="175" y="323"/>
                  </a:lnTo>
                  <a:lnTo>
                    <a:pt x="173" y="323"/>
                  </a:lnTo>
                  <a:lnTo>
                    <a:pt x="171" y="322"/>
                  </a:lnTo>
                  <a:lnTo>
                    <a:pt x="170" y="322"/>
                  </a:lnTo>
                  <a:lnTo>
                    <a:pt x="170" y="323"/>
                  </a:lnTo>
                  <a:lnTo>
                    <a:pt x="167" y="323"/>
                  </a:lnTo>
                  <a:lnTo>
                    <a:pt x="167" y="322"/>
                  </a:lnTo>
                  <a:lnTo>
                    <a:pt x="168" y="322"/>
                  </a:lnTo>
                  <a:lnTo>
                    <a:pt x="168" y="321"/>
                  </a:lnTo>
                  <a:lnTo>
                    <a:pt x="167" y="321"/>
                  </a:lnTo>
                  <a:lnTo>
                    <a:pt x="165" y="320"/>
                  </a:lnTo>
                  <a:lnTo>
                    <a:pt x="162" y="320"/>
                  </a:lnTo>
                  <a:lnTo>
                    <a:pt x="158" y="319"/>
                  </a:lnTo>
                  <a:lnTo>
                    <a:pt x="158" y="318"/>
                  </a:lnTo>
                  <a:lnTo>
                    <a:pt x="156" y="318"/>
                  </a:lnTo>
                  <a:lnTo>
                    <a:pt x="156" y="319"/>
                  </a:lnTo>
                  <a:lnTo>
                    <a:pt x="155" y="319"/>
                  </a:lnTo>
                  <a:lnTo>
                    <a:pt x="155" y="318"/>
                  </a:lnTo>
                  <a:lnTo>
                    <a:pt x="154" y="319"/>
                  </a:lnTo>
                  <a:lnTo>
                    <a:pt x="151" y="316"/>
                  </a:lnTo>
                  <a:lnTo>
                    <a:pt x="151" y="315"/>
                  </a:lnTo>
                  <a:lnTo>
                    <a:pt x="150" y="314"/>
                  </a:lnTo>
                  <a:lnTo>
                    <a:pt x="148" y="314"/>
                  </a:lnTo>
                  <a:lnTo>
                    <a:pt x="148" y="313"/>
                  </a:lnTo>
                  <a:lnTo>
                    <a:pt x="146" y="313"/>
                  </a:lnTo>
                  <a:lnTo>
                    <a:pt x="146" y="312"/>
                  </a:lnTo>
                  <a:lnTo>
                    <a:pt x="145" y="312"/>
                  </a:lnTo>
                  <a:lnTo>
                    <a:pt x="145" y="310"/>
                  </a:lnTo>
                  <a:lnTo>
                    <a:pt x="146" y="309"/>
                  </a:lnTo>
                  <a:lnTo>
                    <a:pt x="145" y="309"/>
                  </a:lnTo>
                  <a:lnTo>
                    <a:pt x="146" y="308"/>
                  </a:lnTo>
                  <a:lnTo>
                    <a:pt x="145" y="308"/>
                  </a:lnTo>
                  <a:lnTo>
                    <a:pt x="145" y="307"/>
                  </a:lnTo>
                  <a:lnTo>
                    <a:pt x="144" y="307"/>
                  </a:lnTo>
                  <a:lnTo>
                    <a:pt x="144" y="306"/>
                  </a:lnTo>
                  <a:lnTo>
                    <a:pt x="145" y="306"/>
                  </a:lnTo>
                  <a:lnTo>
                    <a:pt x="145" y="302"/>
                  </a:lnTo>
                  <a:lnTo>
                    <a:pt x="144" y="302"/>
                  </a:lnTo>
                  <a:lnTo>
                    <a:pt x="142" y="303"/>
                  </a:lnTo>
                  <a:lnTo>
                    <a:pt x="142" y="300"/>
                  </a:lnTo>
                  <a:lnTo>
                    <a:pt x="143" y="298"/>
                  </a:lnTo>
                  <a:lnTo>
                    <a:pt x="145" y="298"/>
                  </a:lnTo>
                  <a:lnTo>
                    <a:pt x="145" y="297"/>
                  </a:lnTo>
                  <a:lnTo>
                    <a:pt x="144" y="296"/>
                  </a:lnTo>
                  <a:lnTo>
                    <a:pt x="142" y="295"/>
                  </a:lnTo>
                  <a:lnTo>
                    <a:pt x="138" y="294"/>
                  </a:lnTo>
                  <a:lnTo>
                    <a:pt x="138" y="292"/>
                  </a:lnTo>
                  <a:lnTo>
                    <a:pt x="137" y="292"/>
                  </a:lnTo>
                  <a:lnTo>
                    <a:pt x="137" y="294"/>
                  </a:lnTo>
                  <a:lnTo>
                    <a:pt x="136" y="294"/>
                  </a:lnTo>
                  <a:lnTo>
                    <a:pt x="136" y="295"/>
                  </a:lnTo>
                  <a:lnTo>
                    <a:pt x="134" y="295"/>
                  </a:lnTo>
                  <a:lnTo>
                    <a:pt x="134" y="300"/>
                  </a:lnTo>
                  <a:lnTo>
                    <a:pt x="133" y="300"/>
                  </a:lnTo>
                  <a:lnTo>
                    <a:pt x="133" y="297"/>
                  </a:lnTo>
                  <a:lnTo>
                    <a:pt x="132" y="297"/>
                  </a:lnTo>
                  <a:lnTo>
                    <a:pt x="130" y="295"/>
                  </a:lnTo>
                  <a:lnTo>
                    <a:pt x="126" y="295"/>
                  </a:lnTo>
                  <a:lnTo>
                    <a:pt x="126" y="294"/>
                  </a:lnTo>
                  <a:lnTo>
                    <a:pt x="125" y="294"/>
                  </a:lnTo>
                  <a:lnTo>
                    <a:pt x="125" y="295"/>
                  </a:lnTo>
                  <a:lnTo>
                    <a:pt x="124" y="295"/>
                  </a:lnTo>
                  <a:lnTo>
                    <a:pt x="124" y="289"/>
                  </a:lnTo>
                  <a:lnTo>
                    <a:pt x="123" y="289"/>
                  </a:lnTo>
                  <a:lnTo>
                    <a:pt x="121" y="288"/>
                  </a:lnTo>
                  <a:lnTo>
                    <a:pt x="120" y="289"/>
                  </a:lnTo>
                  <a:lnTo>
                    <a:pt x="120" y="290"/>
                  </a:lnTo>
                  <a:lnTo>
                    <a:pt x="119" y="289"/>
                  </a:lnTo>
                  <a:lnTo>
                    <a:pt x="118" y="289"/>
                  </a:lnTo>
                  <a:lnTo>
                    <a:pt x="118" y="285"/>
                  </a:lnTo>
                  <a:lnTo>
                    <a:pt x="117" y="285"/>
                  </a:lnTo>
                  <a:lnTo>
                    <a:pt x="117" y="286"/>
                  </a:lnTo>
                  <a:lnTo>
                    <a:pt x="114" y="286"/>
                  </a:lnTo>
                  <a:lnTo>
                    <a:pt x="114" y="288"/>
                  </a:lnTo>
                  <a:lnTo>
                    <a:pt x="117" y="288"/>
                  </a:lnTo>
                  <a:lnTo>
                    <a:pt x="115" y="289"/>
                  </a:lnTo>
                  <a:lnTo>
                    <a:pt x="115" y="290"/>
                  </a:lnTo>
                  <a:lnTo>
                    <a:pt x="114" y="290"/>
                  </a:lnTo>
                  <a:lnTo>
                    <a:pt x="112" y="289"/>
                  </a:lnTo>
                  <a:lnTo>
                    <a:pt x="112" y="290"/>
                  </a:lnTo>
                  <a:lnTo>
                    <a:pt x="109" y="290"/>
                  </a:lnTo>
                  <a:lnTo>
                    <a:pt x="109" y="289"/>
                  </a:lnTo>
                  <a:lnTo>
                    <a:pt x="111" y="289"/>
                  </a:lnTo>
                  <a:lnTo>
                    <a:pt x="112" y="288"/>
                  </a:lnTo>
                  <a:lnTo>
                    <a:pt x="111" y="288"/>
                  </a:lnTo>
                  <a:lnTo>
                    <a:pt x="111" y="286"/>
                  </a:lnTo>
                  <a:lnTo>
                    <a:pt x="109" y="286"/>
                  </a:lnTo>
                  <a:lnTo>
                    <a:pt x="108" y="288"/>
                  </a:lnTo>
                  <a:lnTo>
                    <a:pt x="108" y="289"/>
                  </a:lnTo>
                  <a:lnTo>
                    <a:pt x="109" y="290"/>
                  </a:lnTo>
                  <a:lnTo>
                    <a:pt x="108" y="291"/>
                  </a:lnTo>
                  <a:lnTo>
                    <a:pt x="111" y="292"/>
                  </a:lnTo>
                  <a:lnTo>
                    <a:pt x="111" y="294"/>
                  </a:lnTo>
                  <a:lnTo>
                    <a:pt x="109" y="292"/>
                  </a:lnTo>
                  <a:lnTo>
                    <a:pt x="109" y="294"/>
                  </a:lnTo>
                  <a:lnTo>
                    <a:pt x="108" y="294"/>
                  </a:lnTo>
                  <a:lnTo>
                    <a:pt x="108" y="295"/>
                  </a:lnTo>
                  <a:lnTo>
                    <a:pt x="106" y="295"/>
                  </a:lnTo>
                  <a:lnTo>
                    <a:pt x="105" y="296"/>
                  </a:lnTo>
                  <a:lnTo>
                    <a:pt x="105" y="297"/>
                  </a:lnTo>
                  <a:lnTo>
                    <a:pt x="103" y="298"/>
                  </a:lnTo>
                  <a:lnTo>
                    <a:pt x="103" y="300"/>
                  </a:lnTo>
                  <a:lnTo>
                    <a:pt x="102" y="301"/>
                  </a:lnTo>
                  <a:lnTo>
                    <a:pt x="101" y="300"/>
                  </a:lnTo>
                  <a:lnTo>
                    <a:pt x="101" y="298"/>
                  </a:lnTo>
                  <a:lnTo>
                    <a:pt x="102" y="297"/>
                  </a:lnTo>
                  <a:lnTo>
                    <a:pt x="101" y="297"/>
                  </a:lnTo>
                  <a:lnTo>
                    <a:pt x="101" y="296"/>
                  </a:lnTo>
                  <a:lnTo>
                    <a:pt x="100" y="295"/>
                  </a:lnTo>
                  <a:lnTo>
                    <a:pt x="100" y="294"/>
                  </a:lnTo>
                  <a:lnTo>
                    <a:pt x="103" y="294"/>
                  </a:lnTo>
                  <a:lnTo>
                    <a:pt x="103" y="292"/>
                  </a:lnTo>
                  <a:lnTo>
                    <a:pt x="102" y="292"/>
                  </a:lnTo>
                  <a:lnTo>
                    <a:pt x="102" y="291"/>
                  </a:lnTo>
                  <a:lnTo>
                    <a:pt x="103" y="291"/>
                  </a:lnTo>
                  <a:lnTo>
                    <a:pt x="103" y="289"/>
                  </a:lnTo>
                  <a:lnTo>
                    <a:pt x="102" y="289"/>
                  </a:lnTo>
                  <a:lnTo>
                    <a:pt x="102" y="290"/>
                  </a:lnTo>
                  <a:lnTo>
                    <a:pt x="101" y="291"/>
                  </a:lnTo>
                  <a:lnTo>
                    <a:pt x="98" y="291"/>
                  </a:lnTo>
                  <a:lnTo>
                    <a:pt x="96" y="292"/>
                  </a:lnTo>
                  <a:lnTo>
                    <a:pt x="96" y="291"/>
                  </a:lnTo>
                  <a:lnTo>
                    <a:pt x="95" y="292"/>
                  </a:lnTo>
                  <a:lnTo>
                    <a:pt x="95" y="291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2" y="292"/>
                  </a:lnTo>
                  <a:lnTo>
                    <a:pt x="90" y="291"/>
                  </a:lnTo>
                  <a:lnTo>
                    <a:pt x="87" y="291"/>
                  </a:lnTo>
                  <a:lnTo>
                    <a:pt x="84" y="294"/>
                  </a:lnTo>
                  <a:lnTo>
                    <a:pt x="86" y="294"/>
                  </a:lnTo>
                  <a:lnTo>
                    <a:pt x="84" y="296"/>
                  </a:lnTo>
                  <a:lnTo>
                    <a:pt x="84" y="297"/>
                  </a:lnTo>
                  <a:lnTo>
                    <a:pt x="83" y="296"/>
                  </a:lnTo>
                  <a:lnTo>
                    <a:pt x="80" y="296"/>
                  </a:lnTo>
                  <a:lnTo>
                    <a:pt x="80" y="295"/>
                  </a:lnTo>
                  <a:lnTo>
                    <a:pt x="76" y="296"/>
                  </a:lnTo>
                  <a:lnTo>
                    <a:pt x="76" y="297"/>
                  </a:lnTo>
                  <a:lnTo>
                    <a:pt x="75" y="296"/>
                  </a:lnTo>
                  <a:lnTo>
                    <a:pt x="72" y="296"/>
                  </a:lnTo>
                  <a:lnTo>
                    <a:pt x="72" y="295"/>
                  </a:lnTo>
                  <a:lnTo>
                    <a:pt x="74" y="294"/>
                  </a:lnTo>
                  <a:lnTo>
                    <a:pt x="74" y="292"/>
                  </a:lnTo>
                  <a:lnTo>
                    <a:pt x="75" y="292"/>
                  </a:lnTo>
                  <a:lnTo>
                    <a:pt x="75" y="291"/>
                  </a:lnTo>
                  <a:lnTo>
                    <a:pt x="82" y="291"/>
                  </a:lnTo>
                  <a:lnTo>
                    <a:pt x="82" y="289"/>
                  </a:lnTo>
                  <a:lnTo>
                    <a:pt x="83" y="289"/>
                  </a:lnTo>
                  <a:lnTo>
                    <a:pt x="86" y="290"/>
                  </a:lnTo>
                  <a:lnTo>
                    <a:pt x="88" y="290"/>
                  </a:lnTo>
                  <a:lnTo>
                    <a:pt x="89" y="289"/>
                  </a:lnTo>
                  <a:lnTo>
                    <a:pt x="95" y="289"/>
                  </a:lnTo>
                  <a:lnTo>
                    <a:pt x="96" y="290"/>
                  </a:lnTo>
                  <a:lnTo>
                    <a:pt x="98" y="289"/>
                  </a:lnTo>
                  <a:lnTo>
                    <a:pt x="99" y="290"/>
                  </a:lnTo>
                  <a:lnTo>
                    <a:pt x="100" y="290"/>
                  </a:lnTo>
                  <a:lnTo>
                    <a:pt x="101" y="289"/>
                  </a:lnTo>
                  <a:lnTo>
                    <a:pt x="100" y="289"/>
                  </a:lnTo>
                  <a:lnTo>
                    <a:pt x="100" y="288"/>
                  </a:lnTo>
                  <a:lnTo>
                    <a:pt x="99" y="286"/>
                  </a:lnTo>
                  <a:lnTo>
                    <a:pt x="100" y="286"/>
                  </a:lnTo>
                  <a:lnTo>
                    <a:pt x="100" y="285"/>
                  </a:lnTo>
                  <a:lnTo>
                    <a:pt x="101" y="285"/>
                  </a:lnTo>
                  <a:lnTo>
                    <a:pt x="100" y="284"/>
                  </a:lnTo>
                  <a:lnTo>
                    <a:pt x="100" y="282"/>
                  </a:lnTo>
                  <a:lnTo>
                    <a:pt x="101" y="282"/>
                  </a:lnTo>
                  <a:lnTo>
                    <a:pt x="102" y="283"/>
                  </a:lnTo>
                  <a:lnTo>
                    <a:pt x="103" y="283"/>
                  </a:lnTo>
                  <a:lnTo>
                    <a:pt x="103" y="282"/>
                  </a:lnTo>
                  <a:lnTo>
                    <a:pt x="105" y="283"/>
                  </a:lnTo>
                  <a:lnTo>
                    <a:pt x="106" y="283"/>
                  </a:lnTo>
                  <a:lnTo>
                    <a:pt x="105" y="282"/>
                  </a:lnTo>
                  <a:lnTo>
                    <a:pt x="106" y="282"/>
                  </a:lnTo>
                  <a:lnTo>
                    <a:pt x="107" y="280"/>
                  </a:lnTo>
                  <a:lnTo>
                    <a:pt x="107" y="279"/>
                  </a:lnTo>
                  <a:lnTo>
                    <a:pt x="109" y="279"/>
                  </a:lnTo>
                  <a:lnTo>
                    <a:pt x="108" y="278"/>
                  </a:lnTo>
                  <a:lnTo>
                    <a:pt x="111" y="277"/>
                  </a:lnTo>
                  <a:lnTo>
                    <a:pt x="112" y="277"/>
                  </a:lnTo>
                  <a:lnTo>
                    <a:pt x="112" y="276"/>
                  </a:lnTo>
                  <a:lnTo>
                    <a:pt x="111" y="276"/>
                  </a:lnTo>
                  <a:lnTo>
                    <a:pt x="106" y="277"/>
                  </a:lnTo>
                  <a:lnTo>
                    <a:pt x="102" y="277"/>
                  </a:lnTo>
                  <a:lnTo>
                    <a:pt x="103" y="278"/>
                  </a:lnTo>
                  <a:lnTo>
                    <a:pt x="102" y="278"/>
                  </a:lnTo>
                  <a:lnTo>
                    <a:pt x="98" y="277"/>
                  </a:lnTo>
                  <a:lnTo>
                    <a:pt x="96" y="278"/>
                  </a:lnTo>
                  <a:lnTo>
                    <a:pt x="95" y="277"/>
                  </a:lnTo>
                  <a:lnTo>
                    <a:pt x="94" y="277"/>
                  </a:lnTo>
                  <a:lnTo>
                    <a:pt x="90" y="278"/>
                  </a:lnTo>
                  <a:lnTo>
                    <a:pt x="89" y="278"/>
                  </a:lnTo>
                  <a:lnTo>
                    <a:pt x="89" y="279"/>
                  </a:lnTo>
                  <a:lnTo>
                    <a:pt x="87" y="279"/>
                  </a:lnTo>
                  <a:lnTo>
                    <a:pt x="87" y="278"/>
                  </a:lnTo>
                  <a:lnTo>
                    <a:pt x="86" y="278"/>
                  </a:lnTo>
                  <a:lnTo>
                    <a:pt x="83" y="279"/>
                  </a:lnTo>
                  <a:lnTo>
                    <a:pt x="80" y="279"/>
                  </a:lnTo>
                  <a:lnTo>
                    <a:pt x="80" y="280"/>
                  </a:lnTo>
                  <a:lnTo>
                    <a:pt x="78" y="279"/>
                  </a:lnTo>
                  <a:lnTo>
                    <a:pt x="76" y="279"/>
                  </a:lnTo>
                  <a:lnTo>
                    <a:pt x="75" y="278"/>
                  </a:lnTo>
                  <a:lnTo>
                    <a:pt x="75" y="277"/>
                  </a:lnTo>
                  <a:lnTo>
                    <a:pt x="72" y="277"/>
                  </a:lnTo>
                  <a:lnTo>
                    <a:pt x="71" y="278"/>
                  </a:lnTo>
                  <a:lnTo>
                    <a:pt x="70" y="278"/>
                  </a:lnTo>
                  <a:lnTo>
                    <a:pt x="70" y="279"/>
                  </a:lnTo>
                  <a:lnTo>
                    <a:pt x="69" y="280"/>
                  </a:lnTo>
                  <a:lnTo>
                    <a:pt x="67" y="280"/>
                  </a:lnTo>
                  <a:lnTo>
                    <a:pt x="67" y="277"/>
                  </a:lnTo>
                  <a:lnTo>
                    <a:pt x="65" y="277"/>
                  </a:lnTo>
                  <a:lnTo>
                    <a:pt x="65" y="276"/>
                  </a:lnTo>
                  <a:lnTo>
                    <a:pt x="67" y="275"/>
                  </a:lnTo>
                  <a:lnTo>
                    <a:pt x="68" y="275"/>
                  </a:lnTo>
                  <a:lnTo>
                    <a:pt x="68" y="272"/>
                  </a:lnTo>
                  <a:lnTo>
                    <a:pt x="71" y="272"/>
                  </a:lnTo>
                  <a:lnTo>
                    <a:pt x="71" y="271"/>
                  </a:lnTo>
                  <a:lnTo>
                    <a:pt x="72" y="271"/>
                  </a:lnTo>
                  <a:lnTo>
                    <a:pt x="72" y="272"/>
                  </a:lnTo>
                  <a:lnTo>
                    <a:pt x="74" y="272"/>
                  </a:lnTo>
                  <a:lnTo>
                    <a:pt x="76" y="275"/>
                  </a:lnTo>
                  <a:lnTo>
                    <a:pt x="77" y="273"/>
                  </a:lnTo>
                  <a:lnTo>
                    <a:pt x="78" y="273"/>
                  </a:lnTo>
                  <a:lnTo>
                    <a:pt x="78" y="272"/>
                  </a:lnTo>
                  <a:lnTo>
                    <a:pt x="80" y="272"/>
                  </a:lnTo>
                  <a:lnTo>
                    <a:pt x="80" y="270"/>
                  </a:lnTo>
                  <a:lnTo>
                    <a:pt x="78" y="270"/>
                  </a:lnTo>
                  <a:lnTo>
                    <a:pt x="78" y="269"/>
                  </a:lnTo>
                  <a:lnTo>
                    <a:pt x="81" y="269"/>
                  </a:lnTo>
                  <a:lnTo>
                    <a:pt x="81" y="266"/>
                  </a:lnTo>
                  <a:lnTo>
                    <a:pt x="82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80" y="265"/>
                  </a:lnTo>
                  <a:lnTo>
                    <a:pt x="78" y="266"/>
                  </a:lnTo>
                  <a:lnTo>
                    <a:pt x="78" y="265"/>
                  </a:lnTo>
                  <a:lnTo>
                    <a:pt x="76" y="265"/>
                  </a:lnTo>
                  <a:lnTo>
                    <a:pt x="76" y="263"/>
                  </a:lnTo>
                  <a:lnTo>
                    <a:pt x="77" y="263"/>
                  </a:lnTo>
                  <a:lnTo>
                    <a:pt x="77" y="261"/>
                  </a:lnTo>
                  <a:lnTo>
                    <a:pt x="76" y="260"/>
                  </a:lnTo>
                  <a:lnTo>
                    <a:pt x="76" y="263"/>
                  </a:lnTo>
                  <a:lnTo>
                    <a:pt x="74" y="263"/>
                  </a:lnTo>
                  <a:lnTo>
                    <a:pt x="72" y="261"/>
                  </a:lnTo>
                  <a:lnTo>
                    <a:pt x="72" y="259"/>
                  </a:lnTo>
                  <a:lnTo>
                    <a:pt x="74" y="259"/>
                  </a:lnTo>
                  <a:lnTo>
                    <a:pt x="75" y="258"/>
                  </a:lnTo>
                  <a:lnTo>
                    <a:pt x="74" y="258"/>
                  </a:lnTo>
                  <a:lnTo>
                    <a:pt x="74" y="257"/>
                  </a:lnTo>
                  <a:lnTo>
                    <a:pt x="72" y="257"/>
                  </a:lnTo>
                  <a:lnTo>
                    <a:pt x="71" y="258"/>
                  </a:lnTo>
                  <a:lnTo>
                    <a:pt x="71" y="259"/>
                  </a:lnTo>
                  <a:lnTo>
                    <a:pt x="70" y="259"/>
                  </a:lnTo>
                  <a:lnTo>
                    <a:pt x="70" y="260"/>
                  </a:lnTo>
                  <a:lnTo>
                    <a:pt x="64" y="260"/>
                  </a:lnTo>
                  <a:lnTo>
                    <a:pt x="64" y="259"/>
                  </a:lnTo>
                  <a:lnTo>
                    <a:pt x="65" y="259"/>
                  </a:lnTo>
                  <a:lnTo>
                    <a:pt x="65" y="253"/>
                  </a:lnTo>
                  <a:lnTo>
                    <a:pt x="64" y="254"/>
                  </a:lnTo>
                  <a:lnTo>
                    <a:pt x="64" y="249"/>
                  </a:lnTo>
                  <a:lnTo>
                    <a:pt x="65" y="249"/>
                  </a:lnTo>
                  <a:lnTo>
                    <a:pt x="65" y="247"/>
                  </a:lnTo>
                  <a:lnTo>
                    <a:pt x="64" y="247"/>
                  </a:lnTo>
                  <a:lnTo>
                    <a:pt x="62" y="246"/>
                  </a:lnTo>
                  <a:lnTo>
                    <a:pt x="58" y="245"/>
                  </a:lnTo>
                  <a:lnTo>
                    <a:pt x="57" y="243"/>
                  </a:lnTo>
                  <a:lnTo>
                    <a:pt x="57" y="242"/>
                  </a:lnTo>
                  <a:lnTo>
                    <a:pt x="62" y="242"/>
                  </a:lnTo>
                  <a:lnTo>
                    <a:pt x="65" y="241"/>
                  </a:lnTo>
                  <a:lnTo>
                    <a:pt x="67" y="240"/>
                  </a:lnTo>
                  <a:lnTo>
                    <a:pt x="67" y="237"/>
                  </a:lnTo>
                  <a:lnTo>
                    <a:pt x="68" y="236"/>
                  </a:lnTo>
                  <a:lnTo>
                    <a:pt x="67" y="235"/>
                  </a:lnTo>
                  <a:lnTo>
                    <a:pt x="67" y="232"/>
                  </a:lnTo>
                  <a:lnTo>
                    <a:pt x="68" y="232"/>
                  </a:lnTo>
                  <a:lnTo>
                    <a:pt x="68" y="230"/>
                  </a:lnTo>
                  <a:lnTo>
                    <a:pt x="67" y="230"/>
                  </a:lnTo>
                  <a:lnTo>
                    <a:pt x="68" y="229"/>
                  </a:lnTo>
                  <a:lnTo>
                    <a:pt x="68" y="228"/>
                  </a:lnTo>
                  <a:lnTo>
                    <a:pt x="67" y="227"/>
                  </a:lnTo>
                  <a:lnTo>
                    <a:pt x="62" y="227"/>
                  </a:lnTo>
                  <a:lnTo>
                    <a:pt x="59" y="224"/>
                  </a:lnTo>
                  <a:lnTo>
                    <a:pt x="59" y="223"/>
                  </a:lnTo>
                  <a:lnTo>
                    <a:pt x="57" y="223"/>
                  </a:lnTo>
                  <a:lnTo>
                    <a:pt x="55" y="222"/>
                  </a:lnTo>
                  <a:lnTo>
                    <a:pt x="52" y="222"/>
                  </a:lnTo>
                  <a:lnTo>
                    <a:pt x="52" y="223"/>
                  </a:lnTo>
                  <a:lnTo>
                    <a:pt x="51" y="223"/>
                  </a:lnTo>
                  <a:lnTo>
                    <a:pt x="51" y="224"/>
                  </a:lnTo>
                  <a:lnTo>
                    <a:pt x="50" y="223"/>
                  </a:lnTo>
                  <a:lnTo>
                    <a:pt x="50" y="220"/>
                  </a:lnTo>
                  <a:lnTo>
                    <a:pt x="47" y="217"/>
                  </a:lnTo>
                  <a:lnTo>
                    <a:pt x="47" y="216"/>
                  </a:lnTo>
                  <a:lnTo>
                    <a:pt x="46" y="217"/>
                  </a:lnTo>
                  <a:lnTo>
                    <a:pt x="46" y="214"/>
                  </a:lnTo>
                  <a:lnTo>
                    <a:pt x="45" y="215"/>
                  </a:lnTo>
                  <a:lnTo>
                    <a:pt x="40" y="215"/>
                  </a:lnTo>
                  <a:lnTo>
                    <a:pt x="40" y="220"/>
                  </a:lnTo>
                  <a:lnTo>
                    <a:pt x="39" y="220"/>
                  </a:lnTo>
                  <a:lnTo>
                    <a:pt x="38" y="218"/>
                  </a:lnTo>
                  <a:lnTo>
                    <a:pt x="38" y="220"/>
                  </a:lnTo>
                  <a:lnTo>
                    <a:pt x="37" y="218"/>
                  </a:lnTo>
                  <a:lnTo>
                    <a:pt x="36" y="218"/>
                  </a:lnTo>
                  <a:lnTo>
                    <a:pt x="36" y="216"/>
                  </a:lnTo>
                  <a:lnTo>
                    <a:pt x="33" y="216"/>
                  </a:lnTo>
                  <a:lnTo>
                    <a:pt x="32" y="215"/>
                  </a:lnTo>
                  <a:lnTo>
                    <a:pt x="31" y="215"/>
                  </a:lnTo>
                  <a:lnTo>
                    <a:pt x="31" y="211"/>
                  </a:lnTo>
                  <a:lnTo>
                    <a:pt x="30" y="211"/>
                  </a:lnTo>
                  <a:lnTo>
                    <a:pt x="30" y="214"/>
                  </a:lnTo>
                  <a:lnTo>
                    <a:pt x="27" y="214"/>
                  </a:lnTo>
                  <a:lnTo>
                    <a:pt x="26" y="212"/>
                  </a:lnTo>
                  <a:lnTo>
                    <a:pt x="26" y="211"/>
                  </a:lnTo>
                  <a:lnTo>
                    <a:pt x="24" y="211"/>
                  </a:lnTo>
                  <a:lnTo>
                    <a:pt x="24" y="210"/>
                  </a:lnTo>
                  <a:lnTo>
                    <a:pt x="26" y="210"/>
                  </a:lnTo>
                  <a:lnTo>
                    <a:pt x="26" y="209"/>
                  </a:lnTo>
                  <a:lnTo>
                    <a:pt x="27" y="209"/>
                  </a:lnTo>
                  <a:lnTo>
                    <a:pt x="27" y="208"/>
                  </a:lnTo>
                  <a:lnTo>
                    <a:pt x="28" y="208"/>
                  </a:lnTo>
                  <a:lnTo>
                    <a:pt x="28" y="209"/>
                  </a:lnTo>
                  <a:lnTo>
                    <a:pt x="31" y="209"/>
                  </a:lnTo>
                  <a:lnTo>
                    <a:pt x="30" y="208"/>
                  </a:lnTo>
                  <a:lnTo>
                    <a:pt x="32" y="208"/>
                  </a:lnTo>
                  <a:lnTo>
                    <a:pt x="33" y="206"/>
                  </a:lnTo>
                  <a:lnTo>
                    <a:pt x="34" y="206"/>
                  </a:lnTo>
                  <a:lnTo>
                    <a:pt x="34" y="205"/>
                  </a:lnTo>
                  <a:lnTo>
                    <a:pt x="33" y="204"/>
                  </a:lnTo>
                  <a:lnTo>
                    <a:pt x="33" y="203"/>
                  </a:lnTo>
                  <a:lnTo>
                    <a:pt x="34" y="203"/>
                  </a:lnTo>
                  <a:lnTo>
                    <a:pt x="34" y="204"/>
                  </a:lnTo>
                  <a:lnTo>
                    <a:pt x="36" y="203"/>
                  </a:lnTo>
                  <a:lnTo>
                    <a:pt x="36" y="202"/>
                  </a:lnTo>
                  <a:lnTo>
                    <a:pt x="34" y="202"/>
                  </a:lnTo>
                  <a:lnTo>
                    <a:pt x="33" y="200"/>
                  </a:lnTo>
                  <a:lnTo>
                    <a:pt x="32" y="200"/>
                  </a:lnTo>
                  <a:lnTo>
                    <a:pt x="32" y="202"/>
                  </a:lnTo>
                  <a:lnTo>
                    <a:pt x="31" y="202"/>
                  </a:lnTo>
                  <a:lnTo>
                    <a:pt x="31" y="199"/>
                  </a:lnTo>
                  <a:lnTo>
                    <a:pt x="30" y="197"/>
                  </a:lnTo>
                  <a:lnTo>
                    <a:pt x="30" y="194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4" y="190"/>
                  </a:lnTo>
                  <a:lnTo>
                    <a:pt x="38" y="193"/>
                  </a:lnTo>
                  <a:lnTo>
                    <a:pt x="38" y="194"/>
                  </a:lnTo>
                  <a:lnTo>
                    <a:pt x="39" y="196"/>
                  </a:lnTo>
                  <a:lnTo>
                    <a:pt x="39" y="197"/>
                  </a:lnTo>
                  <a:lnTo>
                    <a:pt x="40" y="197"/>
                  </a:lnTo>
                  <a:lnTo>
                    <a:pt x="40" y="200"/>
                  </a:lnTo>
                  <a:lnTo>
                    <a:pt x="39" y="200"/>
                  </a:lnTo>
                  <a:lnTo>
                    <a:pt x="39" y="203"/>
                  </a:lnTo>
                  <a:lnTo>
                    <a:pt x="40" y="204"/>
                  </a:lnTo>
                  <a:lnTo>
                    <a:pt x="40" y="205"/>
                  </a:lnTo>
                  <a:lnTo>
                    <a:pt x="41" y="208"/>
                  </a:lnTo>
                  <a:lnTo>
                    <a:pt x="43" y="209"/>
                  </a:lnTo>
                  <a:lnTo>
                    <a:pt x="44" y="209"/>
                  </a:lnTo>
                  <a:lnTo>
                    <a:pt x="43" y="208"/>
                  </a:lnTo>
                  <a:lnTo>
                    <a:pt x="43" y="203"/>
                  </a:lnTo>
                  <a:lnTo>
                    <a:pt x="45" y="203"/>
                  </a:lnTo>
                  <a:lnTo>
                    <a:pt x="45" y="204"/>
                  </a:lnTo>
                  <a:lnTo>
                    <a:pt x="46" y="206"/>
                  </a:lnTo>
                  <a:lnTo>
                    <a:pt x="50" y="206"/>
                  </a:lnTo>
                  <a:lnTo>
                    <a:pt x="53" y="205"/>
                  </a:lnTo>
                  <a:lnTo>
                    <a:pt x="55" y="204"/>
                  </a:lnTo>
                  <a:lnTo>
                    <a:pt x="61" y="204"/>
                  </a:lnTo>
                  <a:lnTo>
                    <a:pt x="63" y="202"/>
                  </a:lnTo>
                  <a:lnTo>
                    <a:pt x="62" y="202"/>
                  </a:lnTo>
                  <a:lnTo>
                    <a:pt x="62" y="200"/>
                  </a:lnTo>
                  <a:lnTo>
                    <a:pt x="61" y="202"/>
                  </a:lnTo>
                  <a:lnTo>
                    <a:pt x="59" y="202"/>
                  </a:lnTo>
                  <a:lnTo>
                    <a:pt x="58" y="200"/>
                  </a:lnTo>
                  <a:lnTo>
                    <a:pt x="57" y="200"/>
                  </a:lnTo>
                  <a:lnTo>
                    <a:pt x="55" y="202"/>
                  </a:lnTo>
                  <a:lnTo>
                    <a:pt x="53" y="203"/>
                  </a:lnTo>
                  <a:lnTo>
                    <a:pt x="53" y="202"/>
                  </a:lnTo>
                  <a:lnTo>
                    <a:pt x="52" y="199"/>
                  </a:lnTo>
                  <a:lnTo>
                    <a:pt x="51" y="199"/>
                  </a:lnTo>
                  <a:lnTo>
                    <a:pt x="50" y="198"/>
                  </a:lnTo>
                  <a:lnTo>
                    <a:pt x="51" y="198"/>
                  </a:lnTo>
                  <a:lnTo>
                    <a:pt x="50" y="197"/>
                  </a:lnTo>
                  <a:lnTo>
                    <a:pt x="49" y="197"/>
                  </a:lnTo>
                  <a:lnTo>
                    <a:pt x="50" y="196"/>
                  </a:lnTo>
                  <a:lnTo>
                    <a:pt x="50" y="193"/>
                  </a:lnTo>
                  <a:lnTo>
                    <a:pt x="47" y="193"/>
                  </a:lnTo>
                  <a:lnTo>
                    <a:pt x="46" y="192"/>
                  </a:lnTo>
                  <a:lnTo>
                    <a:pt x="46" y="191"/>
                  </a:lnTo>
                  <a:lnTo>
                    <a:pt x="45" y="191"/>
                  </a:lnTo>
                  <a:lnTo>
                    <a:pt x="45" y="190"/>
                  </a:lnTo>
                  <a:lnTo>
                    <a:pt x="46" y="190"/>
                  </a:lnTo>
                  <a:lnTo>
                    <a:pt x="44" y="187"/>
                  </a:lnTo>
                  <a:lnTo>
                    <a:pt x="45" y="186"/>
                  </a:lnTo>
                  <a:lnTo>
                    <a:pt x="47" y="186"/>
                  </a:lnTo>
                  <a:lnTo>
                    <a:pt x="49" y="185"/>
                  </a:lnTo>
                  <a:lnTo>
                    <a:pt x="49" y="186"/>
                  </a:lnTo>
                  <a:lnTo>
                    <a:pt x="52" y="186"/>
                  </a:lnTo>
                  <a:lnTo>
                    <a:pt x="52" y="185"/>
                  </a:lnTo>
                  <a:lnTo>
                    <a:pt x="53" y="185"/>
                  </a:lnTo>
                  <a:lnTo>
                    <a:pt x="53" y="184"/>
                  </a:lnTo>
                  <a:lnTo>
                    <a:pt x="52" y="183"/>
                  </a:lnTo>
                  <a:lnTo>
                    <a:pt x="52" y="181"/>
                  </a:lnTo>
                  <a:lnTo>
                    <a:pt x="53" y="181"/>
                  </a:lnTo>
                  <a:lnTo>
                    <a:pt x="53" y="183"/>
                  </a:lnTo>
                  <a:lnTo>
                    <a:pt x="55" y="183"/>
                  </a:lnTo>
                  <a:lnTo>
                    <a:pt x="55" y="180"/>
                  </a:lnTo>
                  <a:lnTo>
                    <a:pt x="56" y="180"/>
                  </a:lnTo>
                  <a:lnTo>
                    <a:pt x="56" y="179"/>
                  </a:lnTo>
                  <a:lnTo>
                    <a:pt x="58" y="179"/>
                  </a:lnTo>
                  <a:lnTo>
                    <a:pt x="58" y="175"/>
                  </a:lnTo>
                  <a:lnTo>
                    <a:pt x="57" y="175"/>
                  </a:lnTo>
                  <a:lnTo>
                    <a:pt x="57" y="177"/>
                  </a:lnTo>
                  <a:lnTo>
                    <a:pt x="55" y="177"/>
                  </a:lnTo>
                  <a:lnTo>
                    <a:pt x="55" y="175"/>
                  </a:lnTo>
                  <a:lnTo>
                    <a:pt x="52" y="175"/>
                  </a:lnTo>
                  <a:lnTo>
                    <a:pt x="51" y="177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49" y="175"/>
                  </a:lnTo>
                  <a:lnTo>
                    <a:pt x="47" y="174"/>
                  </a:lnTo>
                  <a:lnTo>
                    <a:pt x="47" y="172"/>
                  </a:lnTo>
                  <a:lnTo>
                    <a:pt x="49" y="171"/>
                  </a:lnTo>
                  <a:lnTo>
                    <a:pt x="47" y="171"/>
                  </a:lnTo>
                  <a:lnTo>
                    <a:pt x="50" y="168"/>
                  </a:lnTo>
                  <a:lnTo>
                    <a:pt x="51" y="168"/>
                  </a:lnTo>
                  <a:lnTo>
                    <a:pt x="51" y="167"/>
                  </a:lnTo>
                  <a:lnTo>
                    <a:pt x="50" y="166"/>
                  </a:lnTo>
                  <a:lnTo>
                    <a:pt x="49" y="163"/>
                  </a:lnTo>
                  <a:lnTo>
                    <a:pt x="46" y="162"/>
                  </a:lnTo>
                  <a:lnTo>
                    <a:pt x="45" y="162"/>
                  </a:lnTo>
                  <a:lnTo>
                    <a:pt x="45" y="159"/>
                  </a:lnTo>
                  <a:lnTo>
                    <a:pt x="44" y="157"/>
                  </a:lnTo>
                  <a:lnTo>
                    <a:pt x="39" y="157"/>
                  </a:lnTo>
                  <a:lnTo>
                    <a:pt x="40" y="156"/>
                  </a:lnTo>
                  <a:lnTo>
                    <a:pt x="41" y="156"/>
                  </a:lnTo>
                  <a:lnTo>
                    <a:pt x="44" y="154"/>
                  </a:lnTo>
                  <a:lnTo>
                    <a:pt x="49" y="150"/>
                  </a:lnTo>
                  <a:lnTo>
                    <a:pt x="47" y="150"/>
                  </a:lnTo>
                  <a:lnTo>
                    <a:pt x="47" y="148"/>
                  </a:lnTo>
                  <a:lnTo>
                    <a:pt x="50" y="148"/>
                  </a:lnTo>
                  <a:lnTo>
                    <a:pt x="50" y="147"/>
                  </a:lnTo>
                  <a:lnTo>
                    <a:pt x="51" y="147"/>
                  </a:lnTo>
                  <a:lnTo>
                    <a:pt x="53" y="146"/>
                  </a:lnTo>
                  <a:lnTo>
                    <a:pt x="53" y="141"/>
                  </a:lnTo>
                  <a:lnTo>
                    <a:pt x="52" y="141"/>
                  </a:lnTo>
                  <a:lnTo>
                    <a:pt x="51" y="140"/>
                  </a:lnTo>
                  <a:lnTo>
                    <a:pt x="51" y="141"/>
                  </a:lnTo>
                  <a:lnTo>
                    <a:pt x="50" y="141"/>
                  </a:lnTo>
                  <a:lnTo>
                    <a:pt x="49" y="142"/>
                  </a:lnTo>
                  <a:lnTo>
                    <a:pt x="47" y="141"/>
                  </a:lnTo>
                  <a:lnTo>
                    <a:pt x="41" y="142"/>
                  </a:lnTo>
                  <a:lnTo>
                    <a:pt x="33" y="143"/>
                  </a:lnTo>
                  <a:lnTo>
                    <a:pt x="32" y="144"/>
                  </a:lnTo>
                  <a:lnTo>
                    <a:pt x="31" y="144"/>
                  </a:lnTo>
                  <a:lnTo>
                    <a:pt x="30" y="146"/>
                  </a:lnTo>
                  <a:lnTo>
                    <a:pt x="25" y="146"/>
                  </a:lnTo>
                  <a:lnTo>
                    <a:pt x="25" y="147"/>
                  </a:lnTo>
                  <a:lnTo>
                    <a:pt x="16" y="147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9" y="140"/>
                  </a:lnTo>
                  <a:lnTo>
                    <a:pt x="20" y="138"/>
                  </a:lnTo>
                  <a:lnTo>
                    <a:pt x="20" y="137"/>
                  </a:lnTo>
                  <a:lnTo>
                    <a:pt x="21" y="134"/>
                  </a:lnTo>
                  <a:lnTo>
                    <a:pt x="20" y="134"/>
                  </a:lnTo>
                  <a:lnTo>
                    <a:pt x="20" y="120"/>
                  </a:lnTo>
                  <a:lnTo>
                    <a:pt x="21" y="119"/>
                  </a:lnTo>
                  <a:lnTo>
                    <a:pt x="22" y="117"/>
                  </a:lnTo>
                  <a:lnTo>
                    <a:pt x="25" y="118"/>
                  </a:lnTo>
                  <a:lnTo>
                    <a:pt x="25" y="117"/>
                  </a:lnTo>
                  <a:lnTo>
                    <a:pt x="27" y="117"/>
                  </a:lnTo>
                  <a:lnTo>
                    <a:pt x="28" y="114"/>
                  </a:lnTo>
                  <a:lnTo>
                    <a:pt x="30" y="113"/>
                  </a:lnTo>
                  <a:lnTo>
                    <a:pt x="30" y="112"/>
                  </a:lnTo>
                  <a:lnTo>
                    <a:pt x="31" y="112"/>
                  </a:lnTo>
                  <a:lnTo>
                    <a:pt x="31" y="106"/>
                  </a:lnTo>
                  <a:lnTo>
                    <a:pt x="36" y="106"/>
                  </a:lnTo>
                  <a:lnTo>
                    <a:pt x="36" y="105"/>
                  </a:lnTo>
                  <a:lnTo>
                    <a:pt x="39" y="101"/>
                  </a:lnTo>
                  <a:lnTo>
                    <a:pt x="44" y="95"/>
                  </a:lnTo>
                  <a:lnTo>
                    <a:pt x="58" y="95"/>
                  </a:lnTo>
                  <a:lnTo>
                    <a:pt x="59" y="93"/>
                  </a:lnTo>
                  <a:lnTo>
                    <a:pt x="61" y="93"/>
                  </a:lnTo>
                  <a:lnTo>
                    <a:pt x="62" y="92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8" y="92"/>
                  </a:lnTo>
                  <a:lnTo>
                    <a:pt x="69" y="92"/>
                  </a:lnTo>
                  <a:lnTo>
                    <a:pt x="69" y="93"/>
                  </a:lnTo>
                  <a:lnTo>
                    <a:pt x="70" y="94"/>
                  </a:lnTo>
                  <a:lnTo>
                    <a:pt x="69" y="95"/>
                  </a:lnTo>
                  <a:lnTo>
                    <a:pt x="72" y="99"/>
                  </a:lnTo>
                  <a:lnTo>
                    <a:pt x="75" y="100"/>
                  </a:lnTo>
                  <a:lnTo>
                    <a:pt x="80" y="100"/>
                  </a:lnTo>
                  <a:lnTo>
                    <a:pt x="81" y="99"/>
                  </a:lnTo>
                  <a:lnTo>
                    <a:pt x="83" y="99"/>
                  </a:lnTo>
                  <a:lnTo>
                    <a:pt x="84" y="100"/>
                  </a:lnTo>
                  <a:lnTo>
                    <a:pt x="86" y="100"/>
                  </a:lnTo>
                  <a:lnTo>
                    <a:pt x="86" y="99"/>
                  </a:lnTo>
                  <a:lnTo>
                    <a:pt x="87" y="100"/>
                  </a:lnTo>
                  <a:lnTo>
                    <a:pt x="89" y="100"/>
                  </a:lnTo>
                  <a:lnTo>
                    <a:pt x="90" y="98"/>
                  </a:lnTo>
                  <a:lnTo>
                    <a:pt x="93" y="97"/>
                  </a:lnTo>
                  <a:lnTo>
                    <a:pt x="90" y="95"/>
                  </a:lnTo>
                  <a:lnTo>
                    <a:pt x="89" y="95"/>
                  </a:lnTo>
                  <a:lnTo>
                    <a:pt x="89" y="94"/>
                  </a:lnTo>
                  <a:lnTo>
                    <a:pt x="88" y="94"/>
                  </a:lnTo>
                  <a:lnTo>
                    <a:pt x="88" y="92"/>
                  </a:lnTo>
                  <a:lnTo>
                    <a:pt x="87" y="92"/>
                  </a:lnTo>
                  <a:lnTo>
                    <a:pt x="84" y="89"/>
                  </a:lnTo>
                  <a:lnTo>
                    <a:pt x="86" y="89"/>
                  </a:lnTo>
                  <a:lnTo>
                    <a:pt x="87" y="88"/>
                  </a:lnTo>
                  <a:lnTo>
                    <a:pt x="90" y="88"/>
                  </a:lnTo>
                  <a:lnTo>
                    <a:pt x="98" y="89"/>
                  </a:lnTo>
                  <a:lnTo>
                    <a:pt x="100" y="92"/>
                  </a:lnTo>
                  <a:lnTo>
                    <a:pt x="99" y="93"/>
                  </a:lnTo>
                  <a:lnTo>
                    <a:pt x="95" y="94"/>
                  </a:lnTo>
                  <a:lnTo>
                    <a:pt x="94" y="95"/>
                  </a:lnTo>
                  <a:lnTo>
                    <a:pt x="94" y="97"/>
                  </a:lnTo>
                  <a:lnTo>
                    <a:pt x="96" y="98"/>
                  </a:lnTo>
                  <a:lnTo>
                    <a:pt x="103" y="95"/>
                  </a:lnTo>
                  <a:lnTo>
                    <a:pt x="118" y="95"/>
                  </a:lnTo>
                  <a:lnTo>
                    <a:pt x="118" y="97"/>
                  </a:lnTo>
                  <a:lnTo>
                    <a:pt x="119" y="95"/>
                  </a:lnTo>
                  <a:lnTo>
                    <a:pt x="121" y="95"/>
                  </a:lnTo>
                  <a:lnTo>
                    <a:pt x="124" y="97"/>
                  </a:lnTo>
                  <a:lnTo>
                    <a:pt x="125" y="98"/>
                  </a:lnTo>
                  <a:lnTo>
                    <a:pt x="125" y="97"/>
                  </a:lnTo>
                  <a:lnTo>
                    <a:pt x="130" y="97"/>
                  </a:lnTo>
                  <a:lnTo>
                    <a:pt x="130" y="95"/>
                  </a:lnTo>
                  <a:lnTo>
                    <a:pt x="134" y="95"/>
                  </a:lnTo>
                  <a:lnTo>
                    <a:pt x="136" y="97"/>
                  </a:lnTo>
                  <a:lnTo>
                    <a:pt x="137" y="97"/>
                  </a:lnTo>
                  <a:lnTo>
                    <a:pt x="138" y="98"/>
                  </a:lnTo>
                  <a:lnTo>
                    <a:pt x="142" y="98"/>
                  </a:lnTo>
                  <a:lnTo>
                    <a:pt x="144" y="95"/>
                  </a:lnTo>
                  <a:lnTo>
                    <a:pt x="144" y="94"/>
                  </a:lnTo>
                  <a:lnTo>
                    <a:pt x="146" y="94"/>
                  </a:lnTo>
                  <a:lnTo>
                    <a:pt x="146" y="93"/>
                  </a:lnTo>
                  <a:lnTo>
                    <a:pt x="144" y="91"/>
                  </a:lnTo>
                  <a:lnTo>
                    <a:pt x="140" y="91"/>
                  </a:lnTo>
                  <a:lnTo>
                    <a:pt x="139" y="92"/>
                  </a:lnTo>
                  <a:lnTo>
                    <a:pt x="137" y="92"/>
                  </a:lnTo>
                  <a:lnTo>
                    <a:pt x="133" y="89"/>
                  </a:lnTo>
                  <a:lnTo>
                    <a:pt x="131" y="88"/>
                  </a:lnTo>
                  <a:lnTo>
                    <a:pt x="133" y="86"/>
                  </a:lnTo>
                  <a:lnTo>
                    <a:pt x="136" y="85"/>
                  </a:lnTo>
                  <a:lnTo>
                    <a:pt x="137" y="83"/>
                  </a:lnTo>
                  <a:lnTo>
                    <a:pt x="139" y="82"/>
                  </a:lnTo>
                  <a:lnTo>
                    <a:pt x="140" y="82"/>
                  </a:lnTo>
                  <a:lnTo>
                    <a:pt x="152" y="81"/>
                  </a:lnTo>
                  <a:lnTo>
                    <a:pt x="154" y="80"/>
                  </a:lnTo>
                  <a:lnTo>
                    <a:pt x="156" y="79"/>
                  </a:lnTo>
                  <a:lnTo>
                    <a:pt x="157" y="79"/>
                  </a:lnTo>
                  <a:lnTo>
                    <a:pt x="158" y="80"/>
                  </a:lnTo>
                  <a:lnTo>
                    <a:pt x="158" y="79"/>
                  </a:lnTo>
                  <a:lnTo>
                    <a:pt x="159" y="79"/>
                  </a:lnTo>
                  <a:lnTo>
                    <a:pt x="161" y="77"/>
                  </a:lnTo>
                  <a:lnTo>
                    <a:pt x="163" y="77"/>
                  </a:lnTo>
                  <a:lnTo>
                    <a:pt x="163" y="79"/>
                  </a:lnTo>
                  <a:lnTo>
                    <a:pt x="164" y="79"/>
                  </a:lnTo>
                  <a:lnTo>
                    <a:pt x="173" y="77"/>
                  </a:lnTo>
                  <a:lnTo>
                    <a:pt x="180" y="77"/>
                  </a:lnTo>
                  <a:lnTo>
                    <a:pt x="180" y="75"/>
                  </a:lnTo>
                  <a:lnTo>
                    <a:pt x="175" y="75"/>
                  </a:lnTo>
                  <a:lnTo>
                    <a:pt x="174" y="76"/>
                  </a:lnTo>
                  <a:lnTo>
                    <a:pt x="173" y="76"/>
                  </a:lnTo>
                  <a:lnTo>
                    <a:pt x="171" y="75"/>
                  </a:lnTo>
                  <a:lnTo>
                    <a:pt x="169" y="74"/>
                  </a:lnTo>
                  <a:lnTo>
                    <a:pt x="158" y="74"/>
                  </a:lnTo>
                  <a:lnTo>
                    <a:pt x="158" y="75"/>
                  </a:lnTo>
                  <a:lnTo>
                    <a:pt x="155" y="75"/>
                  </a:lnTo>
                  <a:lnTo>
                    <a:pt x="155" y="71"/>
                  </a:lnTo>
                  <a:lnTo>
                    <a:pt x="154" y="71"/>
                  </a:lnTo>
                  <a:lnTo>
                    <a:pt x="152" y="73"/>
                  </a:lnTo>
                  <a:lnTo>
                    <a:pt x="151" y="73"/>
                  </a:lnTo>
                  <a:lnTo>
                    <a:pt x="152" y="71"/>
                  </a:lnTo>
                  <a:lnTo>
                    <a:pt x="152" y="70"/>
                  </a:lnTo>
                  <a:lnTo>
                    <a:pt x="151" y="69"/>
                  </a:lnTo>
                  <a:lnTo>
                    <a:pt x="150" y="69"/>
                  </a:lnTo>
                  <a:lnTo>
                    <a:pt x="149" y="68"/>
                  </a:lnTo>
                  <a:lnTo>
                    <a:pt x="146" y="67"/>
                  </a:lnTo>
                  <a:lnTo>
                    <a:pt x="144" y="64"/>
                  </a:lnTo>
                  <a:lnTo>
                    <a:pt x="142" y="63"/>
                  </a:lnTo>
                  <a:lnTo>
                    <a:pt x="142" y="61"/>
                  </a:lnTo>
                  <a:lnTo>
                    <a:pt x="140" y="61"/>
                  </a:lnTo>
                  <a:lnTo>
                    <a:pt x="142" y="60"/>
                  </a:lnTo>
                  <a:lnTo>
                    <a:pt x="140" y="60"/>
                  </a:lnTo>
                  <a:lnTo>
                    <a:pt x="140" y="62"/>
                  </a:lnTo>
                  <a:lnTo>
                    <a:pt x="137" y="62"/>
                  </a:lnTo>
                  <a:lnTo>
                    <a:pt x="136" y="63"/>
                  </a:lnTo>
                  <a:lnTo>
                    <a:pt x="134" y="63"/>
                  </a:lnTo>
                  <a:lnTo>
                    <a:pt x="133" y="64"/>
                  </a:lnTo>
                  <a:lnTo>
                    <a:pt x="131" y="64"/>
                  </a:lnTo>
                  <a:lnTo>
                    <a:pt x="131" y="63"/>
                  </a:lnTo>
                  <a:lnTo>
                    <a:pt x="130" y="63"/>
                  </a:lnTo>
                  <a:lnTo>
                    <a:pt x="125" y="64"/>
                  </a:lnTo>
                  <a:lnTo>
                    <a:pt x="124" y="63"/>
                  </a:lnTo>
                  <a:lnTo>
                    <a:pt x="124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0" y="62"/>
                  </a:lnTo>
                  <a:lnTo>
                    <a:pt x="118" y="61"/>
                  </a:lnTo>
                  <a:lnTo>
                    <a:pt x="117" y="60"/>
                  </a:lnTo>
                  <a:lnTo>
                    <a:pt x="115" y="60"/>
                  </a:lnTo>
                  <a:lnTo>
                    <a:pt x="112" y="58"/>
                  </a:lnTo>
                  <a:lnTo>
                    <a:pt x="109" y="58"/>
                  </a:lnTo>
                  <a:lnTo>
                    <a:pt x="108" y="57"/>
                  </a:lnTo>
                  <a:lnTo>
                    <a:pt x="105" y="57"/>
                  </a:lnTo>
                  <a:lnTo>
                    <a:pt x="103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9" y="60"/>
                  </a:lnTo>
                  <a:lnTo>
                    <a:pt x="99" y="61"/>
                  </a:lnTo>
                  <a:lnTo>
                    <a:pt x="98" y="61"/>
                  </a:lnTo>
                  <a:lnTo>
                    <a:pt x="96" y="62"/>
                  </a:lnTo>
                  <a:lnTo>
                    <a:pt x="96" y="63"/>
                  </a:lnTo>
                  <a:lnTo>
                    <a:pt x="92" y="63"/>
                  </a:lnTo>
                  <a:lnTo>
                    <a:pt x="92" y="62"/>
                  </a:lnTo>
                  <a:lnTo>
                    <a:pt x="89" y="62"/>
                  </a:lnTo>
                  <a:lnTo>
                    <a:pt x="87" y="61"/>
                  </a:lnTo>
                  <a:lnTo>
                    <a:pt x="78" y="63"/>
                  </a:lnTo>
                  <a:lnTo>
                    <a:pt x="77" y="63"/>
                  </a:lnTo>
                  <a:lnTo>
                    <a:pt x="76" y="66"/>
                  </a:lnTo>
                  <a:lnTo>
                    <a:pt x="75" y="70"/>
                  </a:lnTo>
                  <a:lnTo>
                    <a:pt x="70" y="75"/>
                  </a:lnTo>
                  <a:lnTo>
                    <a:pt x="68" y="79"/>
                  </a:lnTo>
                  <a:lnTo>
                    <a:pt x="64" y="81"/>
                  </a:lnTo>
                  <a:lnTo>
                    <a:pt x="64" y="82"/>
                  </a:lnTo>
                  <a:lnTo>
                    <a:pt x="62" y="82"/>
                  </a:lnTo>
                  <a:lnTo>
                    <a:pt x="61" y="83"/>
                  </a:lnTo>
                  <a:lnTo>
                    <a:pt x="58" y="83"/>
                  </a:lnTo>
                  <a:lnTo>
                    <a:pt x="56" y="86"/>
                  </a:lnTo>
                  <a:lnTo>
                    <a:pt x="55" y="86"/>
                  </a:lnTo>
                  <a:lnTo>
                    <a:pt x="53" y="87"/>
                  </a:lnTo>
                  <a:lnTo>
                    <a:pt x="52" y="87"/>
                  </a:lnTo>
                  <a:lnTo>
                    <a:pt x="50" y="88"/>
                  </a:lnTo>
                  <a:lnTo>
                    <a:pt x="50" y="89"/>
                  </a:lnTo>
                  <a:lnTo>
                    <a:pt x="46" y="89"/>
                  </a:lnTo>
                  <a:lnTo>
                    <a:pt x="44" y="92"/>
                  </a:lnTo>
                  <a:lnTo>
                    <a:pt x="43" y="92"/>
                  </a:lnTo>
                  <a:lnTo>
                    <a:pt x="43" y="94"/>
                  </a:lnTo>
                  <a:lnTo>
                    <a:pt x="41" y="94"/>
                  </a:lnTo>
                  <a:lnTo>
                    <a:pt x="40" y="95"/>
                  </a:lnTo>
                  <a:lnTo>
                    <a:pt x="40" y="98"/>
                  </a:lnTo>
                  <a:lnTo>
                    <a:pt x="39" y="98"/>
                  </a:lnTo>
                  <a:lnTo>
                    <a:pt x="36" y="101"/>
                  </a:lnTo>
                  <a:lnTo>
                    <a:pt x="34" y="101"/>
                  </a:lnTo>
                  <a:lnTo>
                    <a:pt x="34" y="103"/>
                  </a:lnTo>
                  <a:lnTo>
                    <a:pt x="32" y="105"/>
                  </a:lnTo>
                  <a:lnTo>
                    <a:pt x="31" y="105"/>
                  </a:lnTo>
                  <a:lnTo>
                    <a:pt x="30" y="106"/>
                  </a:lnTo>
                  <a:lnTo>
                    <a:pt x="28" y="106"/>
                  </a:lnTo>
                  <a:lnTo>
                    <a:pt x="28" y="107"/>
                  </a:lnTo>
                  <a:lnTo>
                    <a:pt x="30" y="109"/>
                  </a:lnTo>
                  <a:lnTo>
                    <a:pt x="26" y="112"/>
                  </a:lnTo>
                  <a:lnTo>
                    <a:pt x="21" y="114"/>
                  </a:lnTo>
                  <a:lnTo>
                    <a:pt x="20" y="114"/>
                  </a:lnTo>
                  <a:lnTo>
                    <a:pt x="22" y="112"/>
                  </a:lnTo>
                  <a:lnTo>
                    <a:pt x="22" y="110"/>
                  </a:lnTo>
                  <a:lnTo>
                    <a:pt x="25" y="106"/>
                  </a:lnTo>
                  <a:lnTo>
                    <a:pt x="25" y="103"/>
                  </a:lnTo>
                  <a:lnTo>
                    <a:pt x="24" y="101"/>
                  </a:lnTo>
                  <a:lnTo>
                    <a:pt x="24" y="100"/>
                  </a:lnTo>
                  <a:lnTo>
                    <a:pt x="22" y="100"/>
                  </a:lnTo>
                  <a:lnTo>
                    <a:pt x="25" y="98"/>
                  </a:lnTo>
                  <a:lnTo>
                    <a:pt x="27" y="98"/>
                  </a:lnTo>
                  <a:lnTo>
                    <a:pt x="32" y="93"/>
                  </a:lnTo>
                  <a:lnTo>
                    <a:pt x="37" y="91"/>
                  </a:lnTo>
                  <a:lnTo>
                    <a:pt x="38" y="89"/>
                  </a:lnTo>
                  <a:lnTo>
                    <a:pt x="43" y="89"/>
                  </a:lnTo>
                  <a:lnTo>
                    <a:pt x="44" y="88"/>
                  </a:lnTo>
                  <a:lnTo>
                    <a:pt x="44" y="87"/>
                  </a:lnTo>
                  <a:lnTo>
                    <a:pt x="45" y="86"/>
                  </a:lnTo>
                  <a:lnTo>
                    <a:pt x="46" y="87"/>
                  </a:lnTo>
                  <a:lnTo>
                    <a:pt x="47" y="86"/>
                  </a:lnTo>
                  <a:lnTo>
                    <a:pt x="49" y="86"/>
                  </a:lnTo>
                  <a:lnTo>
                    <a:pt x="49" y="85"/>
                  </a:lnTo>
                  <a:lnTo>
                    <a:pt x="47" y="81"/>
                  </a:lnTo>
                  <a:lnTo>
                    <a:pt x="44" y="81"/>
                  </a:lnTo>
                  <a:lnTo>
                    <a:pt x="43" y="82"/>
                  </a:lnTo>
                  <a:lnTo>
                    <a:pt x="38" y="82"/>
                  </a:lnTo>
                  <a:lnTo>
                    <a:pt x="36" y="85"/>
                  </a:lnTo>
                  <a:lnTo>
                    <a:pt x="34" y="83"/>
                  </a:lnTo>
                  <a:lnTo>
                    <a:pt x="28" y="83"/>
                  </a:lnTo>
                  <a:lnTo>
                    <a:pt x="27" y="85"/>
                  </a:lnTo>
                  <a:lnTo>
                    <a:pt x="19" y="85"/>
                  </a:lnTo>
                  <a:lnTo>
                    <a:pt x="16" y="82"/>
                  </a:lnTo>
                  <a:lnTo>
                    <a:pt x="16" y="77"/>
                  </a:lnTo>
                  <a:lnTo>
                    <a:pt x="15" y="76"/>
                  </a:lnTo>
                  <a:lnTo>
                    <a:pt x="19" y="76"/>
                  </a:lnTo>
                  <a:lnTo>
                    <a:pt x="20" y="75"/>
                  </a:lnTo>
                  <a:lnTo>
                    <a:pt x="20" y="73"/>
                  </a:lnTo>
                  <a:lnTo>
                    <a:pt x="22" y="70"/>
                  </a:lnTo>
                  <a:lnTo>
                    <a:pt x="22" y="69"/>
                  </a:lnTo>
                  <a:lnTo>
                    <a:pt x="24" y="69"/>
                  </a:lnTo>
                  <a:lnTo>
                    <a:pt x="24" y="68"/>
                  </a:lnTo>
                  <a:lnTo>
                    <a:pt x="25" y="68"/>
                  </a:lnTo>
                  <a:lnTo>
                    <a:pt x="25" y="67"/>
                  </a:lnTo>
                  <a:lnTo>
                    <a:pt x="26" y="67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30" y="62"/>
                  </a:lnTo>
                  <a:lnTo>
                    <a:pt x="30" y="61"/>
                  </a:lnTo>
                  <a:lnTo>
                    <a:pt x="27" y="58"/>
                  </a:lnTo>
                  <a:lnTo>
                    <a:pt x="27" y="57"/>
                  </a:lnTo>
                  <a:lnTo>
                    <a:pt x="28" y="56"/>
                  </a:lnTo>
                  <a:lnTo>
                    <a:pt x="28" y="55"/>
                  </a:lnTo>
                  <a:lnTo>
                    <a:pt x="27" y="55"/>
                  </a:lnTo>
                  <a:lnTo>
                    <a:pt x="28" y="54"/>
                  </a:lnTo>
                  <a:lnTo>
                    <a:pt x="27" y="52"/>
                  </a:lnTo>
                  <a:lnTo>
                    <a:pt x="27" y="50"/>
                  </a:lnTo>
                  <a:lnTo>
                    <a:pt x="28" y="49"/>
                  </a:lnTo>
                  <a:lnTo>
                    <a:pt x="27" y="49"/>
                  </a:lnTo>
                  <a:lnTo>
                    <a:pt x="28" y="48"/>
                  </a:lnTo>
                  <a:lnTo>
                    <a:pt x="31" y="48"/>
                  </a:lnTo>
                  <a:lnTo>
                    <a:pt x="33" y="45"/>
                  </a:lnTo>
                  <a:lnTo>
                    <a:pt x="34" y="45"/>
                  </a:lnTo>
                  <a:lnTo>
                    <a:pt x="34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4"/>
                  </a:lnTo>
                  <a:lnTo>
                    <a:pt x="40" y="43"/>
                  </a:lnTo>
                  <a:lnTo>
                    <a:pt x="40" y="36"/>
                  </a:lnTo>
                  <a:lnTo>
                    <a:pt x="39" y="33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34" y="25"/>
                  </a:lnTo>
                  <a:lnTo>
                    <a:pt x="34" y="24"/>
                  </a:lnTo>
                  <a:lnTo>
                    <a:pt x="31" y="24"/>
                  </a:lnTo>
                  <a:lnTo>
                    <a:pt x="30" y="23"/>
                  </a:lnTo>
                  <a:lnTo>
                    <a:pt x="30" y="21"/>
                  </a:lnTo>
                  <a:lnTo>
                    <a:pt x="28" y="23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30" y="17"/>
                  </a:lnTo>
                  <a:lnTo>
                    <a:pt x="34" y="17"/>
                  </a:lnTo>
                  <a:lnTo>
                    <a:pt x="36" y="15"/>
                  </a:lnTo>
                  <a:lnTo>
                    <a:pt x="37" y="15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8" y="9"/>
                  </a:lnTo>
                  <a:lnTo>
                    <a:pt x="40" y="7"/>
                  </a:lnTo>
                  <a:lnTo>
                    <a:pt x="44" y="8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7" y="7"/>
                  </a:lnTo>
                  <a:lnTo>
                    <a:pt x="49" y="8"/>
                  </a:lnTo>
                  <a:lnTo>
                    <a:pt x="49" y="7"/>
                  </a:lnTo>
                  <a:lnTo>
                    <a:pt x="51" y="7"/>
                  </a:lnTo>
                  <a:lnTo>
                    <a:pt x="52" y="6"/>
                  </a:lnTo>
                  <a:lnTo>
                    <a:pt x="53" y="6"/>
                  </a:lnTo>
                  <a:lnTo>
                    <a:pt x="56" y="3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1" y="2"/>
                  </a:lnTo>
                  <a:lnTo>
                    <a:pt x="64" y="2"/>
                  </a:lnTo>
                  <a:lnTo>
                    <a:pt x="64" y="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roup 275">
              <a:extLst>
                <a:ext uri="{FF2B5EF4-FFF2-40B4-BE49-F238E27FC236}">
                  <a16:creationId xmlns:a16="http://schemas.microsoft.com/office/drawing/2014/main" id="{4E3E7748-FFE9-4A39-8526-0E739B498107}"/>
                </a:ext>
              </a:extLst>
            </p:cNvPr>
            <p:cNvGrpSpPr/>
            <p:nvPr/>
          </p:nvGrpSpPr>
          <p:grpSpPr>
            <a:xfrm>
              <a:off x="6233965" y="875136"/>
              <a:ext cx="1344205" cy="1589919"/>
              <a:chOff x="3127790" y="1279525"/>
              <a:chExt cx="1771650" cy="2095500"/>
            </a:xfrm>
            <a:solidFill>
              <a:srgbClr val="0059A3"/>
            </a:solidFill>
          </p:grpSpPr>
          <p:sp>
            <p:nvSpPr>
              <p:cNvPr id="63" name="Freeform 8">
                <a:extLst>
                  <a:ext uri="{FF2B5EF4-FFF2-40B4-BE49-F238E27FC236}">
                    <a16:creationId xmlns:a16="http://schemas.microsoft.com/office/drawing/2014/main" id="{0586A778-B4C9-4104-8976-E12EA77B68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27790" y="1584325"/>
                <a:ext cx="900113" cy="1658938"/>
              </a:xfrm>
              <a:custGeom>
                <a:avLst/>
                <a:gdLst/>
                <a:ahLst/>
                <a:cxnLst>
                  <a:cxn ang="0">
                    <a:pos x="35" y="1032"/>
                  </a:cxn>
                  <a:cxn ang="0">
                    <a:pos x="23" y="1033"/>
                  </a:cxn>
                  <a:cxn ang="0">
                    <a:pos x="25" y="986"/>
                  </a:cxn>
                  <a:cxn ang="0">
                    <a:pos x="30" y="967"/>
                  </a:cxn>
                  <a:cxn ang="0">
                    <a:pos x="35" y="967"/>
                  </a:cxn>
                  <a:cxn ang="0">
                    <a:pos x="24" y="953"/>
                  </a:cxn>
                  <a:cxn ang="0">
                    <a:pos x="16" y="919"/>
                  </a:cxn>
                  <a:cxn ang="0">
                    <a:pos x="33" y="924"/>
                  </a:cxn>
                  <a:cxn ang="0">
                    <a:pos x="4" y="878"/>
                  </a:cxn>
                  <a:cxn ang="0">
                    <a:pos x="10" y="860"/>
                  </a:cxn>
                  <a:cxn ang="0">
                    <a:pos x="45" y="764"/>
                  </a:cxn>
                  <a:cxn ang="0">
                    <a:pos x="38" y="758"/>
                  </a:cxn>
                  <a:cxn ang="0">
                    <a:pos x="66" y="749"/>
                  </a:cxn>
                  <a:cxn ang="0">
                    <a:pos x="89" y="713"/>
                  </a:cxn>
                  <a:cxn ang="0">
                    <a:pos x="116" y="699"/>
                  </a:cxn>
                  <a:cxn ang="0">
                    <a:pos x="150" y="683"/>
                  </a:cxn>
                  <a:cxn ang="0">
                    <a:pos x="147" y="658"/>
                  </a:cxn>
                  <a:cxn ang="0">
                    <a:pos x="191" y="645"/>
                  </a:cxn>
                  <a:cxn ang="0">
                    <a:pos x="188" y="636"/>
                  </a:cxn>
                  <a:cxn ang="0">
                    <a:pos x="173" y="625"/>
                  </a:cxn>
                  <a:cxn ang="0">
                    <a:pos x="286" y="551"/>
                  </a:cxn>
                  <a:cxn ang="0">
                    <a:pos x="275" y="512"/>
                  </a:cxn>
                  <a:cxn ang="0">
                    <a:pos x="259" y="513"/>
                  </a:cxn>
                  <a:cxn ang="0">
                    <a:pos x="319" y="494"/>
                  </a:cxn>
                  <a:cxn ang="0">
                    <a:pos x="327" y="454"/>
                  </a:cxn>
                  <a:cxn ang="0">
                    <a:pos x="318" y="470"/>
                  </a:cxn>
                  <a:cxn ang="0">
                    <a:pos x="304" y="443"/>
                  </a:cxn>
                  <a:cxn ang="0">
                    <a:pos x="347" y="400"/>
                  </a:cxn>
                  <a:cxn ang="0">
                    <a:pos x="330" y="392"/>
                  </a:cxn>
                  <a:cxn ang="0">
                    <a:pos x="348" y="362"/>
                  </a:cxn>
                  <a:cxn ang="0">
                    <a:pos x="397" y="285"/>
                  </a:cxn>
                  <a:cxn ang="0">
                    <a:pos x="431" y="245"/>
                  </a:cxn>
                  <a:cxn ang="0">
                    <a:pos x="435" y="193"/>
                  </a:cxn>
                  <a:cxn ang="0">
                    <a:pos x="448" y="191"/>
                  </a:cxn>
                  <a:cxn ang="0">
                    <a:pos x="353" y="200"/>
                  </a:cxn>
                  <a:cxn ang="0">
                    <a:pos x="362" y="189"/>
                  </a:cxn>
                  <a:cxn ang="0">
                    <a:pos x="397" y="153"/>
                  </a:cxn>
                  <a:cxn ang="0">
                    <a:pos x="381" y="176"/>
                  </a:cxn>
                  <a:cxn ang="0">
                    <a:pos x="381" y="154"/>
                  </a:cxn>
                  <a:cxn ang="0">
                    <a:pos x="423" y="159"/>
                  </a:cxn>
                  <a:cxn ang="0">
                    <a:pos x="415" y="150"/>
                  </a:cxn>
                  <a:cxn ang="0">
                    <a:pos x="497" y="129"/>
                  </a:cxn>
                  <a:cxn ang="0">
                    <a:pos x="424" y="132"/>
                  </a:cxn>
                  <a:cxn ang="0">
                    <a:pos x="530" y="96"/>
                  </a:cxn>
                  <a:cxn ang="0">
                    <a:pos x="474" y="99"/>
                  </a:cxn>
                  <a:cxn ang="0">
                    <a:pos x="484" y="91"/>
                  </a:cxn>
                  <a:cxn ang="0">
                    <a:pos x="501" y="122"/>
                  </a:cxn>
                  <a:cxn ang="0">
                    <a:pos x="467" y="141"/>
                  </a:cxn>
                  <a:cxn ang="0">
                    <a:pos x="445" y="147"/>
                  </a:cxn>
                  <a:cxn ang="0">
                    <a:pos x="455" y="119"/>
                  </a:cxn>
                  <a:cxn ang="0">
                    <a:pos x="462" y="92"/>
                  </a:cxn>
                  <a:cxn ang="0">
                    <a:pos x="446" y="80"/>
                  </a:cxn>
                  <a:cxn ang="0">
                    <a:pos x="429" y="117"/>
                  </a:cxn>
                  <a:cxn ang="0">
                    <a:pos x="421" y="116"/>
                  </a:cxn>
                  <a:cxn ang="0">
                    <a:pos x="423" y="93"/>
                  </a:cxn>
                  <a:cxn ang="0">
                    <a:pos x="545" y="65"/>
                  </a:cxn>
                  <a:cxn ang="0">
                    <a:pos x="460" y="73"/>
                  </a:cxn>
                  <a:cxn ang="0">
                    <a:pos x="551" y="9"/>
                  </a:cxn>
                  <a:cxn ang="0">
                    <a:pos x="564" y="23"/>
                  </a:cxn>
                  <a:cxn ang="0">
                    <a:pos x="529" y="66"/>
                  </a:cxn>
                  <a:cxn ang="0">
                    <a:pos x="517" y="46"/>
                  </a:cxn>
                  <a:cxn ang="0">
                    <a:pos x="536" y="29"/>
                  </a:cxn>
                  <a:cxn ang="0">
                    <a:pos x="546" y="13"/>
                  </a:cxn>
                </a:cxnLst>
                <a:rect l="0" t="0" r="r" b="b"/>
                <a:pathLst>
                  <a:path w="567" h="1045">
                    <a:moveTo>
                      <a:pt x="268" y="1039"/>
                    </a:moveTo>
                    <a:lnTo>
                      <a:pt x="269" y="1039"/>
                    </a:lnTo>
                    <a:lnTo>
                      <a:pt x="269" y="1041"/>
                    </a:lnTo>
                    <a:lnTo>
                      <a:pt x="272" y="1041"/>
                    </a:lnTo>
                    <a:lnTo>
                      <a:pt x="272" y="1042"/>
                    </a:lnTo>
                    <a:lnTo>
                      <a:pt x="271" y="1043"/>
                    </a:lnTo>
                    <a:lnTo>
                      <a:pt x="271" y="1044"/>
                    </a:lnTo>
                    <a:lnTo>
                      <a:pt x="269" y="1045"/>
                    </a:lnTo>
                    <a:lnTo>
                      <a:pt x="268" y="1045"/>
                    </a:lnTo>
                    <a:lnTo>
                      <a:pt x="268" y="1039"/>
                    </a:lnTo>
                    <a:close/>
                    <a:moveTo>
                      <a:pt x="262" y="1037"/>
                    </a:moveTo>
                    <a:lnTo>
                      <a:pt x="262" y="1038"/>
                    </a:lnTo>
                    <a:lnTo>
                      <a:pt x="263" y="1037"/>
                    </a:lnTo>
                    <a:lnTo>
                      <a:pt x="265" y="1037"/>
                    </a:lnTo>
                    <a:lnTo>
                      <a:pt x="265" y="1039"/>
                    </a:lnTo>
                    <a:lnTo>
                      <a:pt x="263" y="1041"/>
                    </a:lnTo>
                    <a:lnTo>
                      <a:pt x="261" y="1041"/>
                    </a:lnTo>
                    <a:lnTo>
                      <a:pt x="261" y="1038"/>
                    </a:lnTo>
                    <a:lnTo>
                      <a:pt x="262" y="1037"/>
                    </a:lnTo>
                    <a:close/>
                    <a:moveTo>
                      <a:pt x="39" y="1036"/>
                    </a:moveTo>
                    <a:lnTo>
                      <a:pt x="42" y="1036"/>
                    </a:lnTo>
                    <a:lnTo>
                      <a:pt x="43" y="1037"/>
                    </a:lnTo>
                    <a:lnTo>
                      <a:pt x="48" y="1037"/>
                    </a:lnTo>
                    <a:lnTo>
                      <a:pt x="48" y="1041"/>
                    </a:lnTo>
                    <a:lnTo>
                      <a:pt x="47" y="1041"/>
                    </a:lnTo>
                    <a:lnTo>
                      <a:pt x="43" y="1038"/>
                    </a:lnTo>
                    <a:lnTo>
                      <a:pt x="41" y="1037"/>
                    </a:lnTo>
                    <a:lnTo>
                      <a:pt x="39" y="1037"/>
                    </a:lnTo>
                    <a:lnTo>
                      <a:pt x="39" y="1036"/>
                    </a:lnTo>
                    <a:close/>
                    <a:moveTo>
                      <a:pt x="31" y="1027"/>
                    </a:moveTo>
                    <a:lnTo>
                      <a:pt x="33" y="1027"/>
                    </a:lnTo>
                    <a:lnTo>
                      <a:pt x="33" y="1029"/>
                    </a:lnTo>
                    <a:lnTo>
                      <a:pt x="35" y="1030"/>
                    </a:lnTo>
                    <a:lnTo>
                      <a:pt x="35" y="1032"/>
                    </a:lnTo>
                    <a:lnTo>
                      <a:pt x="33" y="1033"/>
                    </a:lnTo>
                    <a:lnTo>
                      <a:pt x="33" y="1032"/>
                    </a:lnTo>
                    <a:lnTo>
                      <a:pt x="32" y="1032"/>
                    </a:lnTo>
                    <a:lnTo>
                      <a:pt x="31" y="1031"/>
                    </a:lnTo>
                    <a:lnTo>
                      <a:pt x="31" y="1027"/>
                    </a:lnTo>
                    <a:close/>
                    <a:moveTo>
                      <a:pt x="56" y="1023"/>
                    </a:moveTo>
                    <a:lnTo>
                      <a:pt x="57" y="1023"/>
                    </a:lnTo>
                    <a:lnTo>
                      <a:pt x="60" y="1024"/>
                    </a:lnTo>
                    <a:lnTo>
                      <a:pt x="61" y="1024"/>
                    </a:lnTo>
                    <a:lnTo>
                      <a:pt x="61" y="1025"/>
                    </a:lnTo>
                    <a:lnTo>
                      <a:pt x="60" y="1027"/>
                    </a:lnTo>
                    <a:lnTo>
                      <a:pt x="57" y="1027"/>
                    </a:lnTo>
                    <a:lnTo>
                      <a:pt x="55" y="1029"/>
                    </a:lnTo>
                    <a:lnTo>
                      <a:pt x="54" y="1027"/>
                    </a:lnTo>
                    <a:lnTo>
                      <a:pt x="54" y="1025"/>
                    </a:lnTo>
                    <a:lnTo>
                      <a:pt x="56" y="1023"/>
                    </a:lnTo>
                    <a:close/>
                    <a:moveTo>
                      <a:pt x="23" y="1013"/>
                    </a:moveTo>
                    <a:lnTo>
                      <a:pt x="24" y="1013"/>
                    </a:lnTo>
                    <a:lnTo>
                      <a:pt x="25" y="1017"/>
                    </a:lnTo>
                    <a:lnTo>
                      <a:pt x="25" y="1018"/>
                    </a:lnTo>
                    <a:lnTo>
                      <a:pt x="26" y="1019"/>
                    </a:lnTo>
                    <a:lnTo>
                      <a:pt x="26" y="1020"/>
                    </a:lnTo>
                    <a:lnTo>
                      <a:pt x="27" y="1020"/>
                    </a:lnTo>
                    <a:lnTo>
                      <a:pt x="27" y="1021"/>
                    </a:lnTo>
                    <a:lnTo>
                      <a:pt x="26" y="1021"/>
                    </a:lnTo>
                    <a:lnTo>
                      <a:pt x="26" y="1023"/>
                    </a:lnTo>
                    <a:lnTo>
                      <a:pt x="29" y="1025"/>
                    </a:lnTo>
                    <a:lnTo>
                      <a:pt x="29" y="1029"/>
                    </a:lnTo>
                    <a:lnTo>
                      <a:pt x="27" y="1030"/>
                    </a:lnTo>
                    <a:lnTo>
                      <a:pt x="27" y="1033"/>
                    </a:lnTo>
                    <a:lnTo>
                      <a:pt x="25" y="1036"/>
                    </a:lnTo>
                    <a:lnTo>
                      <a:pt x="24" y="1036"/>
                    </a:lnTo>
                    <a:lnTo>
                      <a:pt x="23" y="1035"/>
                    </a:lnTo>
                    <a:lnTo>
                      <a:pt x="23" y="1033"/>
                    </a:lnTo>
                    <a:lnTo>
                      <a:pt x="21" y="1031"/>
                    </a:lnTo>
                    <a:lnTo>
                      <a:pt x="21" y="1029"/>
                    </a:lnTo>
                    <a:lnTo>
                      <a:pt x="23" y="1027"/>
                    </a:lnTo>
                    <a:lnTo>
                      <a:pt x="23" y="1025"/>
                    </a:lnTo>
                    <a:lnTo>
                      <a:pt x="21" y="1025"/>
                    </a:lnTo>
                    <a:lnTo>
                      <a:pt x="23" y="1023"/>
                    </a:lnTo>
                    <a:lnTo>
                      <a:pt x="25" y="1024"/>
                    </a:lnTo>
                    <a:lnTo>
                      <a:pt x="23" y="1020"/>
                    </a:lnTo>
                    <a:lnTo>
                      <a:pt x="23" y="1017"/>
                    </a:lnTo>
                    <a:lnTo>
                      <a:pt x="24" y="1016"/>
                    </a:lnTo>
                    <a:lnTo>
                      <a:pt x="23" y="1016"/>
                    </a:lnTo>
                    <a:lnTo>
                      <a:pt x="23" y="1013"/>
                    </a:lnTo>
                    <a:close/>
                    <a:moveTo>
                      <a:pt x="27" y="984"/>
                    </a:moveTo>
                    <a:lnTo>
                      <a:pt x="29" y="984"/>
                    </a:lnTo>
                    <a:lnTo>
                      <a:pt x="29" y="987"/>
                    </a:lnTo>
                    <a:lnTo>
                      <a:pt x="30" y="988"/>
                    </a:lnTo>
                    <a:lnTo>
                      <a:pt x="27" y="990"/>
                    </a:lnTo>
                    <a:lnTo>
                      <a:pt x="26" y="990"/>
                    </a:lnTo>
                    <a:lnTo>
                      <a:pt x="26" y="989"/>
                    </a:lnTo>
                    <a:lnTo>
                      <a:pt x="27" y="989"/>
                    </a:lnTo>
                    <a:lnTo>
                      <a:pt x="27" y="984"/>
                    </a:lnTo>
                    <a:close/>
                    <a:moveTo>
                      <a:pt x="19" y="975"/>
                    </a:moveTo>
                    <a:lnTo>
                      <a:pt x="21" y="975"/>
                    </a:lnTo>
                    <a:lnTo>
                      <a:pt x="21" y="976"/>
                    </a:lnTo>
                    <a:lnTo>
                      <a:pt x="24" y="978"/>
                    </a:lnTo>
                    <a:lnTo>
                      <a:pt x="24" y="980"/>
                    </a:lnTo>
                    <a:lnTo>
                      <a:pt x="25" y="980"/>
                    </a:lnTo>
                    <a:lnTo>
                      <a:pt x="26" y="981"/>
                    </a:lnTo>
                    <a:lnTo>
                      <a:pt x="26" y="982"/>
                    </a:lnTo>
                    <a:lnTo>
                      <a:pt x="27" y="983"/>
                    </a:lnTo>
                    <a:lnTo>
                      <a:pt x="27" y="984"/>
                    </a:lnTo>
                    <a:lnTo>
                      <a:pt x="26" y="984"/>
                    </a:lnTo>
                    <a:lnTo>
                      <a:pt x="26" y="986"/>
                    </a:lnTo>
                    <a:lnTo>
                      <a:pt x="25" y="986"/>
                    </a:lnTo>
                    <a:lnTo>
                      <a:pt x="24" y="984"/>
                    </a:lnTo>
                    <a:lnTo>
                      <a:pt x="23" y="986"/>
                    </a:lnTo>
                    <a:lnTo>
                      <a:pt x="23" y="989"/>
                    </a:lnTo>
                    <a:lnTo>
                      <a:pt x="21" y="990"/>
                    </a:lnTo>
                    <a:lnTo>
                      <a:pt x="21" y="993"/>
                    </a:lnTo>
                    <a:lnTo>
                      <a:pt x="23" y="993"/>
                    </a:lnTo>
                    <a:lnTo>
                      <a:pt x="23" y="994"/>
                    </a:lnTo>
                    <a:lnTo>
                      <a:pt x="24" y="995"/>
                    </a:lnTo>
                    <a:lnTo>
                      <a:pt x="23" y="995"/>
                    </a:lnTo>
                    <a:lnTo>
                      <a:pt x="24" y="996"/>
                    </a:lnTo>
                    <a:lnTo>
                      <a:pt x="23" y="996"/>
                    </a:lnTo>
                    <a:lnTo>
                      <a:pt x="23" y="998"/>
                    </a:lnTo>
                    <a:lnTo>
                      <a:pt x="21" y="998"/>
                    </a:lnTo>
                    <a:lnTo>
                      <a:pt x="20" y="996"/>
                    </a:lnTo>
                    <a:lnTo>
                      <a:pt x="20" y="994"/>
                    </a:lnTo>
                    <a:lnTo>
                      <a:pt x="19" y="993"/>
                    </a:lnTo>
                    <a:lnTo>
                      <a:pt x="20" y="990"/>
                    </a:lnTo>
                    <a:lnTo>
                      <a:pt x="20" y="988"/>
                    </a:lnTo>
                    <a:lnTo>
                      <a:pt x="21" y="986"/>
                    </a:lnTo>
                    <a:lnTo>
                      <a:pt x="23" y="984"/>
                    </a:lnTo>
                    <a:lnTo>
                      <a:pt x="20" y="984"/>
                    </a:lnTo>
                    <a:lnTo>
                      <a:pt x="20" y="982"/>
                    </a:lnTo>
                    <a:lnTo>
                      <a:pt x="19" y="983"/>
                    </a:lnTo>
                    <a:lnTo>
                      <a:pt x="18" y="983"/>
                    </a:lnTo>
                    <a:lnTo>
                      <a:pt x="18" y="981"/>
                    </a:lnTo>
                    <a:lnTo>
                      <a:pt x="19" y="981"/>
                    </a:lnTo>
                    <a:lnTo>
                      <a:pt x="19" y="978"/>
                    </a:lnTo>
                    <a:lnTo>
                      <a:pt x="21" y="978"/>
                    </a:lnTo>
                    <a:lnTo>
                      <a:pt x="20" y="977"/>
                    </a:lnTo>
                    <a:lnTo>
                      <a:pt x="19" y="975"/>
                    </a:lnTo>
                    <a:close/>
                    <a:moveTo>
                      <a:pt x="27" y="965"/>
                    </a:moveTo>
                    <a:lnTo>
                      <a:pt x="29" y="965"/>
                    </a:lnTo>
                    <a:lnTo>
                      <a:pt x="29" y="967"/>
                    </a:lnTo>
                    <a:lnTo>
                      <a:pt x="30" y="967"/>
                    </a:lnTo>
                    <a:lnTo>
                      <a:pt x="32" y="969"/>
                    </a:lnTo>
                    <a:lnTo>
                      <a:pt x="36" y="976"/>
                    </a:lnTo>
                    <a:lnTo>
                      <a:pt x="36" y="982"/>
                    </a:lnTo>
                    <a:lnTo>
                      <a:pt x="32" y="984"/>
                    </a:lnTo>
                    <a:lnTo>
                      <a:pt x="31" y="984"/>
                    </a:lnTo>
                    <a:lnTo>
                      <a:pt x="30" y="983"/>
                    </a:lnTo>
                    <a:lnTo>
                      <a:pt x="32" y="983"/>
                    </a:lnTo>
                    <a:lnTo>
                      <a:pt x="32" y="982"/>
                    </a:lnTo>
                    <a:lnTo>
                      <a:pt x="31" y="981"/>
                    </a:lnTo>
                    <a:lnTo>
                      <a:pt x="31" y="982"/>
                    </a:lnTo>
                    <a:lnTo>
                      <a:pt x="29" y="982"/>
                    </a:lnTo>
                    <a:lnTo>
                      <a:pt x="27" y="981"/>
                    </a:lnTo>
                    <a:lnTo>
                      <a:pt x="27" y="976"/>
                    </a:lnTo>
                    <a:lnTo>
                      <a:pt x="26" y="975"/>
                    </a:lnTo>
                    <a:lnTo>
                      <a:pt x="26" y="973"/>
                    </a:lnTo>
                    <a:lnTo>
                      <a:pt x="25" y="971"/>
                    </a:lnTo>
                    <a:lnTo>
                      <a:pt x="27" y="969"/>
                    </a:lnTo>
                    <a:lnTo>
                      <a:pt x="27" y="968"/>
                    </a:lnTo>
                    <a:lnTo>
                      <a:pt x="26" y="968"/>
                    </a:lnTo>
                    <a:lnTo>
                      <a:pt x="26" y="967"/>
                    </a:lnTo>
                    <a:lnTo>
                      <a:pt x="27" y="967"/>
                    </a:lnTo>
                    <a:lnTo>
                      <a:pt x="27" y="965"/>
                    </a:lnTo>
                    <a:close/>
                    <a:moveTo>
                      <a:pt x="41" y="957"/>
                    </a:moveTo>
                    <a:lnTo>
                      <a:pt x="43" y="957"/>
                    </a:lnTo>
                    <a:lnTo>
                      <a:pt x="43" y="964"/>
                    </a:lnTo>
                    <a:lnTo>
                      <a:pt x="41" y="967"/>
                    </a:lnTo>
                    <a:lnTo>
                      <a:pt x="41" y="969"/>
                    </a:lnTo>
                    <a:lnTo>
                      <a:pt x="42" y="971"/>
                    </a:lnTo>
                    <a:lnTo>
                      <a:pt x="41" y="971"/>
                    </a:lnTo>
                    <a:lnTo>
                      <a:pt x="39" y="970"/>
                    </a:lnTo>
                    <a:lnTo>
                      <a:pt x="37" y="973"/>
                    </a:lnTo>
                    <a:lnTo>
                      <a:pt x="36" y="973"/>
                    </a:lnTo>
                    <a:lnTo>
                      <a:pt x="36" y="968"/>
                    </a:lnTo>
                    <a:lnTo>
                      <a:pt x="35" y="967"/>
                    </a:lnTo>
                    <a:lnTo>
                      <a:pt x="35" y="968"/>
                    </a:lnTo>
                    <a:lnTo>
                      <a:pt x="32" y="968"/>
                    </a:lnTo>
                    <a:lnTo>
                      <a:pt x="31" y="967"/>
                    </a:lnTo>
                    <a:lnTo>
                      <a:pt x="31" y="965"/>
                    </a:lnTo>
                    <a:lnTo>
                      <a:pt x="30" y="964"/>
                    </a:lnTo>
                    <a:lnTo>
                      <a:pt x="31" y="964"/>
                    </a:lnTo>
                    <a:lnTo>
                      <a:pt x="33" y="963"/>
                    </a:lnTo>
                    <a:lnTo>
                      <a:pt x="35" y="963"/>
                    </a:lnTo>
                    <a:lnTo>
                      <a:pt x="33" y="962"/>
                    </a:lnTo>
                    <a:lnTo>
                      <a:pt x="33" y="959"/>
                    </a:lnTo>
                    <a:lnTo>
                      <a:pt x="36" y="959"/>
                    </a:lnTo>
                    <a:lnTo>
                      <a:pt x="37" y="958"/>
                    </a:lnTo>
                    <a:lnTo>
                      <a:pt x="41" y="958"/>
                    </a:lnTo>
                    <a:lnTo>
                      <a:pt x="41" y="957"/>
                    </a:lnTo>
                    <a:close/>
                    <a:moveTo>
                      <a:pt x="24" y="957"/>
                    </a:moveTo>
                    <a:lnTo>
                      <a:pt x="24" y="961"/>
                    </a:lnTo>
                    <a:lnTo>
                      <a:pt x="25" y="961"/>
                    </a:lnTo>
                    <a:lnTo>
                      <a:pt x="25" y="958"/>
                    </a:lnTo>
                    <a:lnTo>
                      <a:pt x="24" y="957"/>
                    </a:lnTo>
                    <a:close/>
                    <a:moveTo>
                      <a:pt x="24" y="953"/>
                    </a:moveTo>
                    <a:lnTo>
                      <a:pt x="25" y="955"/>
                    </a:lnTo>
                    <a:lnTo>
                      <a:pt x="25" y="957"/>
                    </a:lnTo>
                    <a:lnTo>
                      <a:pt x="27" y="957"/>
                    </a:lnTo>
                    <a:lnTo>
                      <a:pt x="27" y="962"/>
                    </a:lnTo>
                    <a:lnTo>
                      <a:pt x="26" y="963"/>
                    </a:lnTo>
                    <a:lnTo>
                      <a:pt x="26" y="964"/>
                    </a:lnTo>
                    <a:lnTo>
                      <a:pt x="25" y="964"/>
                    </a:lnTo>
                    <a:lnTo>
                      <a:pt x="25" y="963"/>
                    </a:lnTo>
                    <a:lnTo>
                      <a:pt x="24" y="963"/>
                    </a:lnTo>
                    <a:lnTo>
                      <a:pt x="24" y="962"/>
                    </a:lnTo>
                    <a:lnTo>
                      <a:pt x="23" y="961"/>
                    </a:lnTo>
                    <a:lnTo>
                      <a:pt x="23" y="957"/>
                    </a:lnTo>
                    <a:lnTo>
                      <a:pt x="24" y="956"/>
                    </a:lnTo>
                    <a:lnTo>
                      <a:pt x="24" y="953"/>
                    </a:lnTo>
                    <a:close/>
                    <a:moveTo>
                      <a:pt x="39" y="941"/>
                    </a:moveTo>
                    <a:lnTo>
                      <a:pt x="41" y="941"/>
                    </a:lnTo>
                    <a:lnTo>
                      <a:pt x="39" y="943"/>
                    </a:lnTo>
                    <a:lnTo>
                      <a:pt x="39" y="941"/>
                    </a:lnTo>
                    <a:close/>
                    <a:moveTo>
                      <a:pt x="13" y="926"/>
                    </a:moveTo>
                    <a:lnTo>
                      <a:pt x="14" y="926"/>
                    </a:lnTo>
                    <a:lnTo>
                      <a:pt x="14" y="927"/>
                    </a:lnTo>
                    <a:lnTo>
                      <a:pt x="19" y="937"/>
                    </a:lnTo>
                    <a:lnTo>
                      <a:pt x="19" y="939"/>
                    </a:lnTo>
                    <a:lnTo>
                      <a:pt x="17" y="939"/>
                    </a:lnTo>
                    <a:lnTo>
                      <a:pt x="19" y="941"/>
                    </a:lnTo>
                    <a:lnTo>
                      <a:pt x="19" y="947"/>
                    </a:lnTo>
                    <a:lnTo>
                      <a:pt x="17" y="947"/>
                    </a:lnTo>
                    <a:lnTo>
                      <a:pt x="17" y="944"/>
                    </a:lnTo>
                    <a:lnTo>
                      <a:pt x="16" y="943"/>
                    </a:lnTo>
                    <a:lnTo>
                      <a:pt x="16" y="945"/>
                    </a:lnTo>
                    <a:lnTo>
                      <a:pt x="14" y="945"/>
                    </a:lnTo>
                    <a:lnTo>
                      <a:pt x="13" y="943"/>
                    </a:lnTo>
                    <a:lnTo>
                      <a:pt x="13" y="941"/>
                    </a:lnTo>
                    <a:lnTo>
                      <a:pt x="12" y="940"/>
                    </a:lnTo>
                    <a:lnTo>
                      <a:pt x="12" y="939"/>
                    </a:lnTo>
                    <a:lnTo>
                      <a:pt x="16" y="939"/>
                    </a:lnTo>
                    <a:lnTo>
                      <a:pt x="17" y="937"/>
                    </a:lnTo>
                    <a:lnTo>
                      <a:pt x="16" y="938"/>
                    </a:lnTo>
                    <a:lnTo>
                      <a:pt x="16" y="937"/>
                    </a:lnTo>
                    <a:lnTo>
                      <a:pt x="14" y="937"/>
                    </a:lnTo>
                    <a:lnTo>
                      <a:pt x="14" y="936"/>
                    </a:lnTo>
                    <a:lnTo>
                      <a:pt x="13" y="936"/>
                    </a:lnTo>
                    <a:lnTo>
                      <a:pt x="13" y="930"/>
                    </a:lnTo>
                    <a:lnTo>
                      <a:pt x="12" y="927"/>
                    </a:lnTo>
                    <a:lnTo>
                      <a:pt x="13" y="926"/>
                    </a:lnTo>
                    <a:close/>
                    <a:moveTo>
                      <a:pt x="13" y="916"/>
                    </a:moveTo>
                    <a:lnTo>
                      <a:pt x="14" y="916"/>
                    </a:lnTo>
                    <a:lnTo>
                      <a:pt x="16" y="919"/>
                    </a:lnTo>
                    <a:lnTo>
                      <a:pt x="21" y="921"/>
                    </a:lnTo>
                    <a:lnTo>
                      <a:pt x="24" y="926"/>
                    </a:lnTo>
                    <a:lnTo>
                      <a:pt x="24" y="927"/>
                    </a:lnTo>
                    <a:lnTo>
                      <a:pt x="23" y="928"/>
                    </a:lnTo>
                    <a:lnTo>
                      <a:pt x="20" y="930"/>
                    </a:lnTo>
                    <a:lnTo>
                      <a:pt x="20" y="926"/>
                    </a:lnTo>
                    <a:lnTo>
                      <a:pt x="18" y="925"/>
                    </a:lnTo>
                    <a:lnTo>
                      <a:pt x="18" y="922"/>
                    </a:lnTo>
                    <a:lnTo>
                      <a:pt x="17" y="921"/>
                    </a:lnTo>
                    <a:lnTo>
                      <a:pt x="14" y="921"/>
                    </a:lnTo>
                    <a:lnTo>
                      <a:pt x="14" y="919"/>
                    </a:lnTo>
                    <a:lnTo>
                      <a:pt x="13" y="916"/>
                    </a:lnTo>
                    <a:close/>
                    <a:moveTo>
                      <a:pt x="6" y="907"/>
                    </a:moveTo>
                    <a:lnTo>
                      <a:pt x="7" y="908"/>
                    </a:lnTo>
                    <a:lnTo>
                      <a:pt x="7" y="910"/>
                    </a:lnTo>
                    <a:lnTo>
                      <a:pt x="8" y="910"/>
                    </a:lnTo>
                    <a:lnTo>
                      <a:pt x="8" y="914"/>
                    </a:lnTo>
                    <a:lnTo>
                      <a:pt x="6" y="914"/>
                    </a:lnTo>
                    <a:lnTo>
                      <a:pt x="6" y="907"/>
                    </a:lnTo>
                    <a:close/>
                    <a:moveTo>
                      <a:pt x="42" y="904"/>
                    </a:moveTo>
                    <a:lnTo>
                      <a:pt x="43" y="906"/>
                    </a:lnTo>
                    <a:lnTo>
                      <a:pt x="44" y="906"/>
                    </a:lnTo>
                    <a:lnTo>
                      <a:pt x="44" y="913"/>
                    </a:lnTo>
                    <a:lnTo>
                      <a:pt x="43" y="918"/>
                    </a:lnTo>
                    <a:lnTo>
                      <a:pt x="43" y="919"/>
                    </a:lnTo>
                    <a:lnTo>
                      <a:pt x="44" y="922"/>
                    </a:lnTo>
                    <a:lnTo>
                      <a:pt x="43" y="924"/>
                    </a:lnTo>
                    <a:lnTo>
                      <a:pt x="42" y="924"/>
                    </a:lnTo>
                    <a:lnTo>
                      <a:pt x="41" y="925"/>
                    </a:lnTo>
                    <a:lnTo>
                      <a:pt x="41" y="926"/>
                    </a:lnTo>
                    <a:lnTo>
                      <a:pt x="37" y="927"/>
                    </a:lnTo>
                    <a:lnTo>
                      <a:pt x="36" y="927"/>
                    </a:lnTo>
                    <a:lnTo>
                      <a:pt x="36" y="926"/>
                    </a:lnTo>
                    <a:lnTo>
                      <a:pt x="33" y="924"/>
                    </a:lnTo>
                    <a:lnTo>
                      <a:pt x="31" y="920"/>
                    </a:lnTo>
                    <a:lnTo>
                      <a:pt x="29" y="918"/>
                    </a:lnTo>
                    <a:lnTo>
                      <a:pt x="29" y="916"/>
                    </a:lnTo>
                    <a:lnTo>
                      <a:pt x="32" y="916"/>
                    </a:lnTo>
                    <a:lnTo>
                      <a:pt x="32" y="915"/>
                    </a:lnTo>
                    <a:lnTo>
                      <a:pt x="33" y="915"/>
                    </a:lnTo>
                    <a:lnTo>
                      <a:pt x="35" y="913"/>
                    </a:lnTo>
                    <a:lnTo>
                      <a:pt x="37" y="912"/>
                    </a:lnTo>
                    <a:lnTo>
                      <a:pt x="38" y="912"/>
                    </a:lnTo>
                    <a:lnTo>
                      <a:pt x="39" y="910"/>
                    </a:lnTo>
                    <a:lnTo>
                      <a:pt x="39" y="906"/>
                    </a:lnTo>
                    <a:lnTo>
                      <a:pt x="41" y="906"/>
                    </a:lnTo>
                    <a:lnTo>
                      <a:pt x="42" y="904"/>
                    </a:lnTo>
                    <a:close/>
                    <a:moveTo>
                      <a:pt x="6" y="883"/>
                    </a:moveTo>
                    <a:lnTo>
                      <a:pt x="8" y="883"/>
                    </a:lnTo>
                    <a:lnTo>
                      <a:pt x="8" y="884"/>
                    </a:lnTo>
                    <a:lnTo>
                      <a:pt x="10" y="884"/>
                    </a:lnTo>
                    <a:lnTo>
                      <a:pt x="10" y="885"/>
                    </a:lnTo>
                    <a:lnTo>
                      <a:pt x="11" y="887"/>
                    </a:lnTo>
                    <a:lnTo>
                      <a:pt x="12" y="889"/>
                    </a:lnTo>
                    <a:lnTo>
                      <a:pt x="12" y="890"/>
                    </a:lnTo>
                    <a:lnTo>
                      <a:pt x="10" y="890"/>
                    </a:lnTo>
                    <a:lnTo>
                      <a:pt x="10" y="888"/>
                    </a:lnTo>
                    <a:lnTo>
                      <a:pt x="8" y="888"/>
                    </a:lnTo>
                    <a:lnTo>
                      <a:pt x="7" y="887"/>
                    </a:lnTo>
                    <a:lnTo>
                      <a:pt x="8" y="887"/>
                    </a:lnTo>
                    <a:lnTo>
                      <a:pt x="7" y="885"/>
                    </a:lnTo>
                    <a:lnTo>
                      <a:pt x="6" y="885"/>
                    </a:lnTo>
                    <a:lnTo>
                      <a:pt x="6" y="883"/>
                    </a:lnTo>
                    <a:close/>
                    <a:moveTo>
                      <a:pt x="1" y="871"/>
                    </a:moveTo>
                    <a:lnTo>
                      <a:pt x="2" y="871"/>
                    </a:lnTo>
                    <a:lnTo>
                      <a:pt x="2" y="873"/>
                    </a:lnTo>
                    <a:lnTo>
                      <a:pt x="4" y="875"/>
                    </a:lnTo>
                    <a:lnTo>
                      <a:pt x="4" y="878"/>
                    </a:lnTo>
                    <a:lnTo>
                      <a:pt x="2" y="879"/>
                    </a:lnTo>
                    <a:lnTo>
                      <a:pt x="2" y="878"/>
                    </a:lnTo>
                    <a:lnTo>
                      <a:pt x="1" y="878"/>
                    </a:lnTo>
                    <a:lnTo>
                      <a:pt x="1" y="877"/>
                    </a:lnTo>
                    <a:lnTo>
                      <a:pt x="0" y="877"/>
                    </a:lnTo>
                    <a:lnTo>
                      <a:pt x="0" y="872"/>
                    </a:lnTo>
                    <a:lnTo>
                      <a:pt x="1" y="872"/>
                    </a:lnTo>
                    <a:lnTo>
                      <a:pt x="1" y="871"/>
                    </a:lnTo>
                    <a:close/>
                    <a:moveTo>
                      <a:pt x="10" y="860"/>
                    </a:moveTo>
                    <a:lnTo>
                      <a:pt x="10" y="864"/>
                    </a:lnTo>
                    <a:lnTo>
                      <a:pt x="11" y="865"/>
                    </a:lnTo>
                    <a:lnTo>
                      <a:pt x="11" y="864"/>
                    </a:lnTo>
                    <a:lnTo>
                      <a:pt x="12" y="863"/>
                    </a:lnTo>
                    <a:lnTo>
                      <a:pt x="12" y="861"/>
                    </a:lnTo>
                    <a:lnTo>
                      <a:pt x="13" y="861"/>
                    </a:lnTo>
                    <a:lnTo>
                      <a:pt x="13" y="863"/>
                    </a:lnTo>
                    <a:lnTo>
                      <a:pt x="14" y="867"/>
                    </a:lnTo>
                    <a:lnTo>
                      <a:pt x="14" y="869"/>
                    </a:lnTo>
                    <a:lnTo>
                      <a:pt x="11" y="872"/>
                    </a:lnTo>
                    <a:lnTo>
                      <a:pt x="11" y="873"/>
                    </a:lnTo>
                    <a:lnTo>
                      <a:pt x="10" y="872"/>
                    </a:lnTo>
                    <a:lnTo>
                      <a:pt x="10" y="870"/>
                    </a:lnTo>
                    <a:lnTo>
                      <a:pt x="8" y="870"/>
                    </a:lnTo>
                    <a:lnTo>
                      <a:pt x="7" y="871"/>
                    </a:lnTo>
                    <a:lnTo>
                      <a:pt x="7" y="873"/>
                    </a:lnTo>
                    <a:lnTo>
                      <a:pt x="6" y="875"/>
                    </a:lnTo>
                    <a:lnTo>
                      <a:pt x="6" y="865"/>
                    </a:lnTo>
                    <a:lnTo>
                      <a:pt x="7" y="865"/>
                    </a:lnTo>
                    <a:lnTo>
                      <a:pt x="7" y="864"/>
                    </a:lnTo>
                    <a:lnTo>
                      <a:pt x="8" y="867"/>
                    </a:lnTo>
                    <a:lnTo>
                      <a:pt x="10" y="867"/>
                    </a:lnTo>
                    <a:lnTo>
                      <a:pt x="10" y="865"/>
                    </a:lnTo>
                    <a:lnTo>
                      <a:pt x="8" y="861"/>
                    </a:lnTo>
                    <a:lnTo>
                      <a:pt x="10" y="860"/>
                    </a:lnTo>
                    <a:close/>
                    <a:moveTo>
                      <a:pt x="8" y="816"/>
                    </a:moveTo>
                    <a:lnTo>
                      <a:pt x="10" y="816"/>
                    </a:lnTo>
                    <a:lnTo>
                      <a:pt x="10" y="817"/>
                    </a:lnTo>
                    <a:lnTo>
                      <a:pt x="11" y="817"/>
                    </a:lnTo>
                    <a:lnTo>
                      <a:pt x="11" y="820"/>
                    </a:lnTo>
                    <a:lnTo>
                      <a:pt x="8" y="820"/>
                    </a:lnTo>
                    <a:lnTo>
                      <a:pt x="8" y="818"/>
                    </a:lnTo>
                    <a:lnTo>
                      <a:pt x="7" y="817"/>
                    </a:lnTo>
                    <a:lnTo>
                      <a:pt x="8" y="817"/>
                    </a:lnTo>
                    <a:lnTo>
                      <a:pt x="8" y="816"/>
                    </a:lnTo>
                    <a:close/>
                    <a:moveTo>
                      <a:pt x="10" y="799"/>
                    </a:moveTo>
                    <a:lnTo>
                      <a:pt x="13" y="799"/>
                    </a:lnTo>
                    <a:lnTo>
                      <a:pt x="24" y="803"/>
                    </a:lnTo>
                    <a:lnTo>
                      <a:pt x="24" y="804"/>
                    </a:lnTo>
                    <a:lnTo>
                      <a:pt x="23" y="805"/>
                    </a:lnTo>
                    <a:lnTo>
                      <a:pt x="20" y="805"/>
                    </a:lnTo>
                    <a:lnTo>
                      <a:pt x="20" y="803"/>
                    </a:lnTo>
                    <a:lnTo>
                      <a:pt x="19" y="805"/>
                    </a:lnTo>
                    <a:lnTo>
                      <a:pt x="17" y="807"/>
                    </a:lnTo>
                    <a:lnTo>
                      <a:pt x="16" y="808"/>
                    </a:lnTo>
                    <a:lnTo>
                      <a:pt x="11" y="809"/>
                    </a:lnTo>
                    <a:lnTo>
                      <a:pt x="10" y="808"/>
                    </a:lnTo>
                    <a:lnTo>
                      <a:pt x="10" y="807"/>
                    </a:lnTo>
                    <a:lnTo>
                      <a:pt x="11" y="807"/>
                    </a:lnTo>
                    <a:lnTo>
                      <a:pt x="12" y="805"/>
                    </a:lnTo>
                    <a:lnTo>
                      <a:pt x="11" y="805"/>
                    </a:lnTo>
                    <a:lnTo>
                      <a:pt x="7" y="804"/>
                    </a:lnTo>
                    <a:lnTo>
                      <a:pt x="6" y="804"/>
                    </a:lnTo>
                    <a:lnTo>
                      <a:pt x="10" y="801"/>
                    </a:lnTo>
                    <a:lnTo>
                      <a:pt x="10" y="799"/>
                    </a:lnTo>
                    <a:close/>
                    <a:moveTo>
                      <a:pt x="41" y="762"/>
                    </a:moveTo>
                    <a:lnTo>
                      <a:pt x="43" y="764"/>
                    </a:lnTo>
                    <a:lnTo>
                      <a:pt x="44" y="762"/>
                    </a:lnTo>
                    <a:lnTo>
                      <a:pt x="45" y="764"/>
                    </a:lnTo>
                    <a:lnTo>
                      <a:pt x="45" y="765"/>
                    </a:lnTo>
                    <a:lnTo>
                      <a:pt x="49" y="765"/>
                    </a:lnTo>
                    <a:lnTo>
                      <a:pt x="49" y="766"/>
                    </a:lnTo>
                    <a:lnTo>
                      <a:pt x="48" y="766"/>
                    </a:lnTo>
                    <a:lnTo>
                      <a:pt x="48" y="768"/>
                    </a:lnTo>
                    <a:lnTo>
                      <a:pt x="49" y="768"/>
                    </a:lnTo>
                    <a:lnTo>
                      <a:pt x="48" y="769"/>
                    </a:lnTo>
                    <a:lnTo>
                      <a:pt x="48" y="771"/>
                    </a:lnTo>
                    <a:lnTo>
                      <a:pt x="44" y="772"/>
                    </a:lnTo>
                    <a:lnTo>
                      <a:pt x="37" y="772"/>
                    </a:lnTo>
                    <a:lnTo>
                      <a:pt x="37" y="769"/>
                    </a:lnTo>
                    <a:lnTo>
                      <a:pt x="41" y="769"/>
                    </a:lnTo>
                    <a:lnTo>
                      <a:pt x="39" y="768"/>
                    </a:lnTo>
                    <a:lnTo>
                      <a:pt x="37" y="768"/>
                    </a:lnTo>
                    <a:lnTo>
                      <a:pt x="37" y="767"/>
                    </a:lnTo>
                    <a:lnTo>
                      <a:pt x="38" y="766"/>
                    </a:lnTo>
                    <a:lnTo>
                      <a:pt x="38" y="764"/>
                    </a:lnTo>
                    <a:lnTo>
                      <a:pt x="41" y="762"/>
                    </a:lnTo>
                    <a:close/>
                    <a:moveTo>
                      <a:pt x="44" y="756"/>
                    </a:moveTo>
                    <a:lnTo>
                      <a:pt x="45" y="756"/>
                    </a:lnTo>
                    <a:lnTo>
                      <a:pt x="47" y="758"/>
                    </a:lnTo>
                    <a:lnTo>
                      <a:pt x="45" y="759"/>
                    </a:lnTo>
                    <a:lnTo>
                      <a:pt x="45" y="760"/>
                    </a:lnTo>
                    <a:lnTo>
                      <a:pt x="44" y="761"/>
                    </a:lnTo>
                    <a:lnTo>
                      <a:pt x="43" y="760"/>
                    </a:lnTo>
                    <a:lnTo>
                      <a:pt x="42" y="761"/>
                    </a:lnTo>
                    <a:lnTo>
                      <a:pt x="41" y="760"/>
                    </a:lnTo>
                    <a:lnTo>
                      <a:pt x="42" y="759"/>
                    </a:lnTo>
                    <a:lnTo>
                      <a:pt x="44" y="759"/>
                    </a:lnTo>
                    <a:lnTo>
                      <a:pt x="43" y="758"/>
                    </a:lnTo>
                    <a:lnTo>
                      <a:pt x="44" y="756"/>
                    </a:lnTo>
                    <a:close/>
                    <a:moveTo>
                      <a:pt x="37" y="756"/>
                    </a:moveTo>
                    <a:lnTo>
                      <a:pt x="38" y="756"/>
                    </a:lnTo>
                    <a:lnTo>
                      <a:pt x="38" y="758"/>
                    </a:lnTo>
                    <a:lnTo>
                      <a:pt x="41" y="758"/>
                    </a:lnTo>
                    <a:lnTo>
                      <a:pt x="41" y="759"/>
                    </a:lnTo>
                    <a:lnTo>
                      <a:pt x="39" y="759"/>
                    </a:lnTo>
                    <a:lnTo>
                      <a:pt x="38" y="760"/>
                    </a:lnTo>
                    <a:lnTo>
                      <a:pt x="37" y="760"/>
                    </a:lnTo>
                    <a:lnTo>
                      <a:pt x="37" y="756"/>
                    </a:lnTo>
                    <a:close/>
                    <a:moveTo>
                      <a:pt x="54" y="750"/>
                    </a:moveTo>
                    <a:lnTo>
                      <a:pt x="55" y="750"/>
                    </a:lnTo>
                    <a:lnTo>
                      <a:pt x="56" y="752"/>
                    </a:lnTo>
                    <a:lnTo>
                      <a:pt x="56" y="754"/>
                    </a:lnTo>
                    <a:lnTo>
                      <a:pt x="57" y="755"/>
                    </a:lnTo>
                    <a:lnTo>
                      <a:pt x="57" y="756"/>
                    </a:lnTo>
                    <a:lnTo>
                      <a:pt x="60" y="759"/>
                    </a:lnTo>
                    <a:lnTo>
                      <a:pt x="51" y="767"/>
                    </a:lnTo>
                    <a:lnTo>
                      <a:pt x="49" y="767"/>
                    </a:lnTo>
                    <a:lnTo>
                      <a:pt x="49" y="766"/>
                    </a:lnTo>
                    <a:lnTo>
                      <a:pt x="50" y="765"/>
                    </a:lnTo>
                    <a:lnTo>
                      <a:pt x="50" y="760"/>
                    </a:lnTo>
                    <a:lnTo>
                      <a:pt x="49" y="759"/>
                    </a:lnTo>
                    <a:lnTo>
                      <a:pt x="49" y="755"/>
                    </a:lnTo>
                    <a:lnTo>
                      <a:pt x="50" y="753"/>
                    </a:lnTo>
                    <a:lnTo>
                      <a:pt x="51" y="752"/>
                    </a:lnTo>
                    <a:lnTo>
                      <a:pt x="52" y="752"/>
                    </a:lnTo>
                    <a:lnTo>
                      <a:pt x="54" y="750"/>
                    </a:lnTo>
                    <a:close/>
                    <a:moveTo>
                      <a:pt x="66" y="749"/>
                    </a:moveTo>
                    <a:lnTo>
                      <a:pt x="67" y="749"/>
                    </a:lnTo>
                    <a:lnTo>
                      <a:pt x="68" y="752"/>
                    </a:lnTo>
                    <a:lnTo>
                      <a:pt x="70" y="752"/>
                    </a:lnTo>
                    <a:lnTo>
                      <a:pt x="72" y="753"/>
                    </a:lnTo>
                    <a:lnTo>
                      <a:pt x="70" y="753"/>
                    </a:lnTo>
                    <a:lnTo>
                      <a:pt x="64" y="754"/>
                    </a:lnTo>
                    <a:lnTo>
                      <a:pt x="61" y="753"/>
                    </a:lnTo>
                    <a:lnTo>
                      <a:pt x="58" y="750"/>
                    </a:lnTo>
                    <a:lnTo>
                      <a:pt x="66" y="749"/>
                    </a:lnTo>
                    <a:close/>
                    <a:moveTo>
                      <a:pt x="93" y="722"/>
                    </a:moveTo>
                    <a:lnTo>
                      <a:pt x="94" y="722"/>
                    </a:lnTo>
                    <a:lnTo>
                      <a:pt x="95" y="723"/>
                    </a:lnTo>
                    <a:lnTo>
                      <a:pt x="95" y="726"/>
                    </a:lnTo>
                    <a:lnTo>
                      <a:pt x="88" y="728"/>
                    </a:lnTo>
                    <a:lnTo>
                      <a:pt x="86" y="730"/>
                    </a:lnTo>
                    <a:lnTo>
                      <a:pt x="85" y="730"/>
                    </a:lnTo>
                    <a:lnTo>
                      <a:pt x="85" y="726"/>
                    </a:lnTo>
                    <a:lnTo>
                      <a:pt x="86" y="726"/>
                    </a:lnTo>
                    <a:lnTo>
                      <a:pt x="86" y="723"/>
                    </a:lnTo>
                    <a:lnTo>
                      <a:pt x="87" y="723"/>
                    </a:lnTo>
                    <a:lnTo>
                      <a:pt x="87" y="724"/>
                    </a:lnTo>
                    <a:lnTo>
                      <a:pt x="88" y="724"/>
                    </a:lnTo>
                    <a:lnTo>
                      <a:pt x="93" y="722"/>
                    </a:lnTo>
                    <a:close/>
                    <a:moveTo>
                      <a:pt x="91" y="711"/>
                    </a:moveTo>
                    <a:lnTo>
                      <a:pt x="91" y="712"/>
                    </a:lnTo>
                    <a:lnTo>
                      <a:pt x="92" y="713"/>
                    </a:lnTo>
                    <a:lnTo>
                      <a:pt x="93" y="712"/>
                    </a:lnTo>
                    <a:lnTo>
                      <a:pt x="94" y="712"/>
                    </a:lnTo>
                    <a:lnTo>
                      <a:pt x="97" y="711"/>
                    </a:lnTo>
                    <a:lnTo>
                      <a:pt x="97" y="715"/>
                    </a:lnTo>
                    <a:lnTo>
                      <a:pt x="95" y="715"/>
                    </a:lnTo>
                    <a:lnTo>
                      <a:pt x="94" y="716"/>
                    </a:lnTo>
                    <a:lnTo>
                      <a:pt x="95" y="717"/>
                    </a:lnTo>
                    <a:lnTo>
                      <a:pt x="95" y="718"/>
                    </a:lnTo>
                    <a:lnTo>
                      <a:pt x="94" y="719"/>
                    </a:lnTo>
                    <a:lnTo>
                      <a:pt x="94" y="718"/>
                    </a:lnTo>
                    <a:lnTo>
                      <a:pt x="93" y="717"/>
                    </a:lnTo>
                    <a:lnTo>
                      <a:pt x="91" y="716"/>
                    </a:lnTo>
                    <a:lnTo>
                      <a:pt x="89" y="716"/>
                    </a:lnTo>
                    <a:lnTo>
                      <a:pt x="89" y="715"/>
                    </a:lnTo>
                    <a:lnTo>
                      <a:pt x="91" y="715"/>
                    </a:lnTo>
                    <a:lnTo>
                      <a:pt x="91" y="713"/>
                    </a:lnTo>
                    <a:lnTo>
                      <a:pt x="89" y="713"/>
                    </a:lnTo>
                    <a:lnTo>
                      <a:pt x="89" y="712"/>
                    </a:lnTo>
                    <a:lnTo>
                      <a:pt x="91" y="711"/>
                    </a:lnTo>
                    <a:close/>
                    <a:moveTo>
                      <a:pt x="129" y="689"/>
                    </a:moveTo>
                    <a:lnTo>
                      <a:pt x="130" y="689"/>
                    </a:lnTo>
                    <a:lnTo>
                      <a:pt x="132" y="691"/>
                    </a:lnTo>
                    <a:lnTo>
                      <a:pt x="135" y="689"/>
                    </a:lnTo>
                    <a:lnTo>
                      <a:pt x="137" y="689"/>
                    </a:lnTo>
                    <a:lnTo>
                      <a:pt x="138" y="691"/>
                    </a:lnTo>
                    <a:lnTo>
                      <a:pt x="137" y="692"/>
                    </a:lnTo>
                    <a:lnTo>
                      <a:pt x="136" y="694"/>
                    </a:lnTo>
                    <a:lnTo>
                      <a:pt x="135" y="695"/>
                    </a:lnTo>
                    <a:lnTo>
                      <a:pt x="134" y="695"/>
                    </a:lnTo>
                    <a:lnTo>
                      <a:pt x="132" y="697"/>
                    </a:lnTo>
                    <a:lnTo>
                      <a:pt x="131" y="695"/>
                    </a:lnTo>
                    <a:lnTo>
                      <a:pt x="130" y="695"/>
                    </a:lnTo>
                    <a:lnTo>
                      <a:pt x="128" y="693"/>
                    </a:lnTo>
                    <a:lnTo>
                      <a:pt x="129" y="692"/>
                    </a:lnTo>
                    <a:lnTo>
                      <a:pt x="129" y="689"/>
                    </a:lnTo>
                    <a:close/>
                    <a:moveTo>
                      <a:pt x="124" y="687"/>
                    </a:moveTo>
                    <a:lnTo>
                      <a:pt x="126" y="687"/>
                    </a:lnTo>
                    <a:lnTo>
                      <a:pt x="126" y="693"/>
                    </a:lnTo>
                    <a:lnTo>
                      <a:pt x="128" y="694"/>
                    </a:lnTo>
                    <a:lnTo>
                      <a:pt x="128" y="697"/>
                    </a:lnTo>
                    <a:lnTo>
                      <a:pt x="129" y="698"/>
                    </a:lnTo>
                    <a:lnTo>
                      <a:pt x="128" y="699"/>
                    </a:lnTo>
                    <a:lnTo>
                      <a:pt x="125" y="699"/>
                    </a:lnTo>
                    <a:lnTo>
                      <a:pt x="125" y="700"/>
                    </a:lnTo>
                    <a:lnTo>
                      <a:pt x="124" y="700"/>
                    </a:lnTo>
                    <a:lnTo>
                      <a:pt x="122" y="704"/>
                    </a:lnTo>
                    <a:lnTo>
                      <a:pt x="120" y="704"/>
                    </a:lnTo>
                    <a:lnTo>
                      <a:pt x="120" y="703"/>
                    </a:lnTo>
                    <a:lnTo>
                      <a:pt x="119" y="701"/>
                    </a:lnTo>
                    <a:lnTo>
                      <a:pt x="116" y="700"/>
                    </a:lnTo>
                    <a:lnTo>
                      <a:pt x="116" y="699"/>
                    </a:lnTo>
                    <a:lnTo>
                      <a:pt x="114" y="699"/>
                    </a:lnTo>
                    <a:lnTo>
                      <a:pt x="116" y="698"/>
                    </a:lnTo>
                    <a:lnTo>
                      <a:pt x="116" y="697"/>
                    </a:lnTo>
                    <a:lnTo>
                      <a:pt x="118" y="697"/>
                    </a:lnTo>
                    <a:lnTo>
                      <a:pt x="117" y="695"/>
                    </a:lnTo>
                    <a:lnTo>
                      <a:pt x="117" y="694"/>
                    </a:lnTo>
                    <a:lnTo>
                      <a:pt x="118" y="694"/>
                    </a:lnTo>
                    <a:lnTo>
                      <a:pt x="117" y="693"/>
                    </a:lnTo>
                    <a:lnTo>
                      <a:pt x="120" y="692"/>
                    </a:lnTo>
                    <a:lnTo>
                      <a:pt x="119" y="693"/>
                    </a:lnTo>
                    <a:lnTo>
                      <a:pt x="120" y="693"/>
                    </a:lnTo>
                    <a:lnTo>
                      <a:pt x="122" y="694"/>
                    </a:lnTo>
                    <a:lnTo>
                      <a:pt x="123" y="697"/>
                    </a:lnTo>
                    <a:lnTo>
                      <a:pt x="123" y="695"/>
                    </a:lnTo>
                    <a:lnTo>
                      <a:pt x="124" y="694"/>
                    </a:lnTo>
                    <a:lnTo>
                      <a:pt x="123" y="693"/>
                    </a:lnTo>
                    <a:lnTo>
                      <a:pt x="124" y="693"/>
                    </a:lnTo>
                    <a:lnTo>
                      <a:pt x="124" y="692"/>
                    </a:lnTo>
                    <a:lnTo>
                      <a:pt x="125" y="691"/>
                    </a:lnTo>
                    <a:lnTo>
                      <a:pt x="125" y="689"/>
                    </a:lnTo>
                    <a:lnTo>
                      <a:pt x="124" y="687"/>
                    </a:lnTo>
                    <a:close/>
                    <a:moveTo>
                      <a:pt x="144" y="675"/>
                    </a:moveTo>
                    <a:lnTo>
                      <a:pt x="147" y="676"/>
                    </a:lnTo>
                    <a:lnTo>
                      <a:pt x="148" y="679"/>
                    </a:lnTo>
                    <a:lnTo>
                      <a:pt x="149" y="680"/>
                    </a:lnTo>
                    <a:lnTo>
                      <a:pt x="149" y="678"/>
                    </a:lnTo>
                    <a:lnTo>
                      <a:pt x="151" y="678"/>
                    </a:lnTo>
                    <a:lnTo>
                      <a:pt x="153" y="680"/>
                    </a:lnTo>
                    <a:lnTo>
                      <a:pt x="154" y="680"/>
                    </a:lnTo>
                    <a:lnTo>
                      <a:pt x="154" y="681"/>
                    </a:lnTo>
                    <a:lnTo>
                      <a:pt x="155" y="681"/>
                    </a:lnTo>
                    <a:lnTo>
                      <a:pt x="155" y="682"/>
                    </a:lnTo>
                    <a:lnTo>
                      <a:pt x="151" y="683"/>
                    </a:lnTo>
                    <a:lnTo>
                      <a:pt x="150" y="683"/>
                    </a:lnTo>
                    <a:lnTo>
                      <a:pt x="150" y="682"/>
                    </a:lnTo>
                    <a:lnTo>
                      <a:pt x="149" y="682"/>
                    </a:lnTo>
                    <a:lnTo>
                      <a:pt x="149" y="683"/>
                    </a:lnTo>
                    <a:lnTo>
                      <a:pt x="142" y="686"/>
                    </a:lnTo>
                    <a:lnTo>
                      <a:pt x="141" y="685"/>
                    </a:lnTo>
                    <a:lnTo>
                      <a:pt x="138" y="681"/>
                    </a:lnTo>
                    <a:lnTo>
                      <a:pt x="141" y="680"/>
                    </a:lnTo>
                    <a:lnTo>
                      <a:pt x="143" y="676"/>
                    </a:lnTo>
                    <a:lnTo>
                      <a:pt x="144" y="675"/>
                    </a:lnTo>
                    <a:close/>
                    <a:moveTo>
                      <a:pt x="159" y="672"/>
                    </a:moveTo>
                    <a:lnTo>
                      <a:pt x="160" y="672"/>
                    </a:lnTo>
                    <a:lnTo>
                      <a:pt x="161" y="673"/>
                    </a:lnTo>
                    <a:lnTo>
                      <a:pt x="162" y="675"/>
                    </a:lnTo>
                    <a:lnTo>
                      <a:pt x="165" y="678"/>
                    </a:lnTo>
                    <a:lnTo>
                      <a:pt x="166" y="680"/>
                    </a:lnTo>
                    <a:lnTo>
                      <a:pt x="166" y="681"/>
                    </a:lnTo>
                    <a:lnTo>
                      <a:pt x="160" y="683"/>
                    </a:lnTo>
                    <a:lnTo>
                      <a:pt x="157" y="682"/>
                    </a:lnTo>
                    <a:lnTo>
                      <a:pt x="156" y="682"/>
                    </a:lnTo>
                    <a:lnTo>
                      <a:pt x="154" y="678"/>
                    </a:lnTo>
                    <a:lnTo>
                      <a:pt x="153" y="676"/>
                    </a:lnTo>
                    <a:lnTo>
                      <a:pt x="153" y="673"/>
                    </a:lnTo>
                    <a:lnTo>
                      <a:pt x="155" y="673"/>
                    </a:lnTo>
                    <a:lnTo>
                      <a:pt x="155" y="674"/>
                    </a:lnTo>
                    <a:lnTo>
                      <a:pt x="156" y="674"/>
                    </a:lnTo>
                    <a:lnTo>
                      <a:pt x="156" y="673"/>
                    </a:lnTo>
                    <a:lnTo>
                      <a:pt x="157" y="674"/>
                    </a:lnTo>
                    <a:lnTo>
                      <a:pt x="157" y="676"/>
                    </a:lnTo>
                    <a:lnTo>
                      <a:pt x="159" y="678"/>
                    </a:lnTo>
                    <a:lnTo>
                      <a:pt x="159" y="672"/>
                    </a:lnTo>
                    <a:close/>
                    <a:moveTo>
                      <a:pt x="142" y="654"/>
                    </a:moveTo>
                    <a:lnTo>
                      <a:pt x="144" y="654"/>
                    </a:lnTo>
                    <a:lnTo>
                      <a:pt x="145" y="655"/>
                    </a:lnTo>
                    <a:lnTo>
                      <a:pt x="147" y="658"/>
                    </a:lnTo>
                    <a:lnTo>
                      <a:pt x="149" y="660"/>
                    </a:lnTo>
                    <a:lnTo>
                      <a:pt x="149" y="662"/>
                    </a:lnTo>
                    <a:lnTo>
                      <a:pt x="148" y="664"/>
                    </a:lnTo>
                    <a:lnTo>
                      <a:pt x="148" y="666"/>
                    </a:lnTo>
                    <a:lnTo>
                      <a:pt x="145" y="666"/>
                    </a:lnTo>
                    <a:lnTo>
                      <a:pt x="145" y="668"/>
                    </a:lnTo>
                    <a:lnTo>
                      <a:pt x="142" y="668"/>
                    </a:lnTo>
                    <a:lnTo>
                      <a:pt x="141" y="669"/>
                    </a:lnTo>
                    <a:lnTo>
                      <a:pt x="141" y="668"/>
                    </a:lnTo>
                    <a:lnTo>
                      <a:pt x="138" y="667"/>
                    </a:lnTo>
                    <a:lnTo>
                      <a:pt x="138" y="666"/>
                    </a:lnTo>
                    <a:lnTo>
                      <a:pt x="139" y="666"/>
                    </a:lnTo>
                    <a:lnTo>
                      <a:pt x="134" y="663"/>
                    </a:lnTo>
                    <a:lnTo>
                      <a:pt x="132" y="662"/>
                    </a:lnTo>
                    <a:lnTo>
                      <a:pt x="132" y="660"/>
                    </a:lnTo>
                    <a:lnTo>
                      <a:pt x="134" y="658"/>
                    </a:lnTo>
                    <a:lnTo>
                      <a:pt x="135" y="658"/>
                    </a:lnTo>
                    <a:lnTo>
                      <a:pt x="137" y="657"/>
                    </a:lnTo>
                    <a:lnTo>
                      <a:pt x="138" y="657"/>
                    </a:lnTo>
                    <a:lnTo>
                      <a:pt x="142" y="654"/>
                    </a:lnTo>
                    <a:close/>
                    <a:moveTo>
                      <a:pt x="254" y="645"/>
                    </a:moveTo>
                    <a:lnTo>
                      <a:pt x="255" y="645"/>
                    </a:lnTo>
                    <a:lnTo>
                      <a:pt x="255" y="646"/>
                    </a:lnTo>
                    <a:lnTo>
                      <a:pt x="254" y="646"/>
                    </a:lnTo>
                    <a:lnTo>
                      <a:pt x="254" y="645"/>
                    </a:lnTo>
                    <a:close/>
                    <a:moveTo>
                      <a:pt x="178" y="637"/>
                    </a:moveTo>
                    <a:lnTo>
                      <a:pt x="182" y="637"/>
                    </a:lnTo>
                    <a:lnTo>
                      <a:pt x="182" y="639"/>
                    </a:lnTo>
                    <a:lnTo>
                      <a:pt x="184" y="643"/>
                    </a:lnTo>
                    <a:lnTo>
                      <a:pt x="186" y="640"/>
                    </a:lnTo>
                    <a:lnTo>
                      <a:pt x="187" y="642"/>
                    </a:lnTo>
                    <a:lnTo>
                      <a:pt x="188" y="644"/>
                    </a:lnTo>
                    <a:lnTo>
                      <a:pt x="190" y="645"/>
                    </a:lnTo>
                    <a:lnTo>
                      <a:pt x="191" y="645"/>
                    </a:lnTo>
                    <a:lnTo>
                      <a:pt x="188" y="648"/>
                    </a:lnTo>
                    <a:lnTo>
                      <a:pt x="178" y="652"/>
                    </a:lnTo>
                    <a:lnTo>
                      <a:pt x="172" y="652"/>
                    </a:lnTo>
                    <a:lnTo>
                      <a:pt x="169" y="655"/>
                    </a:lnTo>
                    <a:lnTo>
                      <a:pt x="166" y="655"/>
                    </a:lnTo>
                    <a:lnTo>
                      <a:pt x="162" y="657"/>
                    </a:lnTo>
                    <a:lnTo>
                      <a:pt x="157" y="657"/>
                    </a:lnTo>
                    <a:lnTo>
                      <a:pt x="156" y="656"/>
                    </a:lnTo>
                    <a:lnTo>
                      <a:pt x="156" y="655"/>
                    </a:lnTo>
                    <a:lnTo>
                      <a:pt x="155" y="655"/>
                    </a:lnTo>
                    <a:lnTo>
                      <a:pt x="155" y="656"/>
                    </a:lnTo>
                    <a:lnTo>
                      <a:pt x="154" y="656"/>
                    </a:lnTo>
                    <a:lnTo>
                      <a:pt x="154" y="655"/>
                    </a:lnTo>
                    <a:lnTo>
                      <a:pt x="153" y="655"/>
                    </a:lnTo>
                    <a:lnTo>
                      <a:pt x="154" y="652"/>
                    </a:lnTo>
                    <a:lnTo>
                      <a:pt x="154" y="651"/>
                    </a:lnTo>
                    <a:lnTo>
                      <a:pt x="155" y="650"/>
                    </a:lnTo>
                    <a:lnTo>
                      <a:pt x="159" y="645"/>
                    </a:lnTo>
                    <a:lnTo>
                      <a:pt x="160" y="645"/>
                    </a:lnTo>
                    <a:lnTo>
                      <a:pt x="168" y="644"/>
                    </a:lnTo>
                    <a:lnTo>
                      <a:pt x="170" y="645"/>
                    </a:lnTo>
                    <a:lnTo>
                      <a:pt x="172" y="645"/>
                    </a:lnTo>
                    <a:lnTo>
                      <a:pt x="170" y="644"/>
                    </a:lnTo>
                    <a:lnTo>
                      <a:pt x="166" y="643"/>
                    </a:lnTo>
                    <a:lnTo>
                      <a:pt x="165" y="642"/>
                    </a:lnTo>
                    <a:lnTo>
                      <a:pt x="166" y="640"/>
                    </a:lnTo>
                    <a:lnTo>
                      <a:pt x="168" y="640"/>
                    </a:lnTo>
                    <a:lnTo>
                      <a:pt x="175" y="638"/>
                    </a:lnTo>
                    <a:lnTo>
                      <a:pt x="176" y="638"/>
                    </a:lnTo>
                    <a:lnTo>
                      <a:pt x="176" y="640"/>
                    </a:lnTo>
                    <a:lnTo>
                      <a:pt x="178" y="640"/>
                    </a:lnTo>
                    <a:lnTo>
                      <a:pt x="178" y="637"/>
                    </a:lnTo>
                    <a:close/>
                    <a:moveTo>
                      <a:pt x="186" y="636"/>
                    </a:moveTo>
                    <a:lnTo>
                      <a:pt x="188" y="636"/>
                    </a:lnTo>
                    <a:lnTo>
                      <a:pt x="188" y="637"/>
                    </a:lnTo>
                    <a:lnTo>
                      <a:pt x="191" y="637"/>
                    </a:lnTo>
                    <a:lnTo>
                      <a:pt x="191" y="638"/>
                    </a:lnTo>
                    <a:lnTo>
                      <a:pt x="190" y="639"/>
                    </a:lnTo>
                    <a:lnTo>
                      <a:pt x="188" y="639"/>
                    </a:lnTo>
                    <a:lnTo>
                      <a:pt x="187" y="640"/>
                    </a:lnTo>
                    <a:lnTo>
                      <a:pt x="185" y="640"/>
                    </a:lnTo>
                    <a:lnTo>
                      <a:pt x="185" y="637"/>
                    </a:lnTo>
                    <a:lnTo>
                      <a:pt x="186" y="637"/>
                    </a:lnTo>
                    <a:lnTo>
                      <a:pt x="186" y="636"/>
                    </a:lnTo>
                    <a:close/>
                    <a:moveTo>
                      <a:pt x="173" y="621"/>
                    </a:moveTo>
                    <a:lnTo>
                      <a:pt x="173" y="623"/>
                    </a:lnTo>
                    <a:lnTo>
                      <a:pt x="174" y="623"/>
                    </a:lnTo>
                    <a:lnTo>
                      <a:pt x="175" y="621"/>
                    </a:lnTo>
                    <a:lnTo>
                      <a:pt x="175" y="626"/>
                    </a:lnTo>
                    <a:lnTo>
                      <a:pt x="176" y="627"/>
                    </a:lnTo>
                    <a:lnTo>
                      <a:pt x="176" y="631"/>
                    </a:lnTo>
                    <a:lnTo>
                      <a:pt x="175" y="632"/>
                    </a:lnTo>
                    <a:lnTo>
                      <a:pt x="173" y="633"/>
                    </a:lnTo>
                    <a:lnTo>
                      <a:pt x="165" y="635"/>
                    </a:lnTo>
                    <a:lnTo>
                      <a:pt x="162" y="636"/>
                    </a:lnTo>
                    <a:lnTo>
                      <a:pt x="161" y="635"/>
                    </a:lnTo>
                    <a:lnTo>
                      <a:pt x="163" y="633"/>
                    </a:lnTo>
                    <a:lnTo>
                      <a:pt x="161" y="633"/>
                    </a:lnTo>
                    <a:lnTo>
                      <a:pt x="161" y="635"/>
                    </a:lnTo>
                    <a:lnTo>
                      <a:pt x="160" y="633"/>
                    </a:lnTo>
                    <a:lnTo>
                      <a:pt x="159" y="635"/>
                    </a:lnTo>
                    <a:lnTo>
                      <a:pt x="156" y="635"/>
                    </a:lnTo>
                    <a:lnTo>
                      <a:pt x="156" y="636"/>
                    </a:lnTo>
                    <a:lnTo>
                      <a:pt x="155" y="636"/>
                    </a:lnTo>
                    <a:lnTo>
                      <a:pt x="153" y="633"/>
                    </a:lnTo>
                    <a:lnTo>
                      <a:pt x="155" y="632"/>
                    </a:lnTo>
                    <a:lnTo>
                      <a:pt x="163" y="631"/>
                    </a:lnTo>
                    <a:lnTo>
                      <a:pt x="173" y="625"/>
                    </a:lnTo>
                    <a:lnTo>
                      <a:pt x="170" y="625"/>
                    </a:lnTo>
                    <a:lnTo>
                      <a:pt x="173" y="621"/>
                    </a:lnTo>
                    <a:close/>
                    <a:moveTo>
                      <a:pt x="222" y="599"/>
                    </a:moveTo>
                    <a:lnTo>
                      <a:pt x="223" y="600"/>
                    </a:lnTo>
                    <a:lnTo>
                      <a:pt x="223" y="603"/>
                    </a:lnTo>
                    <a:lnTo>
                      <a:pt x="221" y="603"/>
                    </a:lnTo>
                    <a:lnTo>
                      <a:pt x="219" y="602"/>
                    </a:lnTo>
                    <a:lnTo>
                      <a:pt x="221" y="602"/>
                    </a:lnTo>
                    <a:lnTo>
                      <a:pt x="221" y="601"/>
                    </a:lnTo>
                    <a:lnTo>
                      <a:pt x="219" y="601"/>
                    </a:lnTo>
                    <a:lnTo>
                      <a:pt x="219" y="600"/>
                    </a:lnTo>
                    <a:lnTo>
                      <a:pt x="221" y="600"/>
                    </a:lnTo>
                    <a:lnTo>
                      <a:pt x="222" y="599"/>
                    </a:lnTo>
                    <a:close/>
                    <a:moveTo>
                      <a:pt x="284" y="541"/>
                    </a:moveTo>
                    <a:lnTo>
                      <a:pt x="285" y="544"/>
                    </a:lnTo>
                    <a:lnTo>
                      <a:pt x="285" y="543"/>
                    </a:lnTo>
                    <a:lnTo>
                      <a:pt x="287" y="546"/>
                    </a:lnTo>
                    <a:lnTo>
                      <a:pt x="288" y="549"/>
                    </a:lnTo>
                    <a:lnTo>
                      <a:pt x="288" y="550"/>
                    </a:lnTo>
                    <a:lnTo>
                      <a:pt x="286" y="550"/>
                    </a:lnTo>
                    <a:lnTo>
                      <a:pt x="286" y="551"/>
                    </a:lnTo>
                    <a:lnTo>
                      <a:pt x="285" y="550"/>
                    </a:lnTo>
                    <a:lnTo>
                      <a:pt x="283" y="549"/>
                    </a:lnTo>
                    <a:lnTo>
                      <a:pt x="283" y="546"/>
                    </a:lnTo>
                    <a:lnTo>
                      <a:pt x="284" y="546"/>
                    </a:lnTo>
                    <a:lnTo>
                      <a:pt x="284" y="541"/>
                    </a:lnTo>
                    <a:close/>
                    <a:moveTo>
                      <a:pt x="271" y="540"/>
                    </a:moveTo>
                    <a:lnTo>
                      <a:pt x="273" y="540"/>
                    </a:lnTo>
                    <a:lnTo>
                      <a:pt x="274" y="543"/>
                    </a:lnTo>
                    <a:lnTo>
                      <a:pt x="278" y="544"/>
                    </a:lnTo>
                    <a:lnTo>
                      <a:pt x="279" y="546"/>
                    </a:lnTo>
                    <a:lnTo>
                      <a:pt x="280" y="550"/>
                    </a:lnTo>
                    <a:lnTo>
                      <a:pt x="281" y="551"/>
                    </a:lnTo>
                    <a:lnTo>
                      <a:pt x="286" y="551"/>
                    </a:lnTo>
                    <a:lnTo>
                      <a:pt x="287" y="553"/>
                    </a:lnTo>
                    <a:lnTo>
                      <a:pt x="286" y="554"/>
                    </a:lnTo>
                    <a:lnTo>
                      <a:pt x="286" y="558"/>
                    </a:lnTo>
                    <a:lnTo>
                      <a:pt x="285" y="557"/>
                    </a:lnTo>
                    <a:lnTo>
                      <a:pt x="281" y="556"/>
                    </a:lnTo>
                    <a:lnTo>
                      <a:pt x="280" y="556"/>
                    </a:lnTo>
                    <a:lnTo>
                      <a:pt x="280" y="553"/>
                    </a:lnTo>
                    <a:lnTo>
                      <a:pt x="279" y="553"/>
                    </a:lnTo>
                    <a:lnTo>
                      <a:pt x="275" y="554"/>
                    </a:lnTo>
                    <a:lnTo>
                      <a:pt x="273" y="550"/>
                    </a:lnTo>
                    <a:lnTo>
                      <a:pt x="275" y="547"/>
                    </a:lnTo>
                    <a:lnTo>
                      <a:pt x="278" y="549"/>
                    </a:lnTo>
                    <a:lnTo>
                      <a:pt x="277" y="546"/>
                    </a:lnTo>
                    <a:lnTo>
                      <a:pt x="272" y="546"/>
                    </a:lnTo>
                    <a:lnTo>
                      <a:pt x="269" y="545"/>
                    </a:lnTo>
                    <a:lnTo>
                      <a:pt x="269" y="543"/>
                    </a:lnTo>
                    <a:lnTo>
                      <a:pt x="271" y="541"/>
                    </a:lnTo>
                    <a:lnTo>
                      <a:pt x="271" y="540"/>
                    </a:lnTo>
                    <a:close/>
                    <a:moveTo>
                      <a:pt x="281" y="537"/>
                    </a:moveTo>
                    <a:lnTo>
                      <a:pt x="283" y="538"/>
                    </a:lnTo>
                    <a:lnTo>
                      <a:pt x="283" y="544"/>
                    </a:lnTo>
                    <a:lnTo>
                      <a:pt x="281" y="544"/>
                    </a:lnTo>
                    <a:lnTo>
                      <a:pt x="281" y="545"/>
                    </a:lnTo>
                    <a:lnTo>
                      <a:pt x="280" y="545"/>
                    </a:lnTo>
                    <a:lnTo>
                      <a:pt x="280" y="544"/>
                    </a:lnTo>
                    <a:lnTo>
                      <a:pt x="279" y="543"/>
                    </a:lnTo>
                    <a:lnTo>
                      <a:pt x="279" y="541"/>
                    </a:lnTo>
                    <a:lnTo>
                      <a:pt x="275" y="541"/>
                    </a:lnTo>
                    <a:lnTo>
                      <a:pt x="275" y="538"/>
                    </a:lnTo>
                    <a:lnTo>
                      <a:pt x="281" y="537"/>
                    </a:lnTo>
                    <a:close/>
                    <a:moveTo>
                      <a:pt x="272" y="510"/>
                    </a:moveTo>
                    <a:lnTo>
                      <a:pt x="273" y="510"/>
                    </a:lnTo>
                    <a:lnTo>
                      <a:pt x="274" y="512"/>
                    </a:lnTo>
                    <a:lnTo>
                      <a:pt x="275" y="512"/>
                    </a:lnTo>
                    <a:lnTo>
                      <a:pt x="275" y="513"/>
                    </a:lnTo>
                    <a:lnTo>
                      <a:pt x="277" y="513"/>
                    </a:lnTo>
                    <a:lnTo>
                      <a:pt x="277" y="515"/>
                    </a:lnTo>
                    <a:lnTo>
                      <a:pt x="279" y="515"/>
                    </a:lnTo>
                    <a:lnTo>
                      <a:pt x="279" y="516"/>
                    </a:lnTo>
                    <a:lnTo>
                      <a:pt x="278" y="519"/>
                    </a:lnTo>
                    <a:lnTo>
                      <a:pt x="275" y="521"/>
                    </a:lnTo>
                    <a:lnTo>
                      <a:pt x="274" y="521"/>
                    </a:lnTo>
                    <a:lnTo>
                      <a:pt x="272" y="522"/>
                    </a:lnTo>
                    <a:lnTo>
                      <a:pt x="272" y="520"/>
                    </a:lnTo>
                    <a:lnTo>
                      <a:pt x="269" y="520"/>
                    </a:lnTo>
                    <a:lnTo>
                      <a:pt x="272" y="517"/>
                    </a:lnTo>
                    <a:lnTo>
                      <a:pt x="272" y="515"/>
                    </a:lnTo>
                    <a:lnTo>
                      <a:pt x="268" y="515"/>
                    </a:lnTo>
                    <a:lnTo>
                      <a:pt x="266" y="517"/>
                    </a:lnTo>
                    <a:lnTo>
                      <a:pt x="265" y="520"/>
                    </a:lnTo>
                    <a:lnTo>
                      <a:pt x="263" y="520"/>
                    </a:lnTo>
                    <a:lnTo>
                      <a:pt x="262" y="521"/>
                    </a:lnTo>
                    <a:lnTo>
                      <a:pt x="261" y="520"/>
                    </a:lnTo>
                    <a:lnTo>
                      <a:pt x="272" y="510"/>
                    </a:lnTo>
                    <a:close/>
                    <a:moveTo>
                      <a:pt x="269" y="507"/>
                    </a:moveTo>
                    <a:lnTo>
                      <a:pt x="272" y="507"/>
                    </a:lnTo>
                    <a:lnTo>
                      <a:pt x="273" y="508"/>
                    </a:lnTo>
                    <a:lnTo>
                      <a:pt x="273" y="509"/>
                    </a:lnTo>
                    <a:lnTo>
                      <a:pt x="267" y="514"/>
                    </a:lnTo>
                    <a:lnTo>
                      <a:pt x="263" y="515"/>
                    </a:lnTo>
                    <a:lnTo>
                      <a:pt x="260" y="519"/>
                    </a:lnTo>
                    <a:lnTo>
                      <a:pt x="257" y="520"/>
                    </a:lnTo>
                    <a:lnTo>
                      <a:pt x="257" y="519"/>
                    </a:lnTo>
                    <a:lnTo>
                      <a:pt x="256" y="519"/>
                    </a:lnTo>
                    <a:lnTo>
                      <a:pt x="257" y="516"/>
                    </a:lnTo>
                    <a:lnTo>
                      <a:pt x="257" y="515"/>
                    </a:lnTo>
                    <a:lnTo>
                      <a:pt x="259" y="514"/>
                    </a:lnTo>
                    <a:lnTo>
                      <a:pt x="259" y="513"/>
                    </a:lnTo>
                    <a:lnTo>
                      <a:pt x="262" y="513"/>
                    </a:lnTo>
                    <a:lnTo>
                      <a:pt x="265" y="512"/>
                    </a:lnTo>
                    <a:lnTo>
                      <a:pt x="267" y="509"/>
                    </a:lnTo>
                    <a:lnTo>
                      <a:pt x="269" y="508"/>
                    </a:lnTo>
                    <a:lnTo>
                      <a:pt x="269" y="507"/>
                    </a:lnTo>
                    <a:close/>
                    <a:moveTo>
                      <a:pt x="296" y="494"/>
                    </a:moveTo>
                    <a:lnTo>
                      <a:pt x="298" y="494"/>
                    </a:lnTo>
                    <a:lnTo>
                      <a:pt x="298" y="495"/>
                    </a:lnTo>
                    <a:lnTo>
                      <a:pt x="299" y="495"/>
                    </a:lnTo>
                    <a:lnTo>
                      <a:pt x="299" y="494"/>
                    </a:lnTo>
                    <a:lnTo>
                      <a:pt x="300" y="494"/>
                    </a:lnTo>
                    <a:lnTo>
                      <a:pt x="300" y="495"/>
                    </a:lnTo>
                    <a:lnTo>
                      <a:pt x="298" y="497"/>
                    </a:lnTo>
                    <a:lnTo>
                      <a:pt x="297" y="497"/>
                    </a:lnTo>
                    <a:lnTo>
                      <a:pt x="297" y="498"/>
                    </a:lnTo>
                    <a:lnTo>
                      <a:pt x="298" y="500"/>
                    </a:lnTo>
                    <a:lnTo>
                      <a:pt x="297" y="501"/>
                    </a:lnTo>
                    <a:lnTo>
                      <a:pt x="296" y="501"/>
                    </a:lnTo>
                    <a:lnTo>
                      <a:pt x="296" y="498"/>
                    </a:lnTo>
                    <a:lnTo>
                      <a:pt x="293" y="501"/>
                    </a:lnTo>
                    <a:lnTo>
                      <a:pt x="292" y="501"/>
                    </a:lnTo>
                    <a:lnTo>
                      <a:pt x="290" y="500"/>
                    </a:lnTo>
                    <a:lnTo>
                      <a:pt x="291" y="500"/>
                    </a:lnTo>
                    <a:lnTo>
                      <a:pt x="290" y="498"/>
                    </a:lnTo>
                    <a:lnTo>
                      <a:pt x="291" y="498"/>
                    </a:lnTo>
                    <a:lnTo>
                      <a:pt x="291" y="496"/>
                    </a:lnTo>
                    <a:lnTo>
                      <a:pt x="292" y="495"/>
                    </a:lnTo>
                    <a:lnTo>
                      <a:pt x="296" y="494"/>
                    </a:lnTo>
                    <a:close/>
                    <a:moveTo>
                      <a:pt x="317" y="484"/>
                    </a:moveTo>
                    <a:lnTo>
                      <a:pt x="318" y="484"/>
                    </a:lnTo>
                    <a:lnTo>
                      <a:pt x="319" y="485"/>
                    </a:lnTo>
                    <a:lnTo>
                      <a:pt x="321" y="488"/>
                    </a:lnTo>
                    <a:lnTo>
                      <a:pt x="322" y="489"/>
                    </a:lnTo>
                    <a:lnTo>
                      <a:pt x="319" y="494"/>
                    </a:lnTo>
                    <a:lnTo>
                      <a:pt x="322" y="494"/>
                    </a:lnTo>
                    <a:lnTo>
                      <a:pt x="323" y="495"/>
                    </a:lnTo>
                    <a:lnTo>
                      <a:pt x="323" y="496"/>
                    </a:lnTo>
                    <a:lnTo>
                      <a:pt x="322" y="497"/>
                    </a:lnTo>
                    <a:lnTo>
                      <a:pt x="317" y="500"/>
                    </a:lnTo>
                    <a:lnTo>
                      <a:pt x="316" y="500"/>
                    </a:lnTo>
                    <a:lnTo>
                      <a:pt x="313" y="498"/>
                    </a:lnTo>
                    <a:lnTo>
                      <a:pt x="310" y="498"/>
                    </a:lnTo>
                    <a:lnTo>
                      <a:pt x="310" y="497"/>
                    </a:lnTo>
                    <a:lnTo>
                      <a:pt x="312" y="497"/>
                    </a:lnTo>
                    <a:lnTo>
                      <a:pt x="312" y="494"/>
                    </a:lnTo>
                    <a:lnTo>
                      <a:pt x="315" y="494"/>
                    </a:lnTo>
                    <a:lnTo>
                      <a:pt x="316" y="492"/>
                    </a:lnTo>
                    <a:lnTo>
                      <a:pt x="315" y="492"/>
                    </a:lnTo>
                    <a:lnTo>
                      <a:pt x="313" y="491"/>
                    </a:lnTo>
                    <a:lnTo>
                      <a:pt x="313" y="490"/>
                    </a:lnTo>
                    <a:lnTo>
                      <a:pt x="315" y="489"/>
                    </a:lnTo>
                    <a:lnTo>
                      <a:pt x="315" y="486"/>
                    </a:lnTo>
                    <a:lnTo>
                      <a:pt x="317" y="484"/>
                    </a:lnTo>
                    <a:close/>
                    <a:moveTo>
                      <a:pt x="336" y="470"/>
                    </a:moveTo>
                    <a:lnTo>
                      <a:pt x="336" y="471"/>
                    </a:lnTo>
                    <a:lnTo>
                      <a:pt x="337" y="472"/>
                    </a:lnTo>
                    <a:lnTo>
                      <a:pt x="337" y="473"/>
                    </a:lnTo>
                    <a:lnTo>
                      <a:pt x="339" y="473"/>
                    </a:lnTo>
                    <a:lnTo>
                      <a:pt x="340" y="472"/>
                    </a:lnTo>
                    <a:lnTo>
                      <a:pt x="339" y="470"/>
                    </a:lnTo>
                    <a:lnTo>
                      <a:pt x="336" y="470"/>
                    </a:lnTo>
                    <a:close/>
                    <a:moveTo>
                      <a:pt x="321" y="447"/>
                    </a:moveTo>
                    <a:lnTo>
                      <a:pt x="322" y="447"/>
                    </a:lnTo>
                    <a:lnTo>
                      <a:pt x="323" y="448"/>
                    </a:lnTo>
                    <a:lnTo>
                      <a:pt x="323" y="451"/>
                    </a:lnTo>
                    <a:lnTo>
                      <a:pt x="324" y="452"/>
                    </a:lnTo>
                    <a:lnTo>
                      <a:pt x="327" y="453"/>
                    </a:lnTo>
                    <a:lnTo>
                      <a:pt x="327" y="454"/>
                    </a:lnTo>
                    <a:lnTo>
                      <a:pt x="329" y="459"/>
                    </a:lnTo>
                    <a:lnTo>
                      <a:pt x="329" y="463"/>
                    </a:lnTo>
                    <a:lnTo>
                      <a:pt x="330" y="464"/>
                    </a:lnTo>
                    <a:lnTo>
                      <a:pt x="330" y="465"/>
                    </a:lnTo>
                    <a:lnTo>
                      <a:pt x="331" y="465"/>
                    </a:lnTo>
                    <a:lnTo>
                      <a:pt x="331" y="466"/>
                    </a:lnTo>
                    <a:lnTo>
                      <a:pt x="329" y="467"/>
                    </a:lnTo>
                    <a:lnTo>
                      <a:pt x="329" y="469"/>
                    </a:lnTo>
                    <a:lnTo>
                      <a:pt x="327" y="470"/>
                    </a:lnTo>
                    <a:lnTo>
                      <a:pt x="325" y="471"/>
                    </a:lnTo>
                    <a:lnTo>
                      <a:pt x="325" y="472"/>
                    </a:lnTo>
                    <a:lnTo>
                      <a:pt x="324" y="472"/>
                    </a:lnTo>
                    <a:lnTo>
                      <a:pt x="321" y="473"/>
                    </a:lnTo>
                    <a:lnTo>
                      <a:pt x="318" y="473"/>
                    </a:lnTo>
                    <a:lnTo>
                      <a:pt x="319" y="474"/>
                    </a:lnTo>
                    <a:lnTo>
                      <a:pt x="319" y="476"/>
                    </a:lnTo>
                    <a:lnTo>
                      <a:pt x="321" y="476"/>
                    </a:lnTo>
                    <a:lnTo>
                      <a:pt x="321" y="478"/>
                    </a:lnTo>
                    <a:lnTo>
                      <a:pt x="319" y="478"/>
                    </a:lnTo>
                    <a:lnTo>
                      <a:pt x="318" y="480"/>
                    </a:lnTo>
                    <a:lnTo>
                      <a:pt x="313" y="484"/>
                    </a:lnTo>
                    <a:lnTo>
                      <a:pt x="312" y="483"/>
                    </a:lnTo>
                    <a:lnTo>
                      <a:pt x="313" y="482"/>
                    </a:lnTo>
                    <a:lnTo>
                      <a:pt x="315" y="479"/>
                    </a:lnTo>
                    <a:lnTo>
                      <a:pt x="316" y="474"/>
                    </a:lnTo>
                    <a:lnTo>
                      <a:pt x="315" y="476"/>
                    </a:lnTo>
                    <a:lnTo>
                      <a:pt x="313" y="474"/>
                    </a:lnTo>
                    <a:lnTo>
                      <a:pt x="315" y="473"/>
                    </a:lnTo>
                    <a:lnTo>
                      <a:pt x="315" y="471"/>
                    </a:lnTo>
                    <a:lnTo>
                      <a:pt x="316" y="470"/>
                    </a:lnTo>
                    <a:lnTo>
                      <a:pt x="316" y="469"/>
                    </a:lnTo>
                    <a:lnTo>
                      <a:pt x="317" y="469"/>
                    </a:lnTo>
                    <a:lnTo>
                      <a:pt x="317" y="470"/>
                    </a:lnTo>
                    <a:lnTo>
                      <a:pt x="318" y="470"/>
                    </a:lnTo>
                    <a:lnTo>
                      <a:pt x="318" y="469"/>
                    </a:lnTo>
                    <a:lnTo>
                      <a:pt x="319" y="467"/>
                    </a:lnTo>
                    <a:lnTo>
                      <a:pt x="319" y="466"/>
                    </a:lnTo>
                    <a:lnTo>
                      <a:pt x="318" y="467"/>
                    </a:lnTo>
                    <a:lnTo>
                      <a:pt x="318" y="466"/>
                    </a:lnTo>
                    <a:lnTo>
                      <a:pt x="317" y="466"/>
                    </a:lnTo>
                    <a:lnTo>
                      <a:pt x="317" y="465"/>
                    </a:lnTo>
                    <a:lnTo>
                      <a:pt x="322" y="460"/>
                    </a:lnTo>
                    <a:lnTo>
                      <a:pt x="324" y="459"/>
                    </a:lnTo>
                    <a:lnTo>
                      <a:pt x="324" y="458"/>
                    </a:lnTo>
                    <a:lnTo>
                      <a:pt x="323" y="457"/>
                    </a:lnTo>
                    <a:lnTo>
                      <a:pt x="323" y="455"/>
                    </a:lnTo>
                    <a:lnTo>
                      <a:pt x="321" y="458"/>
                    </a:lnTo>
                    <a:lnTo>
                      <a:pt x="318" y="458"/>
                    </a:lnTo>
                    <a:lnTo>
                      <a:pt x="319" y="457"/>
                    </a:lnTo>
                    <a:lnTo>
                      <a:pt x="318" y="457"/>
                    </a:lnTo>
                    <a:lnTo>
                      <a:pt x="321" y="452"/>
                    </a:lnTo>
                    <a:lnTo>
                      <a:pt x="321" y="451"/>
                    </a:lnTo>
                    <a:lnTo>
                      <a:pt x="319" y="451"/>
                    </a:lnTo>
                    <a:lnTo>
                      <a:pt x="321" y="449"/>
                    </a:lnTo>
                    <a:lnTo>
                      <a:pt x="321" y="447"/>
                    </a:lnTo>
                    <a:close/>
                    <a:moveTo>
                      <a:pt x="305" y="434"/>
                    </a:moveTo>
                    <a:lnTo>
                      <a:pt x="308" y="434"/>
                    </a:lnTo>
                    <a:lnTo>
                      <a:pt x="309" y="435"/>
                    </a:lnTo>
                    <a:lnTo>
                      <a:pt x="310" y="435"/>
                    </a:lnTo>
                    <a:lnTo>
                      <a:pt x="310" y="437"/>
                    </a:lnTo>
                    <a:lnTo>
                      <a:pt x="309" y="439"/>
                    </a:lnTo>
                    <a:lnTo>
                      <a:pt x="309" y="442"/>
                    </a:lnTo>
                    <a:lnTo>
                      <a:pt x="308" y="445"/>
                    </a:lnTo>
                    <a:lnTo>
                      <a:pt x="306" y="446"/>
                    </a:lnTo>
                    <a:lnTo>
                      <a:pt x="306" y="445"/>
                    </a:lnTo>
                    <a:lnTo>
                      <a:pt x="304" y="445"/>
                    </a:lnTo>
                    <a:lnTo>
                      <a:pt x="305" y="443"/>
                    </a:lnTo>
                    <a:lnTo>
                      <a:pt x="304" y="443"/>
                    </a:lnTo>
                    <a:lnTo>
                      <a:pt x="300" y="445"/>
                    </a:lnTo>
                    <a:lnTo>
                      <a:pt x="300" y="441"/>
                    </a:lnTo>
                    <a:lnTo>
                      <a:pt x="302" y="439"/>
                    </a:lnTo>
                    <a:lnTo>
                      <a:pt x="302" y="436"/>
                    </a:lnTo>
                    <a:lnTo>
                      <a:pt x="303" y="435"/>
                    </a:lnTo>
                    <a:lnTo>
                      <a:pt x="305" y="434"/>
                    </a:lnTo>
                    <a:close/>
                    <a:moveTo>
                      <a:pt x="347" y="400"/>
                    </a:moveTo>
                    <a:lnTo>
                      <a:pt x="348" y="402"/>
                    </a:lnTo>
                    <a:lnTo>
                      <a:pt x="348" y="404"/>
                    </a:lnTo>
                    <a:lnTo>
                      <a:pt x="347" y="404"/>
                    </a:lnTo>
                    <a:lnTo>
                      <a:pt x="341" y="406"/>
                    </a:lnTo>
                    <a:lnTo>
                      <a:pt x="339" y="409"/>
                    </a:lnTo>
                    <a:lnTo>
                      <a:pt x="336" y="410"/>
                    </a:lnTo>
                    <a:lnTo>
                      <a:pt x="331" y="416"/>
                    </a:lnTo>
                    <a:lnTo>
                      <a:pt x="330" y="417"/>
                    </a:lnTo>
                    <a:lnTo>
                      <a:pt x="329" y="417"/>
                    </a:lnTo>
                    <a:lnTo>
                      <a:pt x="329" y="416"/>
                    </a:lnTo>
                    <a:lnTo>
                      <a:pt x="330" y="415"/>
                    </a:lnTo>
                    <a:lnTo>
                      <a:pt x="330" y="414"/>
                    </a:lnTo>
                    <a:lnTo>
                      <a:pt x="325" y="415"/>
                    </a:lnTo>
                    <a:lnTo>
                      <a:pt x="329" y="411"/>
                    </a:lnTo>
                    <a:lnTo>
                      <a:pt x="329" y="410"/>
                    </a:lnTo>
                    <a:lnTo>
                      <a:pt x="330" y="406"/>
                    </a:lnTo>
                    <a:lnTo>
                      <a:pt x="330" y="405"/>
                    </a:lnTo>
                    <a:lnTo>
                      <a:pt x="331" y="404"/>
                    </a:lnTo>
                    <a:lnTo>
                      <a:pt x="336" y="402"/>
                    </a:lnTo>
                    <a:lnTo>
                      <a:pt x="337" y="402"/>
                    </a:lnTo>
                    <a:lnTo>
                      <a:pt x="336" y="404"/>
                    </a:lnTo>
                    <a:lnTo>
                      <a:pt x="336" y="406"/>
                    </a:lnTo>
                    <a:lnTo>
                      <a:pt x="337" y="406"/>
                    </a:lnTo>
                    <a:lnTo>
                      <a:pt x="340" y="404"/>
                    </a:lnTo>
                    <a:lnTo>
                      <a:pt x="341" y="402"/>
                    </a:lnTo>
                    <a:lnTo>
                      <a:pt x="344" y="402"/>
                    </a:lnTo>
                    <a:lnTo>
                      <a:pt x="347" y="400"/>
                    </a:lnTo>
                    <a:close/>
                    <a:moveTo>
                      <a:pt x="341" y="399"/>
                    </a:moveTo>
                    <a:lnTo>
                      <a:pt x="340" y="399"/>
                    </a:lnTo>
                    <a:lnTo>
                      <a:pt x="341" y="399"/>
                    </a:lnTo>
                    <a:close/>
                    <a:moveTo>
                      <a:pt x="334" y="380"/>
                    </a:moveTo>
                    <a:lnTo>
                      <a:pt x="335" y="381"/>
                    </a:lnTo>
                    <a:lnTo>
                      <a:pt x="335" y="383"/>
                    </a:lnTo>
                    <a:lnTo>
                      <a:pt x="336" y="384"/>
                    </a:lnTo>
                    <a:lnTo>
                      <a:pt x="336" y="387"/>
                    </a:lnTo>
                    <a:lnTo>
                      <a:pt x="334" y="390"/>
                    </a:lnTo>
                    <a:lnTo>
                      <a:pt x="336" y="390"/>
                    </a:lnTo>
                    <a:lnTo>
                      <a:pt x="336" y="391"/>
                    </a:lnTo>
                    <a:lnTo>
                      <a:pt x="335" y="391"/>
                    </a:lnTo>
                    <a:lnTo>
                      <a:pt x="335" y="392"/>
                    </a:lnTo>
                    <a:lnTo>
                      <a:pt x="337" y="392"/>
                    </a:lnTo>
                    <a:lnTo>
                      <a:pt x="339" y="393"/>
                    </a:lnTo>
                    <a:lnTo>
                      <a:pt x="337" y="393"/>
                    </a:lnTo>
                    <a:lnTo>
                      <a:pt x="337" y="394"/>
                    </a:lnTo>
                    <a:lnTo>
                      <a:pt x="335" y="394"/>
                    </a:lnTo>
                    <a:lnTo>
                      <a:pt x="335" y="396"/>
                    </a:lnTo>
                    <a:lnTo>
                      <a:pt x="323" y="402"/>
                    </a:lnTo>
                    <a:lnTo>
                      <a:pt x="324" y="399"/>
                    </a:lnTo>
                    <a:lnTo>
                      <a:pt x="325" y="398"/>
                    </a:lnTo>
                    <a:lnTo>
                      <a:pt x="327" y="398"/>
                    </a:lnTo>
                    <a:lnTo>
                      <a:pt x="327" y="397"/>
                    </a:lnTo>
                    <a:lnTo>
                      <a:pt x="328" y="396"/>
                    </a:lnTo>
                    <a:lnTo>
                      <a:pt x="328" y="394"/>
                    </a:lnTo>
                    <a:lnTo>
                      <a:pt x="327" y="394"/>
                    </a:lnTo>
                    <a:lnTo>
                      <a:pt x="325" y="396"/>
                    </a:lnTo>
                    <a:lnTo>
                      <a:pt x="324" y="396"/>
                    </a:lnTo>
                    <a:lnTo>
                      <a:pt x="324" y="394"/>
                    </a:lnTo>
                    <a:lnTo>
                      <a:pt x="325" y="394"/>
                    </a:lnTo>
                    <a:lnTo>
                      <a:pt x="327" y="393"/>
                    </a:lnTo>
                    <a:lnTo>
                      <a:pt x="329" y="392"/>
                    </a:lnTo>
                    <a:lnTo>
                      <a:pt x="330" y="392"/>
                    </a:lnTo>
                    <a:lnTo>
                      <a:pt x="330" y="391"/>
                    </a:lnTo>
                    <a:lnTo>
                      <a:pt x="333" y="388"/>
                    </a:lnTo>
                    <a:lnTo>
                      <a:pt x="335" y="387"/>
                    </a:lnTo>
                    <a:lnTo>
                      <a:pt x="333" y="386"/>
                    </a:lnTo>
                    <a:lnTo>
                      <a:pt x="331" y="385"/>
                    </a:lnTo>
                    <a:lnTo>
                      <a:pt x="330" y="385"/>
                    </a:lnTo>
                    <a:lnTo>
                      <a:pt x="329" y="386"/>
                    </a:lnTo>
                    <a:lnTo>
                      <a:pt x="333" y="383"/>
                    </a:lnTo>
                    <a:lnTo>
                      <a:pt x="334" y="380"/>
                    </a:lnTo>
                    <a:close/>
                    <a:moveTo>
                      <a:pt x="343" y="371"/>
                    </a:moveTo>
                    <a:lnTo>
                      <a:pt x="344" y="371"/>
                    </a:lnTo>
                    <a:lnTo>
                      <a:pt x="344" y="373"/>
                    </a:lnTo>
                    <a:lnTo>
                      <a:pt x="347" y="373"/>
                    </a:lnTo>
                    <a:lnTo>
                      <a:pt x="347" y="374"/>
                    </a:lnTo>
                    <a:lnTo>
                      <a:pt x="348" y="377"/>
                    </a:lnTo>
                    <a:lnTo>
                      <a:pt x="347" y="378"/>
                    </a:lnTo>
                    <a:lnTo>
                      <a:pt x="347" y="379"/>
                    </a:lnTo>
                    <a:lnTo>
                      <a:pt x="344" y="381"/>
                    </a:lnTo>
                    <a:lnTo>
                      <a:pt x="344" y="380"/>
                    </a:lnTo>
                    <a:lnTo>
                      <a:pt x="343" y="381"/>
                    </a:lnTo>
                    <a:lnTo>
                      <a:pt x="342" y="380"/>
                    </a:lnTo>
                    <a:lnTo>
                      <a:pt x="342" y="379"/>
                    </a:lnTo>
                    <a:lnTo>
                      <a:pt x="341" y="379"/>
                    </a:lnTo>
                    <a:lnTo>
                      <a:pt x="341" y="378"/>
                    </a:lnTo>
                    <a:lnTo>
                      <a:pt x="340" y="379"/>
                    </a:lnTo>
                    <a:lnTo>
                      <a:pt x="340" y="378"/>
                    </a:lnTo>
                    <a:lnTo>
                      <a:pt x="341" y="377"/>
                    </a:lnTo>
                    <a:lnTo>
                      <a:pt x="341" y="375"/>
                    </a:lnTo>
                    <a:lnTo>
                      <a:pt x="343" y="373"/>
                    </a:lnTo>
                    <a:lnTo>
                      <a:pt x="343" y="371"/>
                    </a:lnTo>
                    <a:close/>
                    <a:moveTo>
                      <a:pt x="350" y="355"/>
                    </a:moveTo>
                    <a:lnTo>
                      <a:pt x="350" y="361"/>
                    </a:lnTo>
                    <a:lnTo>
                      <a:pt x="349" y="362"/>
                    </a:lnTo>
                    <a:lnTo>
                      <a:pt x="348" y="362"/>
                    </a:lnTo>
                    <a:lnTo>
                      <a:pt x="348" y="361"/>
                    </a:lnTo>
                    <a:lnTo>
                      <a:pt x="347" y="362"/>
                    </a:lnTo>
                    <a:lnTo>
                      <a:pt x="348" y="365"/>
                    </a:lnTo>
                    <a:lnTo>
                      <a:pt x="348" y="367"/>
                    </a:lnTo>
                    <a:lnTo>
                      <a:pt x="344" y="363"/>
                    </a:lnTo>
                    <a:lnTo>
                      <a:pt x="346" y="362"/>
                    </a:lnTo>
                    <a:lnTo>
                      <a:pt x="346" y="357"/>
                    </a:lnTo>
                    <a:lnTo>
                      <a:pt x="344" y="357"/>
                    </a:lnTo>
                    <a:lnTo>
                      <a:pt x="346" y="356"/>
                    </a:lnTo>
                    <a:lnTo>
                      <a:pt x="348" y="356"/>
                    </a:lnTo>
                    <a:lnTo>
                      <a:pt x="348" y="357"/>
                    </a:lnTo>
                    <a:lnTo>
                      <a:pt x="349" y="359"/>
                    </a:lnTo>
                    <a:lnTo>
                      <a:pt x="349" y="356"/>
                    </a:lnTo>
                    <a:lnTo>
                      <a:pt x="350" y="355"/>
                    </a:lnTo>
                    <a:close/>
                    <a:moveTo>
                      <a:pt x="405" y="279"/>
                    </a:moveTo>
                    <a:lnTo>
                      <a:pt x="406" y="280"/>
                    </a:lnTo>
                    <a:lnTo>
                      <a:pt x="405" y="282"/>
                    </a:lnTo>
                    <a:lnTo>
                      <a:pt x="405" y="285"/>
                    </a:lnTo>
                    <a:lnTo>
                      <a:pt x="404" y="287"/>
                    </a:lnTo>
                    <a:lnTo>
                      <a:pt x="403" y="288"/>
                    </a:lnTo>
                    <a:lnTo>
                      <a:pt x="404" y="293"/>
                    </a:lnTo>
                    <a:lnTo>
                      <a:pt x="404" y="294"/>
                    </a:lnTo>
                    <a:lnTo>
                      <a:pt x="403" y="295"/>
                    </a:lnTo>
                    <a:lnTo>
                      <a:pt x="403" y="298"/>
                    </a:lnTo>
                    <a:lnTo>
                      <a:pt x="402" y="298"/>
                    </a:lnTo>
                    <a:lnTo>
                      <a:pt x="401" y="297"/>
                    </a:lnTo>
                    <a:lnTo>
                      <a:pt x="401" y="294"/>
                    </a:lnTo>
                    <a:lnTo>
                      <a:pt x="399" y="291"/>
                    </a:lnTo>
                    <a:lnTo>
                      <a:pt x="397" y="291"/>
                    </a:lnTo>
                    <a:lnTo>
                      <a:pt x="395" y="289"/>
                    </a:lnTo>
                    <a:lnTo>
                      <a:pt x="395" y="288"/>
                    </a:lnTo>
                    <a:lnTo>
                      <a:pt x="396" y="288"/>
                    </a:lnTo>
                    <a:lnTo>
                      <a:pt x="396" y="287"/>
                    </a:lnTo>
                    <a:lnTo>
                      <a:pt x="397" y="285"/>
                    </a:lnTo>
                    <a:lnTo>
                      <a:pt x="397" y="283"/>
                    </a:lnTo>
                    <a:lnTo>
                      <a:pt x="401" y="286"/>
                    </a:lnTo>
                    <a:lnTo>
                      <a:pt x="402" y="286"/>
                    </a:lnTo>
                    <a:lnTo>
                      <a:pt x="405" y="279"/>
                    </a:lnTo>
                    <a:close/>
                    <a:moveTo>
                      <a:pt x="410" y="250"/>
                    </a:moveTo>
                    <a:lnTo>
                      <a:pt x="411" y="250"/>
                    </a:lnTo>
                    <a:lnTo>
                      <a:pt x="411" y="251"/>
                    </a:lnTo>
                    <a:lnTo>
                      <a:pt x="412" y="251"/>
                    </a:lnTo>
                    <a:lnTo>
                      <a:pt x="412" y="252"/>
                    </a:lnTo>
                    <a:lnTo>
                      <a:pt x="411" y="255"/>
                    </a:lnTo>
                    <a:lnTo>
                      <a:pt x="410" y="255"/>
                    </a:lnTo>
                    <a:lnTo>
                      <a:pt x="406" y="256"/>
                    </a:lnTo>
                    <a:lnTo>
                      <a:pt x="406" y="257"/>
                    </a:lnTo>
                    <a:lnTo>
                      <a:pt x="404" y="257"/>
                    </a:lnTo>
                    <a:lnTo>
                      <a:pt x="404" y="256"/>
                    </a:lnTo>
                    <a:lnTo>
                      <a:pt x="406" y="254"/>
                    </a:lnTo>
                    <a:lnTo>
                      <a:pt x="408" y="251"/>
                    </a:lnTo>
                    <a:lnTo>
                      <a:pt x="410" y="250"/>
                    </a:lnTo>
                    <a:close/>
                    <a:moveTo>
                      <a:pt x="440" y="234"/>
                    </a:moveTo>
                    <a:lnTo>
                      <a:pt x="442" y="236"/>
                    </a:lnTo>
                    <a:lnTo>
                      <a:pt x="443" y="238"/>
                    </a:lnTo>
                    <a:lnTo>
                      <a:pt x="443" y="239"/>
                    </a:lnTo>
                    <a:lnTo>
                      <a:pt x="442" y="239"/>
                    </a:lnTo>
                    <a:lnTo>
                      <a:pt x="441" y="240"/>
                    </a:lnTo>
                    <a:lnTo>
                      <a:pt x="441" y="239"/>
                    </a:lnTo>
                    <a:lnTo>
                      <a:pt x="440" y="238"/>
                    </a:lnTo>
                    <a:lnTo>
                      <a:pt x="439" y="238"/>
                    </a:lnTo>
                    <a:lnTo>
                      <a:pt x="439" y="237"/>
                    </a:lnTo>
                    <a:lnTo>
                      <a:pt x="437" y="236"/>
                    </a:lnTo>
                    <a:lnTo>
                      <a:pt x="436" y="238"/>
                    </a:lnTo>
                    <a:lnTo>
                      <a:pt x="437" y="238"/>
                    </a:lnTo>
                    <a:lnTo>
                      <a:pt x="439" y="242"/>
                    </a:lnTo>
                    <a:lnTo>
                      <a:pt x="437" y="244"/>
                    </a:lnTo>
                    <a:lnTo>
                      <a:pt x="431" y="245"/>
                    </a:lnTo>
                    <a:lnTo>
                      <a:pt x="429" y="246"/>
                    </a:lnTo>
                    <a:lnTo>
                      <a:pt x="428" y="248"/>
                    </a:lnTo>
                    <a:lnTo>
                      <a:pt x="427" y="246"/>
                    </a:lnTo>
                    <a:lnTo>
                      <a:pt x="428" y="246"/>
                    </a:lnTo>
                    <a:lnTo>
                      <a:pt x="426" y="244"/>
                    </a:lnTo>
                    <a:lnTo>
                      <a:pt x="426" y="243"/>
                    </a:lnTo>
                    <a:lnTo>
                      <a:pt x="428" y="240"/>
                    </a:lnTo>
                    <a:lnTo>
                      <a:pt x="436" y="236"/>
                    </a:lnTo>
                    <a:lnTo>
                      <a:pt x="440" y="234"/>
                    </a:lnTo>
                    <a:close/>
                    <a:moveTo>
                      <a:pt x="430" y="213"/>
                    </a:moveTo>
                    <a:lnTo>
                      <a:pt x="430" y="214"/>
                    </a:lnTo>
                    <a:lnTo>
                      <a:pt x="429" y="214"/>
                    </a:lnTo>
                    <a:lnTo>
                      <a:pt x="430" y="213"/>
                    </a:lnTo>
                    <a:close/>
                    <a:moveTo>
                      <a:pt x="458" y="201"/>
                    </a:moveTo>
                    <a:lnTo>
                      <a:pt x="458" y="202"/>
                    </a:lnTo>
                    <a:lnTo>
                      <a:pt x="459" y="203"/>
                    </a:lnTo>
                    <a:lnTo>
                      <a:pt x="460" y="203"/>
                    </a:lnTo>
                    <a:lnTo>
                      <a:pt x="459" y="202"/>
                    </a:lnTo>
                    <a:lnTo>
                      <a:pt x="459" y="201"/>
                    </a:lnTo>
                    <a:lnTo>
                      <a:pt x="458" y="201"/>
                    </a:lnTo>
                    <a:close/>
                    <a:moveTo>
                      <a:pt x="441" y="188"/>
                    </a:moveTo>
                    <a:lnTo>
                      <a:pt x="441" y="190"/>
                    </a:lnTo>
                    <a:lnTo>
                      <a:pt x="443" y="193"/>
                    </a:lnTo>
                    <a:lnTo>
                      <a:pt x="447" y="193"/>
                    </a:lnTo>
                    <a:lnTo>
                      <a:pt x="447" y="194"/>
                    </a:lnTo>
                    <a:lnTo>
                      <a:pt x="449" y="194"/>
                    </a:lnTo>
                    <a:lnTo>
                      <a:pt x="449" y="196"/>
                    </a:lnTo>
                    <a:lnTo>
                      <a:pt x="447" y="196"/>
                    </a:lnTo>
                    <a:lnTo>
                      <a:pt x="443" y="197"/>
                    </a:lnTo>
                    <a:lnTo>
                      <a:pt x="442" y="196"/>
                    </a:lnTo>
                    <a:lnTo>
                      <a:pt x="437" y="196"/>
                    </a:lnTo>
                    <a:lnTo>
                      <a:pt x="436" y="197"/>
                    </a:lnTo>
                    <a:lnTo>
                      <a:pt x="435" y="196"/>
                    </a:lnTo>
                    <a:lnTo>
                      <a:pt x="435" y="193"/>
                    </a:lnTo>
                    <a:lnTo>
                      <a:pt x="436" y="191"/>
                    </a:lnTo>
                    <a:lnTo>
                      <a:pt x="435" y="190"/>
                    </a:lnTo>
                    <a:lnTo>
                      <a:pt x="437" y="190"/>
                    </a:lnTo>
                    <a:lnTo>
                      <a:pt x="439" y="191"/>
                    </a:lnTo>
                    <a:lnTo>
                      <a:pt x="440" y="190"/>
                    </a:lnTo>
                    <a:lnTo>
                      <a:pt x="440" y="189"/>
                    </a:lnTo>
                    <a:lnTo>
                      <a:pt x="441" y="188"/>
                    </a:lnTo>
                    <a:close/>
                    <a:moveTo>
                      <a:pt x="461" y="184"/>
                    </a:moveTo>
                    <a:lnTo>
                      <a:pt x="473" y="184"/>
                    </a:lnTo>
                    <a:lnTo>
                      <a:pt x="474" y="185"/>
                    </a:lnTo>
                    <a:lnTo>
                      <a:pt x="476" y="185"/>
                    </a:lnTo>
                    <a:lnTo>
                      <a:pt x="476" y="187"/>
                    </a:lnTo>
                    <a:lnTo>
                      <a:pt x="477" y="188"/>
                    </a:lnTo>
                    <a:lnTo>
                      <a:pt x="476" y="188"/>
                    </a:lnTo>
                    <a:lnTo>
                      <a:pt x="474" y="189"/>
                    </a:lnTo>
                    <a:lnTo>
                      <a:pt x="472" y="189"/>
                    </a:lnTo>
                    <a:lnTo>
                      <a:pt x="470" y="188"/>
                    </a:lnTo>
                    <a:lnTo>
                      <a:pt x="467" y="185"/>
                    </a:lnTo>
                    <a:lnTo>
                      <a:pt x="466" y="185"/>
                    </a:lnTo>
                    <a:lnTo>
                      <a:pt x="466" y="188"/>
                    </a:lnTo>
                    <a:lnTo>
                      <a:pt x="465" y="189"/>
                    </a:lnTo>
                    <a:lnTo>
                      <a:pt x="462" y="189"/>
                    </a:lnTo>
                    <a:lnTo>
                      <a:pt x="459" y="188"/>
                    </a:lnTo>
                    <a:lnTo>
                      <a:pt x="458" y="188"/>
                    </a:lnTo>
                    <a:lnTo>
                      <a:pt x="458" y="187"/>
                    </a:lnTo>
                    <a:lnTo>
                      <a:pt x="459" y="185"/>
                    </a:lnTo>
                    <a:lnTo>
                      <a:pt x="461" y="184"/>
                    </a:lnTo>
                    <a:close/>
                    <a:moveTo>
                      <a:pt x="446" y="183"/>
                    </a:moveTo>
                    <a:lnTo>
                      <a:pt x="447" y="183"/>
                    </a:lnTo>
                    <a:lnTo>
                      <a:pt x="447" y="184"/>
                    </a:lnTo>
                    <a:lnTo>
                      <a:pt x="448" y="187"/>
                    </a:lnTo>
                    <a:lnTo>
                      <a:pt x="448" y="188"/>
                    </a:lnTo>
                    <a:lnTo>
                      <a:pt x="449" y="190"/>
                    </a:lnTo>
                    <a:lnTo>
                      <a:pt x="448" y="191"/>
                    </a:lnTo>
                    <a:lnTo>
                      <a:pt x="445" y="191"/>
                    </a:lnTo>
                    <a:lnTo>
                      <a:pt x="445" y="190"/>
                    </a:lnTo>
                    <a:lnTo>
                      <a:pt x="443" y="189"/>
                    </a:lnTo>
                    <a:lnTo>
                      <a:pt x="443" y="187"/>
                    </a:lnTo>
                    <a:lnTo>
                      <a:pt x="445" y="187"/>
                    </a:lnTo>
                    <a:lnTo>
                      <a:pt x="445" y="185"/>
                    </a:lnTo>
                    <a:lnTo>
                      <a:pt x="446" y="184"/>
                    </a:lnTo>
                    <a:lnTo>
                      <a:pt x="446" y="183"/>
                    </a:lnTo>
                    <a:close/>
                    <a:moveTo>
                      <a:pt x="355" y="176"/>
                    </a:moveTo>
                    <a:lnTo>
                      <a:pt x="359" y="177"/>
                    </a:lnTo>
                    <a:lnTo>
                      <a:pt x="359" y="178"/>
                    </a:lnTo>
                    <a:lnTo>
                      <a:pt x="358" y="179"/>
                    </a:lnTo>
                    <a:lnTo>
                      <a:pt x="358" y="181"/>
                    </a:lnTo>
                    <a:lnTo>
                      <a:pt x="356" y="181"/>
                    </a:lnTo>
                    <a:lnTo>
                      <a:pt x="356" y="182"/>
                    </a:lnTo>
                    <a:lnTo>
                      <a:pt x="358" y="182"/>
                    </a:lnTo>
                    <a:lnTo>
                      <a:pt x="358" y="183"/>
                    </a:lnTo>
                    <a:lnTo>
                      <a:pt x="355" y="183"/>
                    </a:lnTo>
                    <a:lnTo>
                      <a:pt x="354" y="184"/>
                    </a:lnTo>
                    <a:lnTo>
                      <a:pt x="354" y="185"/>
                    </a:lnTo>
                    <a:lnTo>
                      <a:pt x="355" y="185"/>
                    </a:lnTo>
                    <a:lnTo>
                      <a:pt x="355" y="187"/>
                    </a:lnTo>
                    <a:lnTo>
                      <a:pt x="356" y="185"/>
                    </a:lnTo>
                    <a:lnTo>
                      <a:pt x="356" y="184"/>
                    </a:lnTo>
                    <a:lnTo>
                      <a:pt x="358" y="184"/>
                    </a:lnTo>
                    <a:lnTo>
                      <a:pt x="358" y="194"/>
                    </a:lnTo>
                    <a:lnTo>
                      <a:pt x="354" y="194"/>
                    </a:lnTo>
                    <a:lnTo>
                      <a:pt x="352" y="191"/>
                    </a:lnTo>
                    <a:lnTo>
                      <a:pt x="352" y="193"/>
                    </a:lnTo>
                    <a:lnTo>
                      <a:pt x="350" y="194"/>
                    </a:lnTo>
                    <a:lnTo>
                      <a:pt x="352" y="195"/>
                    </a:lnTo>
                    <a:lnTo>
                      <a:pt x="354" y="195"/>
                    </a:lnTo>
                    <a:lnTo>
                      <a:pt x="354" y="199"/>
                    </a:lnTo>
                    <a:lnTo>
                      <a:pt x="353" y="200"/>
                    </a:lnTo>
                    <a:lnTo>
                      <a:pt x="353" y="201"/>
                    </a:lnTo>
                    <a:lnTo>
                      <a:pt x="352" y="202"/>
                    </a:lnTo>
                    <a:lnTo>
                      <a:pt x="348" y="203"/>
                    </a:lnTo>
                    <a:lnTo>
                      <a:pt x="348" y="205"/>
                    </a:lnTo>
                    <a:lnTo>
                      <a:pt x="347" y="207"/>
                    </a:lnTo>
                    <a:lnTo>
                      <a:pt x="346" y="208"/>
                    </a:lnTo>
                    <a:lnTo>
                      <a:pt x="343" y="208"/>
                    </a:lnTo>
                    <a:lnTo>
                      <a:pt x="343" y="207"/>
                    </a:lnTo>
                    <a:lnTo>
                      <a:pt x="346" y="205"/>
                    </a:lnTo>
                    <a:lnTo>
                      <a:pt x="346" y="200"/>
                    </a:lnTo>
                    <a:lnTo>
                      <a:pt x="347" y="199"/>
                    </a:lnTo>
                    <a:lnTo>
                      <a:pt x="347" y="196"/>
                    </a:lnTo>
                    <a:lnTo>
                      <a:pt x="348" y="195"/>
                    </a:lnTo>
                    <a:lnTo>
                      <a:pt x="348" y="191"/>
                    </a:lnTo>
                    <a:lnTo>
                      <a:pt x="349" y="191"/>
                    </a:lnTo>
                    <a:lnTo>
                      <a:pt x="349" y="189"/>
                    </a:lnTo>
                    <a:lnTo>
                      <a:pt x="352" y="183"/>
                    </a:lnTo>
                    <a:lnTo>
                      <a:pt x="352" y="182"/>
                    </a:lnTo>
                    <a:lnTo>
                      <a:pt x="354" y="179"/>
                    </a:lnTo>
                    <a:lnTo>
                      <a:pt x="355" y="179"/>
                    </a:lnTo>
                    <a:lnTo>
                      <a:pt x="355" y="176"/>
                    </a:lnTo>
                    <a:close/>
                    <a:moveTo>
                      <a:pt x="365" y="170"/>
                    </a:moveTo>
                    <a:lnTo>
                      <a:pt x="366" y="170"/>
                    </a:lnTo>
                    <a:lnTo>
                      <a:pt x="370" y="171"/>
                    </a:lnTo>
                    <a:lnTo>
                      <a:pt x="371" y="172"/>
                    </a:lnTo>
                    <a:lnTo>
                      <a:pt x="371" y="173"/>
                    </a:lnTo>
                    <a:lnTo>
                      <a:pt x="370" y="178"/>
                    </a:lnTo>
                    <a:lnTo>
                      <a:pt x="370" y="181"/>
                    </a:lnTo>
                    <a:lnTo>
                      <a:pt x="368" y="182"/>
                    </a:lnTo>
                    <a:lnTo>
                      <a:pt x="368" y="185"/>
                    </a:lnTo>
                    <a:lnTo>
                      <a:pt x="367" y="187"/>
                    </a:lnTo>
                    <a:lnTo>
                      <a:pt x="366" y="184"/>
                    </a:lnTo>
                    <a:lnTo>
                      <a:pt x="364" y="188"/>
                    </a:lnTo>
                    <a:lnTo>
                      <a:pt x="362" y="189"/>
                    </a:lnTo>
                    <a:lnTo>
                      <a:pt x="362" y="185"/>
                    </a:lnTo>
                    <a:lnTo>
                      <a:pt x="361" y="184"/>
                    </a:lnTo>
                    <a:lnTo>
                      <a:pt x="360" y="185"/>
                    </a:lnTo>
                    <a:lnTo>
                      <a:pt x="359" y="184"/>
                    </a:lnTo>
                    <a:lnTo>
                      <a:pt x="359" y="183"/>
                    </a:lnTo>
                    <a:lnTo>
                      <a:pt x="360" y="182"/>
                    </a:lnTo>
                    <a:lnTo>
                      <a:pt x="360" y="181"/>
                    </a:lnTo>
                    <a:lnTo>
                      <a:pt x="362" y="177"/>
                    </a:lnTo>
                    <a:lnTo>
                      <a:pt x="364" y="176"/>
                    </a:lnTo>
                    <a:lnTo>
                      <a:pt x="364" y="177"/>
                    </a:lnTo>
                    <a:lnTo>
                      <a:pt x="365" y="179"/>
                    </a:lnTo>
                    <a:lnTo>
                      <a:pt x="366" y="181"/>
                    </a:lnTo>
                    <a:lnTo>
                      <a:pt x="367" y="177"/>
                    </a:lnTo>
                    <a:lnTo>
                      <a:pt x="366" y="176"/>
                    </a:lnTo>
                    <a:lnTo>
                      <a:pt x="365" y="173"/>
                    </a:lnTo>
                    <a:lnTo>
                      <a:pt x="365" y="170"/>
                    </a:lnTo>
                    <a:close/>
                    <a:moveTo>
                      <a:pt x="431" y="153"/>
                    </a:moveTo>
                    <a:lnTo>
                      <a:pt x="434" y="153"/>
                    </a:lnTo>
                    <a:lnTo>
                      <a:pt x="435" y="156"/>
                    </a:lnTo>
                    <a:lnTo>
                      <a:pt x="433" y="159"/>
                    </a:lnTo>
                    <a:lnTo>
                      <a:pt x="431" y="162"/>
                    </a:lnTo>
                    <a:lnTo>
                      <a:pt x="429" y="162"/>
                    </a:lnTo>
                    <a:lnTo>
                      <a:pt x="428" y="159"/>
                    </a:lnTo>
                    <a:lnTo>
                      <a:pt x="429" y="157"/>
                    </a:lnTo>
                    <a:lnTo>
                      <a:pt x="431" y="153"/>
                    </a:lnTo>
                    <a:close/>
                    <a:moveTo>
                      <a:pt x="399" y="148"/>
                    </a:moveTo>
                    <a:lnTo>
                      <a:pt x="403" y="152"/>
                    </a:lnTo>
                    <a:lnTo>
                      <a:pt x="405" y="152"/>
                    </a:lnTo>
                    <a:lnTo>
                      <a:pt x="406" y="156"/>
                    </a:lnTo>
                    <a:lnTo>
                      <a:pt x="405" y="158"/>
                    </a:lnTo>
                    <a:lnTo>
                      <a:pt x="403" y="159"/>
                    </a:lnTo>
                    <a:lnTo>
                      <a:pt x="401" y="157"/>
                    </a:lnTo>
                    <a:lnTo>
                      <a:pt x="401" y="153"/>
                    </a:lnTo>
                    <a:lnTo>
                      <a:pt x="397" y="153"/>
                    </a:lnTo>
                    <a:lnTo>
                      <a:pt x="396" y="152"/>
                    </a:lnTo>
                    <a:lnTo>
                      <a:pt x="398" y="152"/>
                    </a:lnTo>
                    <a:lnTo>
                      <a:pt x="397" y="150"/>
                    </a:lnTo>
                    <a:lnTo>
                      <a:pt x="399" y="148"/>
                    </a:lnTo>
                    <a:close/>
                    <a:moveTo>
                      <a:pt x="391" y="148"/>
                    </a:moveTo>
                    <a:lnTo>
                      <a:pt x="393" y="148"/>
                    </a:lnTo>
                    <a:lnTo>
                      <a:pt x="395" y="154"/>
                    </a:lnTo>
                    <a:lnTo>
                      <a:pt x="393" y="157"/>
                    </a:lnTo>
                    <a:lnTo>
                      <a:pt x="395" y="158"/>
                    </a:lnTo>
                    <a:lnTo>
                      <a:pt x="396" y="158"/>
                    </a:lnTo>
                    <a:lnTo>
                      <a:pt x="398" y="156"/>
                    </a:lnTo>
                    <a:lnTo>
                      <a:pt x="399" y="156"/>
                    </a:lnTo>
                    <a:lnTo>
                      <a:pt x="402" y="158"/>
                    </a:lnTo>
                    <a:lnTo>
                      <a:pt x="399" y="164"/>
                    </a:lnTo>
                    <a:lnTo>
                      <a:pt x="397" y="164"/>
                    </a:lnTo>
                    <a:lnTo>
                      <a:pt x="397" y="166"/>
                    </a:lnTo>
                    <a:lnTo>
                      <a:pt x="396" y="166"/>
                    </a:lnTo>
                    <a:lnTo>
                      <a:pt x="392" y="168"/>
                    </a:lnTo>
                    <a:lnTo>
                      <a:pt x="390" y="168"/>
                    </a:lnTo>
                    <a:lnTo>
                      <a:pt x="390" y="166"/>
                    </a:lnTo>
                    <a:lnTo>
                      <a:pt x="389" y="168"/>
                    </a:lnTo>
                    <a:lnTo>
                      <a:pt x="389" y="169"/>
                    </a:lnTo>
                    <a:lnTo>
                      <a:pt x="385" y="169"/>
                    </a:lnTo>
                    <a:lnTo>
                      <a:pt x="385" y="171"/>
                    </a:lnTo>
                    <a:lnTo>
                      <a:pt x="387" y="171"/>
                    </a:lnTo>
                    <a:lnTo>
                      <a:pt x="387" y="172"/>
                    </a:lnTo>
                    <a:lnTo>
                      <a:pt x="389" y="173"/>
                    </a:lnTo>
                    <a:lnTo>
                      <a:pt x="387" y="175"/>
                    </a:lnTo>
                    <a:lnTo>
                      <a:pt x="385" y="176"/>
                    </a:lnTo>
                    <a:lnTo>
                      <a:pt x="384" y="175"/>
                    </a:lnTo>
                    <a:lnTo>
                      <a:pt x="384" y="173"/>
                    </a:lnTo>
                    <a:lnTo>
                      <a:pt x="383" y="173"/>
                    </a:lnTo>
                    <a:lnTo>
                      <a:pt x="383" y="175"/>
                    </a:lnTo>
                    <a:lnTo>
                      <a:pt x="381" y="176"/>
                    </a:lnTo>
                    <a:lnTo>
                      <a:pt x="383" y="177"/>
                    </a:lnTo>
                    <a:lnTo>
                      <a:pt x="383" y="178"/>
                    </a:lnTo>
                    <a:lnTo>
                      <a:pt x="381" y="179"/>
                    </a:lnTo>
                    <a:lnTo>
                      <a:pt x="379" y="179"/>
                    </a:lnTo>
                    <a:lnTo>
                      <a:pt x="380" y="178"/>
                    </a:lnTo>
                    <a:lnTo>
                      <a:pt x="379" y="178"/>
                    </a:lnTo>
                    <a:lnTo>
                      <a:pt x="379" y="175"/>
                    </a:lnTo>
                    <a:lnTo>
                      <a:pt x="378" y="173"/>
                    </a:lnTo>
                    <a:lnTo>
                      <a:pt x="375" y="173"/>
                    </a:lnTo>
                    <a:lnTo>
                      <a:pt x="375" y="177"/>
                    </a:lnTo>
                    <a:lnTo>
                      <a:pt x="377" y="178"/>
                    </a:lnTo>
                    <a:lnTo>
                      <a:pt x="375" y="178"/>
                    </a:lnTo>
                    <a:lnTo>
                      <a:pt x="375" y="181"/>
                    </a:lnTo>
                    <a:lnTo>
                      <a:pt x="374" y="182"/>
                    </a:lnTo>
                    <a:lnTo>
                      <a:pt x="374" y="183"/>
                    </a:lnTo>
                    <a:lnTo>
                      <a:pt x="372" y="179"/>
                    </a:lnTo>
                    <a:lnTo>
                      <a:pt x="373" y="175"/>
                    </a:lnTo>
                    <a:lnTo>
                      <a:pt x="378" y="169"/>
                    </a:lnTo>
                    <a:lnTo>
                      <a:pt x="377" y="169"/>
                    </a:lnTo>
                    <a:lnTo>
                      <a:pt x="374" y="172"/>
                    </a:lnTo>
                    <a:lnTo>
                      <a:pt x="373" y="172"/>
                    </a:lnTo>
                    <a:lnTo>
                      <a:pt x="373" y="171"/>
                    </a:lnTo>
                    <a:lnTo>
                      <a:pt x="374" y="170"/>
                    </a:lnTo>
                    <a:lnTo>
                      <a:pt x="374" y="169"/>
                    </a:lnTo>
                    <a:lnTo>
                      <a:pt x="373" y="169"/>
                    </a:lnTo>
                    <a:lnTo>
                      <a:pt x="374" y="168"/>
                    </a:lnTo>
                    <a:lnTo>
                      <a:pt x="373" y="166"/>
                    </a:lnTo>
                    <a:lnTo>
                      <a:pt x="374" y="164"/>
                    </a:lnTo>
                    <a:lnTo>
                      <a:pt x="377" y="163"/>
                    </a:lnTo>
                    <a:lnTo>
                      <a:pt x="378" y="162"/>
                    </a:lnTo>
                    <a:lnTo>
                      <a:pt x="377" y="160"/>
                    </a:lnTo>
                    <a:lnTo>
                      <a:pt x="373" y="160"/>
                    </a:lnTo>
                    <a:lnTo>
                      <a:pt x="379" y="154"/>
                    </a:lnTo>
                    <a:lnTo>
                      <a:pt x="381" y="154"/>
                    </a:lnTo>
                    <a:lnTo>
                      <a:pt x="381" y="156"/>
                    </a:lnTo>
                    <a:lnTo>
                      <a:pt x="385" y="156"/>
                    </a:lnTo>
                    <a:lnTo>
                      <a:pt x="386" y="157"/>
                    </a:lnTo>
                    <a:lnTo>
                      <a:pt x="387" y="154"/>
                    </a:lnTo>
                    <a:lnTo>
                      <a:pt x="389" y="153"/>
                    </a:lnTo>
                    <a:lnTo>
                      <a:pt x="391" y="148"/>
                    </a:lnTo>
                    <a:close/>
                    <a:moveTo>
                      <a:pt x="470" y="140"/>
                    </a:moveTo>
                    <a:lnTo>
                      <a:pt x="471" y="141"/>
                    </a:lnTo>
                    <a:lnTo>
                      <a:pt x="471" y="142"/>
                    </a:lnTo>
                    <a:lnTo>
                      <a:pt x="470" y="141"/>
                    </a:lnTo>
                    <a:lnTo>
                      <a:pt x="470" y="140"/>
                    </a:lnTo>
                    <a:close/>
                    <a:moveTo>
                      <a:pt x="441" y="135"/>
                    </a:moveTo>
                    <a:lnTo>
                      <a:pt x="445" y="135"/>
                    </a:lnTo>
                    <a:lnTo>
                      <a:pt x="443" y="138"/>
                    </a:lnTo>
                    <a:lnTo>
                      <a:pt x="439" y="146"/>
                    </a:lnTo>
                    <a:lnTo>
                      <a:pt x="436" y="146"/>
                    </a:lnTo>
                    <a:lnTo>
                      <a:pt x="435" y="147"/>
                    </a:lnTo>
                    <a:lnTo>
                      <a:pt x="435" y="148"/>
                    </a:lnTo>
                    <a:lnTo>
                      <a:pt x="436" y="148"/>
                    </a:lnTo>
                    <a:lnTo>
                      <a:pt x="434" y="150"/>
                    </a:lnTo>
                    <a:lnTo>
                      <a:pt x="427" y="158"/>
                    </a:lnTo>
                    <a:lnTo>
                      <a:pt x="426" y="158"/>
                    </a:lnTo>
                    <a:lnTo>
                      <a:pt x="426" y="153"/>
                    </a:lnTo>
                    <a:lnTo>
                      <a:pt x="427" y="151"/>
                    </a:lnTo>
                    <a:lnTo>
                      <a:pt x="426" y="150"/>
                    </a:lnTo>
                    <a:lnTo>
                      <a:pt x="426" y="148"/>
                    </a:lnTo>
                    <a:lnTo>
                      <a:pt x="424" y="148"/>
                    </a:lnTo>
                    <a:lnTo>
                      <a:pt x="424" y="154"/>
                    </a:lnTo>
                    <a:lnTo>
                      <a:pt x="423" y="156"/>
                    </a:lnTo>
                    <a:lnTo>
                      <a:pt x="422" y="156"/>
                    </a:lnTo>
                    <a:lnTo>
                      <a:pt x="422" y="157"/>
                    </a:lnTo>
                    <a:lnTo>
                      <a:pt x="421" y="157"/>
                    </a:lnTo>
                    <a:lnTo>
                      <a:pt x="421" y="158"/>
                    </a:lnTo>
                    <a:lnTo>
                      <a:pt x="423" y="159"/>
                    </a:lnTo>
                    <a:lnTo>
                      <a:pt x="421" y="162"/>
                    </a:lnTo>
                    <a:lnTo>
                      <a:pt x="418" y="163"/>
                    </a:lnTo>
                    <a:lnTo>
                      <a:pt x="416" y="165"/>
                    </a:lnTo>
                    <a:lnTo>
                      <a:pt x="411" y="165"/>
                    </a:lnTo>
                    <a:lnTo>
                      <a:pt x="411" y="166"/>
                    </a:lnTo>
                    <a:lnTo>
                      <a:pt x="408" y="166"/>
                    </a:lnTo>
                    <a:lnTo>
                      <a:pt x="409" y="168"/>
                    </a:lnTo>
                    <a:lnTo>
                      <a:pt x="408" y="169"/>
                    </a:lnTo>
                    <a:lnTo>
                      <a:pt x="406" y="169"/>
                    </a:lnTo>
                    <a:lnTo>
                      <a:pt x="405" y="170"/>
                    </a:lnTo>
                    <a:lnTo>
                      <a:pt x="403" y="170"/>
                    </a:lnTo>
                    <a:lnTo>
                      <a:pt x="403" y="169"/>
                    </a:lnTo>
                    <a:lnTo>
                      <a:pt x="404" y="168"/>
                    </a:lnTo>
                    <a:lnTo>
                      <a:pt x="404" y="166"/>
                    </a:lnTo>
                    <a:lnTo>
                      <a:pt x="403" y="166"/>
                    </a:lnTo>
                    <a:lnTo>
                      <a:pt x="403" y="164"/>
                    </a:lnTo>
                    <a:lnTo>
                      <a:pt x="404" y="163"/>
                    </a:lnTo>
                    <a:lnTo>
                      <a:pt x="408" y="160"/>
                    </a:lnTo>
                    <a:lnTo>
                      <a:pt x="406" y="160"/>
                    </a:lnTo>
                    <a:lnTo>
                      <a:pt x="405" y="159"/>
                    </a:lnTo>
                    <a:lnTo>
                      <a:pt x="406" y="158"/>
                    </a:lnTo>
                    <a:lnTo>
                      <a:pt x="409" y="158"/>
                    </a:lnTo>
                    <a:lnTo>
                      <a:pt x="408" y="156"/>
                    </a:lnTo>
                    <a:lnTo>
                      <a:pt x="408" y="152"/>
                    </a:lnTo>
                    <a:lnTo>
                      <a:pt x="409" y="151"/>
                    </a:lnTo>
                    <a:lnTo>
                      <a:pt x="410" y="151"/>
                    </a:lnTo>
                    <a:lnTo>
                      <a:pt x="411" y="154"/>
                    </a:lnTo>
                    <a:lnTo>
                      <a:pt x="412" y="156"/>
                    </a:lnTo>
                    <a:lnTo>
                      <a:pt x="412" y="153"/>
                    </a:lnTo>
                    <a:lnTo>
                      <a:pt x="414" y="152"/>
                    </a:lnTo>
                    <a:lnTo>
                      <a:pt x="415" y="153"/>
                    </a:lnTo>
                    <a:lnTo>
                      <a:pt x="416" y="152"/>
                    </a:lnTo>
                    <a:lnTo>
                      <a:pt x="416" y="151"/>
                    </a:lnTo>
                    <a:lnTo>
                      <a:pt x="415" y="150"/>
                    </a:lnTo>
                    <a:lnTo>
                      <a:pt x="415" y="148"/>
                    </a:lnTo>
                    <a:lnTo>
                      <a:pt x="412" y="148"/>
                    </a:lnTo>
                    <a:lnTo>
                      <a:pt x="414" y="146"/>
                    </a:lnTo>
                    <a:lnTo>
                      <a:pt x="411" y="146"/>
                    </a:lnTo>
                    <a:lnTo>
                      <a:pt x="411" y="145"/>
                    </a:lnTo>
                    <a:lnTo>
                      <a:pt x="416" y="144"/>
                    </a:lnTo>
                    <a:lnTo>
                      <a:pt x="418" y="145"/>
                    </a:lnTo>
                    <a:lnTo>
                      <a:pt x="420" y="146"/>
                    </a:lnTo>
                    <a:lnTo>
                      <a:pt x="420" y="144"/>
                    </a:lnTo>
                    <a:lnTo>
                      <a:pt x="417" y="141"/>
                    </a:lnTo>
                    <a:lnTo>
                      <a:pt x="422" y="139"/>
                    </a:lnTo>
                    <a:lnTo>
                      <a:pt x="423" y="140"/>
                    </a:lnTo>
                    <a:lnTo>
                      <a:pt x="423" y="142"/>
                    </a:lnTo>
                    <a:lnTo>
                      <a:pt x="424" y="144"/>
                    </a:lnTo>
                    <a:lnTo>
                      <a:pt x="424" y="139"/>
                    </a:lnTo>
                    <a:lnTo>
                      <a:pt x="426" y="139"/>
                    </a:lnTo>
                    <a:lnTo>
                      <a:pt x="426" y="138"/>
                    </a:lnTo>
                    <a:lnTo>
                      <a:pt x="427" y="138"/>
                    </a:lnTo>
                    <a:lnTo>
                      <a:pt x="429" y="140"/>
                    </a:lnTo>
                    <a:lnTo>
                      <a:pt x="429" y="142"/>
                    </a:lnTo>
                    <a:lnTo>
                      <a:pt x="427" y="146"/>
                    </a:lnTo>
                    <a:lnTo>
                      <a:pt x="427" y="147"/>
                    </a:lnTo>
                    <a:lnTo>
                      <a:pt x="428" y="147"/>
                    </a:lnTo>
                    <a:lnTo>
                      <a:pt x="431" y="144"/>
                    </a:lnTo>
                    <a:lnTo>
                      <a:pt x="431" y="140"/>
                    </a:lnTo>
                    <a:lnTo>
                      <a:pt x="433" y="138"/>
                    </a:lnTo>
                    <a:lnTo>
                      <a:pt x="434" y="138"/>
                    </a:lnTo>
                    <a:lnTo>
                      <a:pt x="437" y="139"/>
                    </a:lnTo>
                    <a:lnTo>
                      <a:pt x="441" y="135"/>
                    </a:lnTo>
                    <a:close/>
                    <a:moveTo>
                      <a:pt x="493" y="126"/>
                    </a:moveTo>
                    <a:lnTo>
                      <a:pt x="495" y="126"/>
                    </a:lnTo>
                    <a:lnTo>
                      <a:pt x="496" y="127"/>
                    </a:lnTo>
                    <a:lnTo>
                      <a:pt x="496" y="128"/>
                    </a:lnTo>
                    <a:lnTo>
                      <a:pt x="497" y="129"/>
                    </a:lnTo>
                    <a:lnTo>
                      <a:pt x="497" y="132"/>
                    </a:lnTo>
                    <a:lnTo>
                      <a:pt x="498" y="133"/>
                    </a:lnTo>
                    <a:lnTo>
                      <a:pt x="498" y="134"/>
                    </a:lnTo>
                    <a:lnTo>
                      <a:pt x="496" y="135"/>
                    </a:lnTo>
                    <a:lnTo>
                      <a:pt x="495" y="136"/>
                    </a:lnTo>
                    <a:lnTo>
                      <a:pt x="496" y="136"/>
                    </a:lnTo>
                    <a:lnTo>
                      <a:pt x="496" y="139"/>
                    </a:lnTo>
                    <a:lnTo>
                      <a:pt x="497" y="140"/>
                    </a:lnTo>
                    <a:lnTo>
                      <a:pt x="496" y="140"/>
                    </a:lnTo>
                    <a:lnTo>
                      <a:pt x="489" y="141"/>
                    </a:lnTo>
                    <a:lnTo>
                      <a:pt x="486" y="141"/>
                    </a:lnTo>
                    <a:lnTo>
                      <a:pt x="485" y="144"/>
                    </a:lnTo>
                    <a:lnTo>
                      <a:pt x="484" y="144"/>
                    </a:lnTo>
                    <a:lnTo>
                      <a:pt x="483" y="142"/>
                    </a:lnTo>
                    <a:lnTo>
                      <a:pt x="484" y="140"/>
                    </a:lnTo>
                    <a:lnTo>
                      <a:pt x="486" y="139"/>
                    </a:lnTo>
                    <a:lnTo>
                      <a:pt x="485" y="139"/>
                    </a:lnTo>
                    <a:lnTo>
                      <a:pt x="484" y="138"/>
                    </a:lnTo>
                    <a:lnTo>
                      <a:pt x="486" y="130"/>
                    </a:lnTo>
                    <a:lnTo>
                      <a:pt x="488" y="128"/>
                    </a:lnTo>
                    <a:lnTo>
                      <a:pt x="489" y="128"/>
                    </a:lnTo>
                    <a:lnTo>
                      <a:pt x="493" y="126"/>
                    </a:lnTo>
                    <a:close/>
                    <a:moveTo>
                      <a:pt x="423" y="120"/>
                    </a:moveTo>
                    <a:lnTo>
                      <a:pt x="424" y="121"/>
                    </a:lnTo>
                    <a:lnTo>
                      <a:pt x="428" y="122"/>
                    </a:lnTo>
                    <a:lnTo>
                      <a:pt x="431" y="122"/>
                    </a:lnTo>
                    <a:lnTo>
                      <a:pt x="436" y="125"/>
                    </a:lnTo>
                    <a:lnTo>
                      <a:pt x="436" y="127"/>
                    </a:lnTo>
                    <a:lnTo>
                      <a:pt x="435" y="128"/>
                    </a:lnTo>
                    <a:lnTo>
                      <a:pt x="435" y="129"/>
                    </a:lnTo>
                    <a:lnTo>
                      <a:pt x="434" y="129"/>
                    </a:lnTo>
                    <a:lnTo>
                      <a:pt x="433" y="130"/>
                    </a:lnTo>
                    <a:lnTo>
                      <a:pt x="427" y="130"/>
                    </a:lnTo>
                    <a:lnTo>
                      <a:pt x="424" y="132"/>
                    </a:lnTo>
                    <a:lnTo>
                      <a:pt x="424" y="129"/>
                    </a:lnTo>
                    <a:lnTo>
                      <a:pt x="421" y="126"/>
                    </a:lnTo>
                    <a:lnTo>
                      <a:pt x="420" y="123"/>
                    </a:lnTo>
                    <a:lnTo>
                      <a:pt x="423" y="120"/>
                    </a:lnTo>
                    <a:close/>
                    <a:moveTo>
                      <a:pt x="521" y="89"/>
                    </a:moveTo>
                    <a:lnTo>
                      <a:pt x="522" y="89"/>
                    </a:lnTo>
                    <a:lnTo>
                      <a:pt x="522" y="90"/>
                    </a:lnTo>
                    <a:lnTo>
                      <a:pt x="523" y="93"/>
                    </a:lnTo>
                    <a:lnTo>
                      <a:pt x="524" y="93"/>
                    </a:lnTo>
                    <a:lnTo>
                      <a:pt x="527" y="97"/>
                    </a:lnTo>
                    <a:lnTo>
                      <a:pt x="527" y="99"/>
                    </a:lnTo>
                    <a:lnTo>
                      <a:pt x="526" y="101"/>
                    </a:lnTo>
                    <a:lnTo>
                      <a:pt x="515" y="104"/>
                    </a:lnTo>
                    <a:lnTo>
                      <a:pt x="514" y="103"/>
                    </a:lnTo>
                    <a:lnTo>
                      <a:pt x="514" y="99"/>
                    </a:lnTo>
                    <a:lnTo>
                      <a:pt x="517" y="96"/>
                    </a:lnTo>
                    <a:lnTo>
                      <a:pt x="520" y="90"/>
                    </a:lnTo>
                    <a:lnTo>
                      <a:pt x="521" y="89"/>
                    </a:lnTo>
                    <a:close/>
                    <a:moveTo>
                      <a:pt x="526" y="80"/>
                    </a:moveTo>
                    <a:lnTo>
                      <a:pt x="527" y="82"/>
                    </a:lnTo>
                    <a:lnTo>
                      <a:pt x="528" y="85"/>
                    </a:lnTo>
                    <a:lnTo>
                      <a:pt x="529" y="87"/>
                    </a:lnTo>
                    <a:lnTo>
                      <a:pt x="530" y="89"/>
                    </a:lnTo>
                    <a:lnTo>
                      <a:pt x="533" y="89"/>
                    </a:lnTo>
                    <a:lnTo>
                      <a:pt x="533" y="87"/>
                    </a:lnTo>
                    <a:lnTo>
                      <a:pt x="530" y="86"/>
                    </a:lnTo>
                    <a:lnTo>
                      <a:pt x="530" y="82"/>
                    </a:lnTo>
                    <a:lnTo>
                      <a:pt x="535" y="82"/>
                    </a:lnTo>
                    <a:lnTo>
                      <a:pt x="539" y="85"/>
                    </a:lnTo>
                    <a:lnTo>
                      <a:pt x="540" y="87"/>
                    </a:lnTo>
                    <a:lnTo>
                      <a:pt x="536" y="91"/>
                    </a:lnTo>
                    <a:lnTo>
                      <a:pt x="534" y="95"/>
                    </a:lnTo>
                    <a:lnTo>
                      <a:pt x="533" y="96"/>
                    </a:lnTo>
                    <a:lnTo>
                      <a:pt x="530" y="96"/>
                    </a:lnTo>
                    <a:lnTo>
                      <a:pt x="529" y="95"/>
                    </a:lnTo>
                    <a:lnTo>
                      <a:pt x="529" y="93"/>
                    </a:lnTo>
                    <a:lnTo>
                      <a:pt x="528" y="90"/>
                    </a:lnTo>
                    <a:lnTo>
                      <a:pt x="528" y="87"/>
                    </a:lnTo>
                    <a:lnTo>
                      <a:pt x="524" y="84"/>
                    </a:lnTo>
                    <a:lnTo>
                      <a:pt x="524" y="83"/>
                    </a:lnTo>
                    <a:lnTo>
                      <a:pt x="526" y="80"/>
                    </a:lnTo>
                    <a:close/>
                    <a:moveTo>
                      <a:pt x="431" y="80"/>
                    </a:moveTo>
                    <a:lnTo>
                      <a:pt x="435" y="80"/>
                    </a:lnTo>
                    <a:lnTo>
                      <a:pt x="436" y="82"/>
                    </a:lnTo>
                    <a:lnTo>
                      <a:pt x="436" y="85"/>
                    </a:lnTo>
                    <a:lnTo>
                      <a:pt x="435" y="86"/>
                    </a:lnTo>
                    <a:lnTo>
                      <a:pt x="433" y="87"/>
                    </a:lnTo>
                    <a:lnTo>
                      <a:pt x="433" y="86"/>
                    </a:lnTo>
                    <a:lnTo>
                      <a:pt x="430" y="86"/>
                    </a:lnTo>
                    <a:lnTo>
                      <a:pt x="430" y="82"/>
                    </a:lnTo>
                    <a:lnTo>
                      <a:pt x="431" y="80"/>
                    </a:lnTo>
                    <a:close/>
                    <a:moveTo>
                      <a:pt x="473" y="76"/>
                    </a:moveTo>
                    <a:lnTo>
                      <a:pt x="474" y="76"/>
                    </a:lnTo>
                    <a:lnTo>
                      <a:pt x="476" y="77"/>
                    </a:lnTo>
                    <a:lnTo>
                      <a:pt x="476" y="78"/>
                    </a:lnTo>
                    <a:lnTo>
                      <a:pt x="474" y="79"/>
                    </a:lnTo>
                    <a:lnTo>
                      <a:pt x="474" y="83"/>
                    </a:lnTo>
                    <a:lnTo>
                      <a:pt x="476" y="84"/>
                    </a:lnTo>
                    <a:lnTo>
                      <a:pt x="476" y="87"/>
                    </a:lnTo>
                    <a:lnTo>
                      <a:pt x="474" y="93"/>
                    </a:lnTo>
                    <a:lnTo>
                      <a:pt x="473" y="95"/>
                    </a:lnTo>
                    <a:lnTo>
                      <a:pt x="473" y="97"/>
                    </a:lnTo>
                    <a:lnTo>
                      <a:pt x="472" y="98"/>
                    </a:lnTo>
                    <a:lnTo>
                      <a:pt x="472" y="101"/>
                    </a:lnTo>
                    <a:lnTo>
                      <a:pt x="468" y="103"/>
                    </a:lnTo>
                    <a:lnTo>
                      <a:pt x="471" y="103"/>
                    </a:lnTo>
                    <a:lnTo>
                      <a:pt x="473" y="102"/>
                    </a:lnTo>
                    <a:lnTo>
                      <a:pt x="474" y="99"/>
                    </a:lnTo>
                    <a:lnTo>
                      <a:pt x="477" y="97"/>
                    </a:lnTo>
                    <a:lnTo>
                      <a:pt x="477" y="96"/>
                    </a:lnTo>
                    <a:lnTo>
                      <a:pt x="478" y="98"/>
                    </a:lnTo>
                    <a:lnTo>
                      <a:pt x="478" y="103"/>
                    </a:lnTo>
                    <a:lnTo>
                      <a:pt x="477" y="107"/>
                    </a:lnTo>
                    <a:lnTo>
                      <a:pt x="477" y="108"/>
                    </a:lnTo>
                    <a:lnTo>
                      <a:pt x="474" y="110"/>
                    </a:lnTo>
                    <a:lnTo>
                      <a:pt x="474" y="113"/>
                    </a:lnTo>
                    <a:lnTo>
                      <a:pt x="472" y="113"/>
                    </a:lnTo>
                    <a:lnTo>
                      <a:pt x="470" y="115"/>
                    </a:lnTo>
                    <a:lnTo>
                      <a:pt x="470" y="125"/>
                    </a:lnTo>
                    <a:lnTo>
                      <a:pt x="468" y="125"/>
                    </a:lnTo>
                    <a:lnTo>
                      <a:pt x="468" y="127"/>
                    </a:lnTo>
                    <a:lnTo>
                      <a:pt x="471" y="125"/>
                    </a:lnTo>
                    <a:lnTo>
                      <a:pt x="471" y="117"/>
                    </a:lnTo>
                    <a:lnTo>
                      <a:pt x="478" y="110"/>
                    </a:lnTo>
                    <a:lnTo>
                      <a:pt x="480" y="110"/>
                    </a:lnTo>
                    <a:lnTo>
                      <a:pt x="480" y="114"/>
                    </a:lnTo>
                    <a:lnTo>
                      <a:pt x="482" y="115"/>
                    </a:lnTo>
                    <a:lnTo>
                      <a:pt x="483" y="114"/>
                    </a:lnTo>
                    <a:lnTo>
                      <a:pt x="483" y="110"/>
                    </a:lnTo>
                    <a:lnTo>
                      <a:pt x="482" y="108"/>
                    </a:lnTo>
                    <a:lnTo>
                      <a:pt x="480" y="107"/>
                    </a:lnTo>
                    <a:lnTo>
                      <a:pt x="480" y="105"/>
                    </a:lnTo>
                    <a:lnTo>
                      <a:pt x="482" y="103"/>
                    </a:lnTo>
                    <a:lnTo>
                      <a:pt x="483" y="103"/>
                    </a:lnTo>
                    <a:lnTo>
                      <a:pt x="484" y="102"/>
                    </a:lnTo>
                    <a:lnTo>
                      <a:pt x="488" y="103"/>
                    </a:lnTo>
                    <a:lnTo>
                      <a:pt x="488" y="101"/>
                    </a:lnTo>
                    <a:lnTo>
                      <a:pt x="486" y="98"/>
                    </a:lnTo>
                    <a:lnTo>
                      <a:pt x="484" y="97"/>
                    </a:lnTo>
                    <a:lnTo>
                      <a:pt x="483" y="96"/>
                    </a:lnTo>
                    <a:lnTo>
                      <a:pt x="483" y="92"/>
                    </a:lnTo>
                    <a:lnTo>
                      <a:pt x="484" y="91"/>
                    </a:lnTo>
                    <a:lnTo>
                      <a:pt x="488" y="89"/>
                    </a:lnTo>
                    <a:lnTo>
                      <a:pt x="489" y="89"/>
                    </a:lnTo>
                    <a:lnTo>
                      <a:pt x="490" y="90"/>
                    </a:lnTo>
                    <a:lnTo>
                      <a:pt x="490" y="91"/>
                    </a:lnTo>
                    <a:lnTo>
                      <a:pt x="491" y="91"/>
                    </a:lnTo>
                    <a:lnTo>
                      <a:pt x="491" y="89"/>
                    </a:lnTo>
                    <a:lnTo>
                      <a:pt x="490" y="87"/>
                    </a:lnTo>
                    <a:lnTo>
                      <a:pt x="490" y="84"/>
                    </a:lnTo>
                    <a:lnTo>
                      <a:pt x="492" y="87"/>
                    </a:lnTo>
                    <a:lnTo>
                      <a:pt x="496" y="89"/>
                    </a:lnTo>
                    <a:lnTo>
                      <a:pt x="497" y="90"/>
                    </a:lnTo>
                    <a:lnTo>
                      <a:pt x="497" y="92"/>
                    </a:lnTo>
                    <a:lnTo>
                      <a:pt x="498" y="93"/>
                    </a:lnTo>
                    <a:lnTo>
                      <a:pt x="502" y="92"/>
                    </a:lnTo>
                    <a:lnTo>
                      <a:pt x="503" y="92"/>
                    </a:lnTo>
                    <a:lnTo>
                      <a:pt x="501" y="95"/>
                    </a:lnTo>
                    <a:lnTo>
                      <a:pt x="499" y="97"/>
                    </a:lnTo>
                    <a:lnTo>
                      <a:pt x="502" y="97"/>
                    </a:lnTo>
                    <a:lnTo>
                      <a:pt x="503" y="99"/>
                    </a:lnTo>
                    <a:lnTo>
                      <a:pt x="501" y="99"/>
                    </a:lnTo>
                    <a:lnTo>
                      <a:pt x="501" y="101"/>
                    </a:lnTo>
                    <a:lnTo>
                      <a:pt x="502" y="102"/>
                    </a:lnTo>
                    <a:lnTo>
                      <a:pt x="502" y="104"/>
                    </a:lnTo>
                    <a:lnTo>
                      <a:pt x="503" y="107"/>
                    </a:lnTo>
                    <a:lnTo>
                      <a:pt x="503" y="108"/>
                    </a:lnTo>
                    <a:lnTo>
                      <a:pt x="502" y="109"/>
                    </a:lnTo>
                    <a:lnTo>
                      <a:pt x="503" y="110"/>
                    </a:lnTo>
                    <a:lnTo>
                      <a:pt x="503" y="113"/>
                    </a:lnTo>
                    <a:lnTo>
                      <a:pt x="502" y="115"/>
                    </a:lnTo>
                    <a:lnTo>
                      <a:pt x="501" y="116"/>
                    </a:lnTo>
                    <a:lnTo>
                      <a:pt x="501" y="117"/>
                    </a:lnTo>
                    <a:lnTo>
                      <a:pt x="499" y="119"/>
                    </a:lnTo>
                    <a:lnTo>
                      <a:pt x="499" y="121"/>
                    </a:lnTo>
                    <a:lnTo>
                      <a:pt x="501" y="122"/>
                    </a:lnTo>
                    <a:lnTo>
                      <a:pt x="499" y="125"/>
                    </a:lnTo>
                    <a:lnTo>
                      <a:pt x="498" y="125"/>
                    </a:lnTo>
                    <a:lnTo>
                      <a:pt x="497" y="123"/>
                    </a:lnTo>
                    <a:lnTo>
                      <a:pt x="493" y="123"/>
                    </a:lnTo>
                    <a:lnTo>
                      <a:pt x="489" y="125"/>
                    </a:lnTo>
                    <a:lnTo>
                      <a:pt x="485" y="127"/>
                    </a:lnTo>
                    <a:lnTo>
                      <a:pt x="485" y="128"/>
                    </a:lnTo>
                    <a:lnTo>
                      <a:pt x="484" y="127"/>
                    </a:lnTo>
                    <a:lnTo>
                      <a:pt x="484" y="126"/>
                    </a:lnTo>
                    <a:lnTo>
                      <a:pt x="483" y="127"/>
                    </a:lnTo>
                    <a:lnTo>
                      <a:pt x="483" y="128"/>
                    </a:lnTo>
                    <a:lnTo>
                      <a:pt x="482" y="132"/>
                    </a:lnTo>
                    <a:lnTo>
                      <a:pt x="482" y="134"/>
                    </a:lnTo>
                    <a:lnTo>
                      <a:pt x="479" y="136"/>
                    </a:lnTo>
                    <a:lnTo>
                      <a:pt x="479" y="139"/>
                    </a:lnTo>
                    <a:lnTo>
                      <a:pt x="478" y="142"/>
                    </a:lnTo>
                    <a:lnTo>
                      <a:pt x="477" y="144"/>
                    </a:lnTo>
                    <a:lnTo>
                      <a:pt x="474" y="145"/>
                    </a:lnTo>
                    <a:lnTo>
                      <a:pt x="473" y="145"/>
                    </a:lnTo>
                    <a:lnTo>
                      <a:pt x="474" y="144"/>
                    </a:lnTo>
                    <a:lnTo>
                      <a:pt x="473" y="141"/>
                    </a:lnTo>
                    <a:lnTo>
                      <a:pt x="473" y="140"/>
                    </a:lnTo>
                    <a:lnTo>
                      <a:pt x="474" y="139"/>
                    </a:lnTo>
                    <a:lnTo>
                      <a:pt x="474" y="135"/>
                    </a:lnTo>
                    <a:lnTo>
                      <a:pt x="473" y="134"/>
                    </a:lnTo>
                    <a:lnTo>
                      <a:pt x="473" y="138"/>
                    </a:lnTo>
                    <a:lnTo>
                      <a:pt x="472" y="139"/>
                    </a:lnTo>
                    <a:lnTo>
                      <a:pt x="471" y="139"/>
                    </a:lnTo>
                    <a:lnTo>
                      <a:pt x="471" y="138"/>
                    </a:lnTo>
                    <a:lnTo>
                      <a:pt x="470" y="138"/>
                    </a:lnTo>
                    <a:lnTo>
                      <a:pt x="470" y="140"/>
                    </a:lnTo>
                    <a:lnTo>
                      <a:pt x="468" y="139"/>
                    </a:lnTo>
                    <a:lnTo>
                      <a:pt x="468" y="140"/>
                    </a:lnTo>
                    <a:lnTo>
                      <a:pt x="467" y="141"/>
                    </a:lnTo>
                    <a:lnTo>
                      <a:pt x="467" y="145"/>
                    </a:lnTo>
                    <a:lnTo>
                      <a:pt x="465" y="145"/>
                    </a:lnTo>
                    <a:lnTo>
                      <a:pt x="465" y="146"/>
                    </a:lnTo>
                    <a:lnTo>
                      <a:pt x="466" y="146"/>
                    </a:lnTo>
                    <a:lnTo>
                      <a:pt x="466" y="148"/>
                    </a:lnTo>
                    <a:lnTo>
                      <a:pt x="464" y="151"/>
                    </a:lnTo>
                    <a:lnTo>
                      <a:pt x="464" y="153"/>
                    </a:lnTo>
                    <a:lnTo>
                      <a:pt x="461" y="153"/>
                    </a:lnTo>
                    <a:lnTo>
                      <a:pt x="461" y="152"/>
                    </a:lnTo>
                    <a:lnTo>
                      <a:pt x="462" y="152"/>
                    </a:lnTo>
                    <a:lnTo>
                      <a:pt x="462" y="151"/>
                    </a:lnTo>
                    <a:lnTo>
                      <a:pt x="461" y="151"/>
                    </a:lnTo>
                    <a:lnTo>
                      <a:pt x="459" y="148"/>
                    </a:lnTo>
                    <a:lnTo>
                      <a:pt x="453" y="150"/>
                    </a:lnTo>
                    <a:lnTo>
                      <a:pt x="449" y="150"/>
                    </a:lnTo>
                    <a:lnTo>
                      <a:pt x="449" y="147"/>
                    </a:lnTo>
                    <a:lnTo>
                      <a:pt x="452" y="147"/>
                    </a:lnTo>
                    <a:lnTo>
                      <a:pt x="453" y="144"/>
                    </a:lnTo>
                    <a:lnTo>
                      <a:pt x="454" y="142"/>
                    </a:lnTo>
                    <a:lnTo>
                      <a:pt x="457" y="141"/>
                    </a:lnTo>
                    <a:lnTo>
                      <a:pt x="458" y="139"/>
                    </a:lnTo>
                    <a:lnTo>
                      <a:pt x="461" y="134"/>
                    </a:lnTo>
                    <a:lnTo>
                      <a:pt x="462" y="133"/>
                    </a:lnTo>
                    <a:lnTo>
                      <a:pt x="461" y="132"/>
                    </a:lnTo>
                    <a:lnTo>
                      <a:pt x="461" y="130"/>
                    </a:lnTo>
                    <a:lnTo>
                      <a:pt x="460" y="129"/>
                    </a:lnTo>
                    <a:lnTo>
                      <a:pt x="460" y="134"/>
                    </a:lnTo>
                    <a:lnTo>
                      <a:pt x="455" y="140"/>
                    </a:lnTo>
                    <a:lnTo>
                      <a:pt x="453" y="140"/>
                    </a:lnTo>
                    <a:lnTo>
                      <a:pt x="452" y="141"/>
                    </a:lnTo>
                    <a:lnTo>
                      <a:pt x="449" y="142"/>
                    </a:lnTo>
                    <a:lnTo>
                      <a:pt x="448" y="145"/>
                    </a:lnTo>
                    <a:lnTo>
                      <a:pt x="446" y="146"/>
                    </a:lnTo>
                    <a:lnTo>
                      <a:pt x="445" y="147"/>
                    </a:lnTo>
                    <a:lnTo>
                      <a:pt x="446" y="147"/>
                    </a:lnTo>
                    <a:lnTo>
                      <a:pt x="447" y="148"/>
                    </a:lnTo>
                    <a:lnTo>
                      <a:pt x="443" y="152"/>
                    </a:lnTo>
                    <a:lnTo>
                      <a:pt x="442" y="152"/>
                    </a:lnTo>
                    <a:lnTo>
                      <a:pt x="440" y="157"/>
                    </a:lnTo>
                    <a:lnTo>
                      <a:pt x="439" y="158"/>
                    </a:lnTo>
                    <a:lnTo>
                      <a:pt x="436" y="158"/>
                    </a:lnTo>
                    <a:lnTo>
                      <a:pt x="436" y="157"/>
                    </a:lnTo>
                    <a:lnTo>
                      <a:pt x="437" y="156"/>
                    </a:lnTo>
                    <a:lnTo>
                      <a:pt x="436" y="153"/>
                    </a:lnTo>
                    <a:lnTo>
                      <a:pt x="439" y="151"/>
                    </a:lnTo>
                    <a:lnTo>
                      <a:pt x="439" y="150"/>
                    </a:lnTo>
                    <a:lnTo>
                      <a:pt x="440" y="148"/>
                    </a:lnTo>
                    <a:lnTo>
                      <a:pt x="441" y="145"/>
                    </a:lnTo>
                    <a:lnTo>
                      <a:pt x="445" y="138"/>
                    </a:lnTo>
                    <a:lnTo>
                      <a:pt x="447" y="135"/>
                    </a:lnTo>
                    <a:lnTo>
                      <a:pt x="452" y="135"/>
                    </a:lnTo>
                    <a:lnTo>
                      <a:pt x="449" y="134"/>
                    </a:lnTo>
                    <a:lnTo>
                      <a:pt x="448" y="134"/>
                    </a:lnTo>
                    <a:lnTo>
                      <a:pt x="447" y="133"/>
                    </a:lnTo>
                    <a:lnTo>
                      <a:pt x="447" y="132"/>
                    </a:lnTo>
                    <a:lnTo>
                      <a:pt x="449" y="132"/>
                    </a:lnTo>
                    <a:lnTo>
                      <a:pt x="448" y="130"/>
                    </a:lnTo>
                    <a:lnTo>
                      <a:pt x="448" y="128"/>
                    </a:lnTo>
                    <a:lnTo>
                      <a:pt x="445" y="128"/>
                    </a:lnTo>
                    <a:lnTo>
                      <a:pt x="445" y="126"/>
                    </a:lnTo>
                    <a:lnTo>
                      <a:pt x="446" y="123"/>
                    </a:lnTo>
                    <a:lnTo>
                      <a:pt x="449" y="123"/>
                    </a:lnTo>
                    <a:lnTo>
                      <a:pt x="449" y="121"/>
                    </a:lnTo>
                    <a:lnTo>
                      <a:pt x="454" y="121"/>
                    </a:lnTo>
                    <a:lnTo>
                      <a:pt x="455" y="123"/>
                    </a:lnTo>
                    <a:lnTo>
                      <a:pt x="455" y="122"/>
                    </a:lnTo>
                    <a:lnTo>
                      <a:pt x="453" y="119"/>
                    </a:lnTo>
                    <a:lnTo>
                      <a:pt x="455" y="119"/>
                    </a:lnTo>
                    <a:lnTo>
                      <a:pt x="455" y="116"/>
                    </a:lnTo>
                    <a:lnTo>
                      <a:pt x="460" y="116"/>
                    </a:lnTo>
                    <a:lnTo>
                      <a:pt x="461" y="117"/>
                    </a:lnTo>
                    <a:lnTo>
                      <a:pt x="461" y="119"/>
                    </a:lnTo>
                    <a:lnTo>
                      <a:pt x="462" y="119"/>
                    </a:lnTo>
                    <a:lnTo>
                      <a:pt x="464" y="117"/>
                    </a:lnTo>
                    <a:lnTo>
                      <a:pt x="462" y="117"/>
                    </a:lnTo>
                    <a:lnTo>
                      <a:pt x="462" y="116"/>
                    </a:lnTo>
                    <a:lnTo>
                      <a:pt x="461" y="116"/>
                    </a:lnTo>
                    <a:lnTo>
                      <a:pt x="461" y="115"/>
                    </a:lnTo>
                    <a:lnTo>
                      <a:pt x="459" y="115"/>
                    </a:lnTo>
                    <a:lnTo>
                      <a:pt x="457" y="113"/>
                    </a:lnTo>
                    <a:lnTo>
                      <a:pt x="457" y="111"/>
                    </a:lnTo>
                    <a:lnTo>
                      <a:pt x="455" y="109"/>
                    </a:lnTo>
                    <a:lnTo>
                      <a:pt x="455" y="104"/>
                    </a:lnTo>
                    <a:lnTo>
                      <a:pt x="461" y="104"/>
                    </a:lnTo>
                    <a:lnTo>
                      <a:pt x="461" y="103"/>
                    </a:lnTo>
                    <a:lnTo>
                      <a:pt x="462" y="103"/>
                    </a:lnTo>
                    <a:lnTo>
                      <a:pt x="465" y="105"/>
                    </a:lnTo>
                    <a:lnTo>
                      <a:pt x="467" y="107"/>
                    </a:lnTo>
                    <a:lnTo>
                      <a:pt x="466" y="105"/>
                    </a:lnTo>
                    <a:lnTo>
                      <a:pt x="465" y="105"/>
                    </a:lnTo>
                    <a:lnTo>
                      <a:pt x="465" y="103"/>
                    </a:lnTo>
                    <a:lnTo>
                      <a:pt x="464" y="102"/>
                    </a:lnTo>
                    <a:lnTo>
                      <a:pt x="457" y="102"/>
                    </a:lnTo>
                    <a:lnTo>
                      <a:pt x="457" y="96"/>
                    </a:lnTo>
                    <a:lnTo>
                      <a:pt x="455" y="95"/>
                    </a:lnTo>
                    <a:lnTo>
                      <a:pt x="458" y="95"/>
                    </a:lnTo>
                    <a:lnTo>
                      <a:pt x="459" y="93"/>
                    </a:lnTo>
                    <a:lnTo>
                      <a:pt x="459" y="92"/>
                    </a:lnTo>
                    <a:lnTo>
                      <a:pt x="460" y="92"/>
                    </a:lnTo>
                    <a:lnTo>
                      <a:pt x="462" y="93"/>
                    </a:lnTo>
                    <a:lnTo>
                      <a:pt x="464" y="92"/>
                    </a:lnTo>
                    <a:lnTo>
                      <a:pt x="462" y="92"/>
                    </a:lnTo>
                    <a:lnTo>
                      <a:pt x="461" y="91"/>
                    </a:lnTo>
                    <a:lnTo>
                      <a:pt x="460" y="91"/>
                    </a:lnTo>
                    <a:lnTo>
                      <a:pt x="460" y="87"/>
                    </a:lnTo>
                    <a:lnTo>
                      <a:pt x="461" y="86"/>
                    </a:lnTo>
                    <a:lnTo>
                      <a:pt x="464" y="85"/>
                    </a:lnTo>
                    <a:lnTo>
                      <a:pt x="462" y="84"/>
                    </a:lnTo>
                    <a:lnTo>
                      <a:pt x="462" y="82"/>
                    </a:lnTo>
                    <a:lnTo>
                      <a:pt x="464" y="78"/>
                    </a:lnTo>
                    <a:lnTo>
                      <a:pt x="464" y="77"/>
                    </a:lnTo>
                    <a:lnTo>
                      <a:pt x="470" y="77"/>
                    </a:lnTo>
                    <a:lnTo>
                      <a:pt x="473" y="76"/>
                    </a:lnTo>
                    <a:close/>
                    <a:moveTo>
                      <a:pt x="492" y="72"/>
                    </a:moveTo>
                    <a:lnTo>
                      <a:pt x="495" y="73"/>
                    </a:lnTo>
                    <a:lnTo>
                      <a:pt x="498" y="77"/>
                    </a:lnTo>
                    <a:lnTo>
                      <a:pt x="501" y="77"/>
                    </a:lnTo>
                    <a:lnTo>
                      <a:pt x="503" y="76"/>
                    </a:lnTo>
                    <a:lnTo>
                      <a:pt x="504" y="77"/>
                    </a:lnTo>
                    <a:lnTo>
                      <a:pt x="504" y="80"/>
                    </a:lnTo>
                    <a:lnTo>
                      <a:pt x="503" y="82"/>
                    </a:lnTo>
                    <a:lnTo>
                      <a:pt x="504" y="84"/>
                    </a:lnTo>
                    <a:lnTo>
                      <a:pt x="503" y="85"/>
                    </a:lnTo>
                    <a:lnTo>
                      <a:pt x="497" y="85"/>
                    </a:lnTo>
                    <a:lnTo>
                      <a:pt x="496" y="84"/>
                    </a:lnTo>
                    <a:lnTo>
                      <a:pt x="493" y="80"/>
                    </a:lnTo>
                    <a:lnTo>
                      <a:pt x="491" y="78"/>
                    </a:lnTo>
                    <a:lnTo>
                      <a:pt x="490" y="76"/>
                    </a:lnTo>
                    <a:lnTo>
                      <a:pt x="492" y="72"/>
                    </a:lnTo>
                    <a:close/>
                    <a:moveTo>
                      <a:pt x="440" y="71"/>
                    </a:moveTo>
                    <a:lnTo>
                      <a:pt x="442" y="71"/>
                    </a:lnTo>
                    <a:lnTo>
                      <a:pt x="443" y="72"/>
                    </a:lnTo>
                    <a:lnTo>
                      <a:pt x="443" y="77"/>
                    </a:lnTo>
                    <a:lnTo>
                      <a:pt x="445" y="79"/>
                    </a:lnTo>
                    <a:lnTo>
                      <a:pt x="445" y="80"/>
                    </a:lnTo>
                    <a:lnTo>
                      <a:pt x="446" y="80"/>
                    </a:lnTo>
                    <a:lnTo>
                      <a:pt x="447" y="83"/>
                    </a:lnTo>
                    <a:lnTo>
                      <a:pt x="446" y="84"/>
                    </a:lnTo>
                    <a:lnTo>
                      <a:pt x="445" y="84"/>
                    </a:lnTo>
                    <a:lnTo>
                      <a:pt x="445" y="85"/>
                    </a:lnTo>
                    <a:lnTo>
                      <a:pt x="446" y="86"/>
                    </a:lnTo>
                    <a:lnTo>
                      <a:pt x="448" y="82"/>
                    </a:lnTo>
                    <a:lnTo>
                      <a:pt x="449" y="83"/>
                    </a:lnTo>
                    <a:lnTo>
                      <a:pt x="448" y="87"/>
                    </a:lnTo>
                    <a:lnTo>
                      <a:pt x="448" y="89"/>
                    </a:lnTo>
                    <a:lnTo>
                      <a:pt x="447" y="92"/>
                    </a:lnTo>
                    <a:lnTo>
                      <a:pt x="449" y="90"/>
                    </a:lnTo>
                    <a:lnTo>
                      <a:pt x="449" y="89"/>
                    </a:lnTo>
                    <a:lnTo>
                      <a:pt x="452" y="90"/>
                    </a:lnTo>
                    <a:lnTo>
                      <a:pt x="453" y="90"/>
                    </a:lnTo>
                    <a:lnTo>
                      <a:pt x="453" y="91"/>
                    </a:lnTo>
                    <a:lnTo>
                      <a:pt x="452" y="93"/>
                    </a:lnTo>
                    <a:lnTo>
                      <a:pt x="452" y="95"/>
                    </a:lnTo>
                    <a:lnTo>
                      <a:pt x="449" y="96"/>
                    </a:lnTo>
                    <a:lnTo>
                      <a:pt x="449" y="95"/>
                    </a:lnTo>
                    <a:lnTo>
                      <a:pt x="448" y="96"/>
                    </a:lnTo>
                    <a:lnTo>
                      <a:pt x="449" y="98"/>
                    </a:lnTo>
                    <a:lnTo>
                      <a:pt x="448" y="99"/>
                    </a:lnTo>
                    <a:lnTo>
                      <a:pt x="449" y="101"/>
                    </a:lnTo>
                    <a:lnTo>
                      <a:pt x="452" y="102"/>
                    </a:lnTo>
                    <a:lnTo>
                      <a:pt x="453" y="103"/>
                    </a:lnTo>
                    <a:lnTo>
                      <a:pt x="454" y="108"/>
                    </a:lnTo>
                    <a:lnTo>
                      <a:pt x="453" y="110"/>
                    </a:lnTo>
                    <a:lnTo>
                      <a:pt x="449" y="113"/>
                    </a:lnTo>
                    <a:lnTo>
                      <a:pt x="440" y="121"/>
                    </a:lnTo>
                    <a:lnTo>
                      <a:pt x="431" y="121"/>
                    </a:lnTo>
                    <a:lnTo>
                      <a:pt x="430" y="120"/>
                    </a:lnTo>
                    <a:lnTo>
                      <a:pt x="430" y="119"/>
                    </a:lnTo>
                    <a:lnTo>
                      <a:pt x="431" y="119"/>
                    </a:lnTo>
                    <a:lnTo>
                      <a:pt x="429" y="117"/>
                    </a:lnTo>
                    <a:lnTo>
                      <a:pt x="429" y="114"/>
                    </a:lnTo>
                    <a:lnTo>
                      <a:pt x="431" y="114"/>
                    </a:lnTo>
                    <a:lnTo>
                      <a:pt x="435" y="111"/>
                    </a:lnTo>
                    <a:lnTo>
                      <a:pt x="439" y="111"/>
                    </a:lnTo>
                    <a:lnTo>
                      <a:pt x="439" y="109"/>
                    </a:lnTo>
                    <a:lnTo>
                      <a:pt x="440" y="109"/>
                    </a:lnTo>
                    <a:lnTo>
                      <a:pt x="441" y="108"/>
                    </a:lnTo>
                    <a:lnTo>
                      <a:pt x="442" y="108"/>
                    </a:lnTo>
                    <a:lnTo>
                      <a:pt x="443" y="107"/>
                    </a:lnTo>
                    <a:lnTo>
                      <a:pt x="443" y="101"/>
                    </a:lnTo>
                    <a:lnTo>
                      <a:pt x="437" y="98"/>
                    </a:lnTo>
                    <a:lnTo>
                      <a:pt x="436" y="99"/>
                    </a:lnTo>
                    <a:lnTo>
                      <a:pt x="437" y="99"/>
                    </a:lnTo>
                    <a:lnTo>
                      <a:pt x="440" y="102"/>
                    </a:lnTo>
                    <a:lnTo>
                      <a:pt x="439" y="104"/>
                    </a:lnTo>
                    <a:lnTo>
                      <a:pt x="436" y="107"/>
                    </a:lnTo>
                    <a:lnTo>
                      <a:pt x="435" y="107"/>
                    </a:lnTo>
                    <a:lnTo>
                      <a:pt x="435" y="105"/>
                    </a:lnTo>
                    <a:lnTo>
                      <a:pt x="434" y="108"/>
                    </a:lnTo>
                    <a:lnTo>
                      <a:pt x="433" y="109"/>
                    </a:lnTo>
                    <a:lnTo>
                      <a:pt x="431" y="109"/>
                    </a:lnTo>
                    <a:lnTo>
                      <a:pt x="431" y="108"/>
                    </a:lnTo>
                    <a:lnTo>
                      <a:pt x="429" y="110"/>
                    </a:lnTo>
                    <a:lnTo>
                      <a:pt x="429" y="105"/>
                    </a:lnTo>
                    <a:lnTo>
                      <a:pt x="428" y="107"/>
                    </a:lnTo>
                    <a:lnTo>
                      <a:pt x="428" y="109"/>
                    </a:lnTo>
                    <a:lnTo>
                      <a:pt x="427" y="110"/>
                    </a:lnTo>
                    <a:lnTo>
                      <a:pt x="427" y="111"/>
                    </a:lnTo>
                    <a:lnTo>
                      <a:pt x="424" y="109"/>
                    </a:lnTo>
                    <a:lnTo>
                      <a:pt x="423" y="107"/>
                    </a:lnTo>
                    <a:lnTo>
                      <a:pt x="423" y="109"/>
                    </a:lnTo>
                    <a:lnTo>
                      <a:pt x="422" y="110"/>
                    </a:lnTo>
                    <a:lnTo>
                      <a:pt x="421" y="113"/>
                    </a:lnTo>
                    <a:lnTo>
                      <a:pt x="421" y="116"/>
                    </a:lnTo>
                    <a:lnTo>
                      <a:pt x="417" y="116"/>
                    </a:lnTo>
                    <a:lnTo>
                      <a:pt x="415" y="119"/>
                    </a:lnTo>
                    <a:lnTo>
                      <a:pt x="412" y="117"/>
                    </a:lnTo>
                    <a:lnTo>
                      <a:pt x="412" y="110"/>
                    </a:lnTo>
                    <a:lnTo>
                      <a:pt x="411" y="111"/>
                    </a:lnTo>
                    <a:lnTo>
                      <a:pt x="411" y="110"/>
                    </a:lnTo>
                    <a:lnTo>
                      <a:pt x="410" y="109"/>
                    </a:lnTo>
                    <a:lnTo>
                      <a:pt x="411" y="108"/>
                    </a:lnTo>
                    <a:lnTo>
                      <a:pt x="411" y="107"/>
                    </a:lnTo>
                    <a:lnTo>
                      <a:pt x="412" y="107"/>
                    </a:lnTo>
                    <a:lnTo>
                      <a:pt x="412" y="105"/>
                    </a:lnTo>
                    <a:lnTo>
                      <a:pt x="414" y="104"/>
                    </a:lnTo>
                    <a:lnTo>
                      <a:pt x="417" y="103"/>
                    </a:lnTo>
                    <a:lnTo>
                      <a:pt x="417" y="102"/>
                    </a:lnTo>
                    <a:lnTo>
                      <a:pt x="416" y="102"/>
                    </a:lnTo>
                    <a:lnTo>
                      <a:pt x="414" y="101"/>
                    </a:lnTo>
                    <a:lnTo>
                      <a:pt x="414" y="98"/>
                    </a:lnTo>
                    <a:lnTo>
                      <a:pt x="415" y="96"/>
                    </a:lnTo>
                    <a:lnTo>
                      <a:pt x="417" y="95"/>
                    </a:lnTo>
                    <a:lnTo>
                      <a:pt x="418" y="96"/>
                    </a:lnTo>
                    <a:lnTo>
                      <a:pt x="418" y="102"/>
                    </a:lnTo>
                    <a:lnTo>
                      <a:pt x="420" y="103"/>
                    </a:lnTo>
                    <a:lnTo>
                      <a:pt x="421" y="103"/>
                    </a:lnTo>
                    <a:lnTo>
                      <a:pt x="421" y="102"/>
                    </a:lnTo>
                    <a:lnTo>
                      <a:pt x="420" y="102"/>
                    </a:lnTo>
                    <a:lnTo>
                      <a:pt x="420" y="99"/>
                    </a:lnTo>
                    <a:lnTo>
                      <a:pt x="421" y="98"/>
                    </a:lnTo>
                    <a:lnTo>
                      <a:pt x="421" y="97"/>
                    </a:lnTo>
                    <a:lnTo>
                      <a:pt x="422" y="97"/>
                    </a:lnTo>
                    <a:lnTo>
                      <a:pt x="421" y="96"/>
                    </a:lnTo>
                    <a:lnTo>
                      <a:pt x="421" y="92"/>
                    </a:lnTo>
                    <a:lnTo>
                      <a:pt x="422" y="91"/>
                    </a:lnTo>
                    <a:lnTo>
                      <a:pt x="423" y="92"/>
                    </a:lnTo>
                    <a:lnTo>
                      <a:pt x="423" y="93"/>
                    </a:lnTo>
                    <a:lnTo>
                      <a:pt x="424" y="95"/>
                    </a:lnTo>
                    <a:lnTo>
                      <a:pt x="423" y="99"/>
                    </a:lnTo>
                    <a:lnTo>
                      <a:pt x="423" y="101"/>
                    </a:lnTo>
                    <a:lnTo>
                      <a:pt x="426" y="99"/>
                    </a:lnTo>
                    <a:lnTo>
                      <a:pt x="428" y="97"/>
                    </a:lnTo>
                    <a:lnTo>
                      <a:pt x="430" y="96"/>
                    </a:lnTo>
                    <a:lnTo>
                      <a:pt x="431" y="97"/>
                    </a:lnTo>
                    <a:lnTo>
                      <a:pt x="431" y="101"/>
                    </a:lnTo>
                    <a:lnTo>
                      <a:pt x="433" y="101"/>
                    </a:lnTo>
                    <a:lnTo>
                      <a:pt x="434" y="98"/>
                    </a:lnTo>
                    <a:lnTo>
                      <a:pt x="435" y="97"/>
                    </a:lnTo>
                    <a:lnTo>
                      <a:pt x="434" y="96"/>
                    </a:lnTo>
                    <a:lnTo>
                      <a:pt x="435" y="95"/>
                    </a:lnTo>
                    <a:lnTo>
                      <a:pt x="435" y="93"/>
                    </a:lnTo>
                    <a:lnTo>
                      <a:pt x="433" y="90"/>
                    </a:lnTo>
                    <a:lnTo>
                      <a:pt x="435" y="87"/>
                    </a:lnTo>
                    <a:lnTo>
                      <a:pt x="436" y="90"/>
                    </a:lnTo>
                    <a:lnTo>
                      <a:pt x="436" y="96"/>
                    </a:lnTo>
                    <a:lnTo>
                      <a:pt x="437" y="96"/>
                    </a:lnTo>
                    <a:lnTo>
                      <a:pt x="437" y="92"/>
                    </a:lnTo>
                    <a:lnTo>
                      <a:pt x="439" y="90"/>
                    </a:lnTo>
                    <a:lnTo>
                      <a:pt x="440" y="90"/>
                    </a:lnTo>
                    <a:lnTo>
                      <a:pt x="443" y="93"/>
                    </a:lnTo>
                    <a:lnTo>
                      <a:pt x="443" y="91"/>
                    </a:lnTo>
                    <a:lnTo>
                      <a:pt x="442" y="89"/>
                    </a:lnTo>
                    <a:lnTo>
                      <a:pt x="440" y="86"/>
                    </a:lnTo>
                    <a:lnTo>
                      <a:pt x="440" y="83"/>
                    </a:lnTo>
                    <a:lnTo>
                      <a:pt x="437" y="80"/>
                    </a:lnTo>
                    <a:lnTo>
                      <a:pt x="437" y="74"/>
                    </a:lnTo>
                    <a:lnTo>
                      <a:pt x="440" y="71"/>
                    </a:lnTo>
                    <a:close/>
                    <a:moveTo>
                      <a:pt x="545" y="61"/>
                    </a:moveTo>
                    <a:lnTo>
                      <a:pt x="546" y="61"/>
                    </a:lnTo>
                    <a:lnTo>
                      <a:pt x="545" y="62"/>
                    </a:lnTo>
                    <a:lnTo>
                      <a:pt x="545" y="65"/>
                    </a:lnTo>
                    <a:lnTo>
                      <a:pt x="541" y="68"/>
                    </a:lnTo>
                    <a:lnTo>
                      <a:pt x="540" y="68"/>
                    </a:lnTo>
                    <a:lnTo>
                      <a:pt x="540" y="70"/>
                    </a:lnTo>
                    <a:lnTo>
                      <a:pt x="539" y="72"/>
                    </a:lnTo>
                    <a:lnTo>
                      <a:pt x="538" y="73"/>
                    </a:lnTo>
                    <a:lnTo>
                      <a:pt x="536" y="72"/>
                    </a:lnTo>
                    <a:lnTo>
                      <a:pt x="535" y="72"/>
                    </a:lnTo>
                    <a:lnTo>
                      <a:pt x="536" y="71"/>
                    </a:lnTo>
                    <a:lnTo>
                      <a:pt x="536" y="66"/>
                    </a:lnTo>
                    <a:lnTo>
                      <a:pt x="538" y="65"/>
                    </a:lnTo>
                    <a:lnTo>
                      <a:pt x="539" y="62"/>
                    </a:lnTo>
                    <a:lnTo>
                      <a:pt x="540" y="62"/>
                    </a:lnTo>
                    <a:lnTo>
                      <a:pt x="545" y="61"/>
                    </a:lnTo>
                    <a:close/>
                    <a:moveTo>
                      <a:pt x="483" y="35"/>
                    </a:moveTo>
                    <a:lnTo>
                      <a:pt x="485" y="35"/>
                    </a:lnTo>
                    <a:lnTo>
                      <a:pt x="485" y="42"/>
                    </a:lnTo>
                    <a:lnTo>
                      <a:pt x="483" y="47"/>
                    </a:lnTo>
                    <a:lnTo>
                      <a:pt x="483" y="54"/>
                    </a:lnTo>
                    <a:lnTo>
                      <a:pt x="482" y="55"/>
                    </a:lnTo>
                    <a:lnTo>
                      <a:pt x="479" y="56"/>
                    </a:lnTo>
                    <a:lnTo>
                      <a:pt x="478" y="59"/>
                    </a:lnTo>
                    <a:lnTo>
                      <a:pt x="477" y="60"/>
                    </a:lnTo>
                    <a:lnTo>
                      <a:pt x="477" y="61"/>
                    </a:lnTo>
                    <a:lnTo>
                      <a:pt x="476" y="64"/>
                    </a:lnTo>
                    <a:lnTo>
                      <a:pt x="474" y="65"/>
                    </a:lnTo>
                    <a:lnTo>
                      <a:pt x="473" y="65"/>
                    </a:lnTo>
                    <a:lnTo>
                      <a:pt x="473" y="68"/>
                    </a:lnTo>
                    <a:lnTo>
                      <a:pt x="472" y="68"/>
                    </a:lnTo>
                    <a:lnTo>
                      <a:pt x="471" y="70"/>
                    </a:lnTo>
                    <a:lnTo>
                      <a:pt x="464" y="73"/>
                    </a:lnTo>
                    <a:lnTo>
                      <a:pt x="460" y="70"/>
                    </a:lnTo>
                    <a:lnTo>
                      <a:pt x="459" y="71"/>
                    </a:lnTo>
                    <a:lnTo>
                      <a:pt x="460" y="72"/>
                    </a:lnTo>
                    <a:lnTo>
                      <a:pt x="460" y="73"/>
                    </a:lnTo>
                    <a:lnTo>
                      <a:pt x="461" y="74"/>
                    </a:lnTo>
                    <a:lnTo>
                      <a:pt x="461" y="77"/>
                    </a:lnTo>
                    <a:lnTo>
                      <a:pt x="460" y="78"/>
                    </a:lnTo>
                    <a:lnTo>
                      <a:pt x="459" y="83"/>
                    </a:lnTo>
                    <a:lnTo>
                      <a:pt x="458" y="84"/>
                    </a:lnTo>
                    <a:lnTo>
                      <a:pt x="457" y="86"/>
                    </a:lnTo>
                    <a:lnTo>
                      <a:pt x="455" y="85"/>
                    </a:lnTo>
                    <a:lnTo>
                      <a:pt x="454" y="83"/>
                    </a:lnTo>
                    <a:lnTo>
                      <a:pt x="455" y="80"/>
                    </a:lnTo>
                    <a:lnTo>
                      <a:pt x="455" y="78"/>
                    </a:lnTo>
                    <a:lnTo>
                      <a:pt x="454" y="77"/>
                    </a:lnTo>
                    <a:lnTo>
                      <a:pt x="457" y="72"/>
                    </a:lnTo>
                    <a:lnTo>
                      <a:pt x="457" y="71"/>
                    </a:lnTo>
                    <a:lnTo>
                      <a:pt x="459" y="66"/>
                    </a:lnTo>
                    <a:lnTo>
                      <a:pt x="460" y="62"/>
                    </a:lnTo>
                    <a:lnTo>
                      <a:pt x="462" y="58"/>
                    </a:lnTo>
                    <a:lnTo>
                      <a:pt x="465" y="55"/>
                    </a:lnTo>
                    <a:lnTo>
                      <a:pt x="468" y="54"/>
                    </a:lnTo>
                    <a:lnTo>
                      <a:pt x="470" y="53"/>
                    </a:lnTo>
                    <a:lnTo>
                      <a:pt x="472" y="46"/>
                    </a:lnTo>
                    <a:lnTo>
                      <a:pt x="473" y="45"/>
                    </a:lnTo>
                    <a:lnTo>
                      <a:pt x="473" y="42"/>
                    </a:lnTo>
                    <a:lnTo>
                      <a:pt x="474" y="42"/>
                    </a:lnTo>
                    <a:lnTo>
                      <a:pt x="476" y="41"/>
                    </a:lnTo>
                    <a:lnTo>
                      <a:pt x="478" y="37"/>
                    </a:lnTo>
                    <a:lnTo>
                      <a:pt x="483" y="35"/>
                    </a:lnTo>
                    <a:close/>
                    <a:moveTo>
                      <a:pt x="541" y="0"/>
                    </a:moveTo>
                    <a:lnTo>
                      <a:pt x="544" y="0"/>
                    </a:lnTo>
                    <a:lnTo>
                      <a:pt x="545" y="4"/>
                    </a:lnTo>
                    <a:lnTo>
                      <a:pt x="547" y="10"/>
                    </a:lnTo>
                    <a:lnTo>
                      <a:pt x="548" y="11"/>
                    </a:lnTo>
                    <a:lnTo>
                      <a:pt x="549" y="11"/>
                    </a:lnTo>
                    <a:lnTo>
                      <a:pt x="551" y="10"/>
                    </a:lnTo>
                    <a:lnTo>
                      <a:pt x="551" y="9"/>
                    </a:lnTo>
                    <a:lnTo>
                      <a:pt x="549" y="9"/>
                    </a:lnTo>
                    <a:lnTo>
                      <a:pt x="549" y="3"/>
                    </a:lnTo>
                    <a:lnTo>
                      <a:pt x="548" y="2"/>
                    </a:lnTo>
                    <a:lnTo>
                      <a:pt x="549" y="0"/>
                    </a:lnTo>
                    <a:lnTo>
                      <a:pt x="551" y="0"/>
                    </a:lnTo>
                    <a:lnTo>
                      <a:pt x="551" y="2"/>
                    </a:lnTo>
                    <a:lnTo>
                      <a:pt x="552" y="6"/>
                    </a:lnTo>
                    <a:lnTo>
                      <a:pt x="553" y="7"/>
                    </a:lnTo>
                    <a:lnTo>
                      <a:pt x="554" y="6"/>
                    </a:lnTo>
                    <a:lnTo>
                      <a:pt x="555" y="4"/>
                    </a:lnTo>
                    <a:lnTo>
                      <a:pt x="555" y="2"/>
                    </a:lnTo>
                    <a:lnTo>
                      <a:pt x="558" y="2"/>
                    </a:lnTo>
                    <a:lnTo>
                      <a:pt x="558" y="4"/>
                    </a:lnTo>
                    <a:lnTo>
                      <a:pt x="559" y="7"/>
                    </a:lnTo>
                    <a:lnTo>
                      <a:pt x="559" y="9"/>
                    </a:lnTo>
                    <a:lnTo>
                      <a:pt x="557" y="11"/>
                    </a:lnTo>
                    <a:lnTo>
                      <a:pt x="557" y="15"/>
                    </a:lnTo>
                    <a:lnTo>
                      <a:pt x="555" y="17"/>
                    </a:lnTo>
                    <a:lnTo>
                      <a:pt x="557" y="18"/>
                    </a:lnTo>
                    <a:lnTo>
                      <a:pt x="557" y="19"/>
                    </a:lnTo>
                    <a:lnTo>
                      <a:pt x="558" y="18"/>
                    </a:lnTo>
                    <a:lnTo>
                      <a:pt x="558" y="16"/>
                    </a:lnTo>
                    <a:lnTo>
                      <a:pt x="559" y="13"/>
                    </a:lnTo>
                    <a:lnTo>
                      <a:pt x="559" y="12"/>
                    </a:lnTo>
                    <a:lnTo>
                      <a:pt x="560" y="12"/>
                    </a:lnTo>
                    <a:lnTo>
                      <a:pt x="560" y="10"/>
                    </a:lnTo>
                    <a:lnTo>
                      <a:pt x="563" y="10"/>
                    </a:lnTo>
                    <a:lnTo>
                      <a:pt x="565" y="13"/>
                    </a:lnTo>
                    <a:lnTo>
                      <a:pt x="565" y="15"/>
                    </a:lnTo>
                    <a:lnTo>
                      <a:pt x="563" y="15"/>
                    </a:lnTo>
                    <a:lnTo>
                      <a:pt x="563" y="18"/>
                    </a:lnTo>
                    <a:lnTo>
                      <a:pt x="561" y="21"/>
                    </a:lnTo>
                    <a:lnTo>
                      <a:pt x="563" y="23"/>
                    </a:lnTo>
                    <a:lnTo>
                      <a:pt x="564" y="23"/>
                    </a:lnTo>
                    <a:lnTo>
                      <a:pt x="564" y="21"/>
                    </a:lnTo>
                    <a:lnTo>
                      <a:pt x="565" y="19"/>
                    </a:lnTo>
                    <a:lnTo>
                      <a:pt x="566" y="19"/>
                    </a:lnTo>
                    <a:lnTo>
                      <a:pt x="566" y="22"/>
                    </a:lnTo>
                    <a:lnTo>
                      <a:pt x="567" y="25"/>
                    </a:lnTo>
                    <a:lnTo>
                      <a:pt x="567" y="30"/>
                    </a:lnTo>
                    <a:lnTo>
                      <a:pt x="564" y="30"/>
                    </a:lnTo>
                    <a:lnTo>
                      <a:pt x="561" y="31"/>
                    </a:lnTo>
                    <a:lnTo>
                      <a:pt x="559" y="34"/>
                    </a:lnTo>
                    <a:lnTo>
                      <a:pt x="560" y="35"/>
                    </a:lnTo>
                    <a:lnTo>
                      <a:pt x="560" y="39"/>
                    </a:lnTo>
                    <a:lnTo>
                      <a:pt x="561" y="40"/>
                    </a:lnTo>
                    <a:lnTo>
                      <a:pt x="561" y="42"/>
                    </a:lnTo>
                    <a:lnTo>
                      <a:pt x="558" y="42"/>
                    </a:lnTo>
                    <a:lnTo>
                      <a:pt x="558" y="43"/>
                    </a:lnTo>
                    <a:lnTo>
                      <a:pt x="560" y="45"/>
                    </a:lnTo>
                    <a:lnTo>
                      <a:pt x="561" y="46"/>
                    </a:lnTo>
                    <a:lnTo>
                      <a:pt x="561" y="48"/>
                    </a:lnTo>
                    <a:lnTo>
                      <a:pt x="564" y="48"/>
                    </a:lnTo>
                    <a:lnTo>
                      <a:pt x="561" y="50"/>
                    </a:lnTo>
                    <a:lnTo>
                      <a:pt x="555" y="52"/>
                    </a:lnTo>
                    <a:lnTo>
                      <a:pt x="551" y="52"/>
                    </a:lnTo>
                    <a:lnTo>
                      <a:pt x="547" y="54"/>
                    </a:lnTo>
                    <a:lnTo>
                      <a:pt x="544" y="53"/>
                    </a:lnTo>
                    <a:lnTo>
                      <a:pt x="542" y="54"/>
                    </a:lnTo>
                    <a:lnTo>
                      <a:pt x="542" y="50"/>
                    </a:lnTo>
                    <a:lnTo>
                      <a:pt x="544" y="48"/>
                    </a:lnTo>
                    <a:lnTo>
                      <a:pt x="541" y="48"/>
                    </a:lnTo>
                    <a:lnTo>
                      <a:pt x="539" y="50"/>
                    </a:lnTo>
                    <a:lnTo>
                      <a:pt x="538" y="54"/>
                    </a:lnTo>
                    <a:lnTo>
                      <a:pt x="529" y="62"/>
                    </a:lnTo>
                    <a:lnTo>
                      <a:pt x="528" y="66"/>
                    </a:lnTo>
                    <a:lnTo>
                      <a:pt x="528" y="67"/>
                    </a:lnTo>
                    <a:lnTo>
                      <a:pt x="529" y="66"/>
                    </a:lnTo>
                    <a:lnTo>
                      <a:pt x="530" y="67"/>
                    </a:lnTo>
                    <a:lnTo>
                      <a:pt x="529" y="70"/>
                    </a:lnTo>
                    <a:lnTo>
                      <a:pt x="527" y="71"/>
                    </a:lnTo>
                    <a:lnTo>
                      <a:pt x="524" y="71"/>
                    </a:lnTo>
                    <a:lnTo>
                      <a:pt x="523" y="70"/>
                    </a:lnTo>
                    <a:lnTo>
                      <a:pt x="523" y="67"/>
                    </a:lnTo>
                    <a:lnTo>
                      <a:pt x="526" y="67"/>
                    </a:lnTo>
                    <a:lnTo>
                      <a:pt x="524" y="66"/>
                    </a:lnTo>
                    <a:lnTo>
                      <a:pt x="524" y="65"/>
                    </a:lnTo>
                    <a:lnTo>
                      <a:pt x="526" y="64"/>
                    </a:lnTo>
                    <a:lnTo>
                      <a:pt x="527" y="64"/>
                    </a:lnTo>
                    <a:lnTo>
                      <a:pt x="526" y="62"/>
                    </a:lnTo>
                    <a:lnTo>
                      <a:pt x="514" y="66"/>
                    </a:lnTo>
                    <a:lnTo>
                      <a:pt x="514" y="65"/>
                    </a:lnTo>
                    <a:lnTo>
                      <a:pt x="511" y="64"/>
                    </a:lnTo>
                    <a:lnTo>
                      <a:pt x="511" y="61"/>
                    </a:lnTo>
                    <a:lnTo>
                      <a:pt x="513" y="59"/>
                    </a:lnTo>
                    <a:lnTo>
                      <a:pt x="514" y="58"/>
                    </a:lnTo>
                    <a:lnTo>
                      <a:pt x="516" y="60"/>
                    </a:lnTo>
                    <a:lnTo>
                      <a:pt x="517" y="60"/>
                    </a:lnTo>
                    <a:lnTo>
                      <a:pt x="516" y="56"/>
                    </a:lnTo>
                    <a:lnTo>
                      <a:pt x="521" y="55"/>
                    </a:lnTo>
                    <a:lnTo>
                      <a:pt x="522" y="56"/>
                    </a:lnTo>
                    <a:lnTo>
                      <a:pt x="523" y="56"/>
                    </a:lnTo>
                    <a:lnTo>
                      <a:pt x="524" y="54"/>
                    </a:lnTo>
                    <a:lnTo>
                      <a:pt x="523" y="54"/>
                    </a:lnTo>
                    <a:lnTo>
                      <a:pt x="523" y="53"/>
                    </a:lnTo>
                    <a:lnTo>
                      <a:pt x="527" y="50"/>
                    </a:lnTo>
                    <a:lnTo>
                      <a:pt x="528" y="48"/>
                    </a:lnTo>
                    <a:lnTo>
                      <a:pt x="524" y="50"/>
                    </a:lnTo>
                    <a:lnTo>
                      <a:pt x="523" y="50"/>
                    </a:lnTo>
                    <a:lnTo>
                      <a:pt x="520" y="49"/>
                    </a:lnTo>
                    <a:lnTo>
                      <a:pt x="517" y="49"/>
                    </a:lnTo>
                    <a:lnTo>
                      <a:pt x="517" y="46"/>
                    </a:lnTo>
                    <a:lnTo>
                      <a:pt x="516" y="46"/>
                    </a:lnTo>
                    <a:lnTo>
                      <a:pt x="518" y="45"/>
                    </a:lnTo>
                    <a:lnTo>
                      <a:pt x="524" y="45"/>
                    </a:lnTo>
                    <a:lnTo>
                      <a:pt x="527" y="42"/>
                    </a:lnTo>
                    <a:lnTo>
                      <a:pt x="526" y="42"/>
                    </a:lnTo>
                    <a:lnTo>
                      <a:pt x="526" y="39"/>
                    </a:lnTo>
                    <a:lnTo>
                      <a:pt x="524" y="37"/>
                    </a:lnTo>
                    <a:lnTo>
                      <a:pt x="524" y="40"/>
                    </a:lnTo>
                    <a:lnTo>
                      <a:pt x="521" y="40"/>
                    </a:lnTo>
                    <a:lnTo>
                      <a:pt x="521" y="37"/>
                    </a:lnTo>
                    <a:lnTo>
                      <a:pt x="522" y="36"/>
                    </a:lnTo>
                    <a:lnTo>
                      <a:pt x="518" y="37"/>
                    </a:lnTo>
                    <a:lnTo>
                      <a:pt x="517" y="36"/>
                    </a:lnTo>
                    <a:lnTo>
                      <a:pt x="517" y="34"/>
                    </a:lnTo>
                    <a:lnTo>
                      <a:pt x="527" y="35"/>
                    </a:lnTo>
                    <a:lnTo>
                      <a:pt x="526" y="34"/>
                    </a:lnTo>
                    <a:lnTo>
                      <a:pt x="526" y="33"/>
                    </a:lnTo>
                    <a:lnTo>
                      <a:pt x="523" y="33"/>
                    </a:lnTo>
                    <a:lnTo>
                      <a:pt x="523" y="30"/>
                    </a:lnTo>
                    <a:lnTo>
                      <a:pt x="526" y="30"/>
                    </a:lnTo>
                    <a:lnTo>
                      <a:pt x="524" y="29"/>
                    </a:lnTo>
                    <a:lnTo>
                      <a:pt x="523" y="29"/>
                    </a:lnTo>
                    <a:lnTo>
                      <a:pt x="520" y="30"/>
                    </a:lnTo>
                    <a:lnTo>
                      <a:pt x="516" y="29"/>
                    </a:lnTo>
                    <a:lnTo>
                      <a:pt x="518" y="27"/>
                    </a:lnTo>
                    <a:lnTo>
                      <a:pt x="518" y="24"/>
                    </a:lnTo>
                    <a:lnTo>
                      <a:pt x="521" y="25"/>
                    </a:lnTo>
                    <a:lnTo>
                      <a:pt x="522" y="24"/>
                    </a:lnTo>
                    <a:lnTo>
                      <a:pt x="523" y="24"/>
                    </a:lnTo>
                    <a:lnTo>
                      <a:pt x="523" y="25"/>
                    </a:lnTo>
                    <a:lnTo>
                      <a:pt x="524" y="27"/>
                    </a:lnTo>
                    <a:lnTo>
                      <a:pt x="527" y="24"/>
                    </a:lnTo>
                    <a:lnTo>
                      <a:pt x="533" y="25"/>
                    </a:lnTo>
                    <a:lnTo>
                      <a:pt x="536" y="29"/>
                    </a:lnTo>
                    <a:lnTo>
                      <a:pt x="538" y="29"/>
                    </a:lnTo>
                    <a:lnTo>
                      <a:pt x="538" y="27"/>
                    </a:lnTo>
                    <a:lnTo>
                      <a:pt x="536" y="25"/>
                    </a:lnTo>
                    <a:lnTo>
                      <a:pt x="535" y="25"/>
                    </a:lnTo>
                    <a:lnTo>
                      <a:pt x="534" y="23"/>
                    </a:lnTo>
                    <a:lnTo>
                      <a:pt x="540" y="23"/>
                    </a:lnTo>
                    <a:lnTo>
                      <a:pt x="542" y="21"/>
                    </a:lnTo>
                    <a:lnTo>
                      <a:pt x="535" y="19"/>
                    </a:lnTo>
                    <a:lnTo>
                      <a:pt x="532" y="18"/>
                    </a:lnTo>
                    <a:lnTo>
                      <a:pt x="529" y="12"/>
                    </a:lnTo>
                    <a:lnTo>
                      <a:pt x="530" y="12"/>
                    </a:lnTo>
                    <a:lnTo>
                      <a:pt x="533" y="15"/>
                    </a:lnTo>
                    <a:lnTo>
                      <a:pt x="533" y="16"/>
                    </a:lnTo>
                    <a:lnTo>
                      <a:pt x="534" y="17"/>
                    </a:lnTo>
                    <a:lnTo>
                      <a:pt x="534" y="15"/>
                    </a:lnTo>
                    <a:lnTo>
                      <a:pt x="538" y="15"/>
                    </a:lnTo>
                    <a:lnTo>
                      <a:pt x="536" y="13"/>
                    </a:lnTo>
                    <a:lnTo>
                      <a:pt x="535" y="10"/>
                    </a:lnTo>
                    <a:lnTo>
                      <a:pt x="534" y="10"/>
                    </a:lnTo>
                    <a:lnTo>
                      <a:pt x="534" y="9"/>
                    </a:lnTo>
                    <a:lnTo>
                      <a:pt x="535" y="7"/>
                    </a:lnTo>
                    <a:lnTo>
                      <a:pt x="536" y="9"/>
                    </a:lnTo>
                    <a:lnTo>
                      <a:pt x="539" y="10"/>
                    </a:lnTo>
                    <a:lnTo>
                      <a:pt x="540" y="10"/>
                    </a:lnTo>
                    <a:lnTo>
                      <a:pt x="541" y="11"/>
                    </a:lnTo>
                    <a:lnTo>
                      <a:pt x="541" y="12"/>
                    </a:lnTo>
                    <a:lnTo>
                      <a:pt x="542" y="13"/>
                    </a:lnTo>
                    <a:lnTo>
                      <a:pt x="544" y="13"/>
                    </a:lnTo>
                    <a:lnTo>
                      <a:pt x="547" y="17"/>
                    </a:lnTo>
                    <a:lnTo>
                      <a:pt x="548" y="17"/>
                    </a:lnTo>
                    <a:lnTo>
                      <a:pt x="548" y="16"/>
                    </a:lnTo>
                    <a:lnTo>
                      <a:pt x="547" y="16"/>
                    </a:lnTo>
                    <a:lnTo>
                      <a:pt x="547" y="15"/>
                    </a:lnTo>
                    <a:lnTo>
                      <a:pt x="546" y="13"/>
                    </a:lnTo>
                    <a:lnTo>
                      <a:pt x="546" y="12"/>
                    </a:lnTo>
                    <a:lnTo>
                      <a:pt x="545" y="10"/>
                    </a:lnTo>
                    <a:lnTo>
                      <a:pt x="541" y="6"/>
                    </a:lnTo>
                    <a:lnTo>
                      <a:pt x="541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0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" name="Freeform 9">
                <a:extLst>
                  <a:ext uri="{FF2B5EF4-FFF2-40B4-BE49-F238E27FC236}">
                    <a16:creationId xmlns:a16="http://schemas.microsoft.com/office/drawing/2014/main" id="{84406105-5E62-4150-9B3E-882AD6F19B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46840" y="1279525"/>
                <a:ext cx="1752600" cy="2095500"/>
              </a:xfrm>
              <a:custGeom>
                <a:avLst/>
                <a:gdLst/>
                <a:ahLst/>
                <a:cxnLst>
                  <a:cxn ang="0">
                    <a:pos x="1057" y="156"/>
                  </a:cxn>
                  <a:cxn ang="0">
                    <a:pos x="605" y="137"/>
                  </a:cxn>
                  <a:cxn ang="0">
                    <a:pos x="675" y="131"/>
                  </a:cxn>
                  <a:cxn ang="0">
                    <a:pos x="635" y="136"/>
                  </a:cxn>
                  <a:cxn ang="0">
                    <a:pos x="775" y="102"/>
                  </a:cxn>
                  <a:cxn ang="0">
                    <a:pos x="791" y="50"/>
                  </a:cxn>
                  <a:cxn ang="0">
                    <a:pos x="734" y="67"/>
                  </a:cxn>
                  <a:cxn ang="0">
                    <a:pos x="772" y="44"/>
                  </a:cxn>
                  <a:cxn ang="0">
                    <a:pos x="983" y="20"/>
                  </a:cxn>
                  <a:cxn ang="0">
                    <a:pos x="980" y="112"/>
                  </a:cxn>
                  <a:cxn ang="0">
                    <a:pos x="1068" y="63"/>
                  </a:cxn>
                  <a:cxn ang="0">
                    <a:pos x="1045" y="154"/>
                  </a:cxn>
                  <a:cxn ang="0">
                    <a:pos x="1067" y="199"/>
                  </a:cxn>
                  <a:cxn ang="0">
                    <a:pos x="880" y="228"/>
                  </a:cxn>
                  <a:cxn ang="0">
                    <a:pos x="578" y="322"/>
                  </a:cxn>
                  <a:cxn ang="0">
                    <a:pos x="312" y="1014"/>
                  </a:cxn>
                  <a:cxn ang="0">
                    <a:pos x="251" y="1223"/>
                  </a:cxn>
                  <a:cxn ang="0">
                    <a:pos x="230" y="1202"/>
                  </a:cxn>
                  <a:cxn ang="0">
                    <a:pos x="186" y="1259"/>
                  </a:cxn>
                  <a:cxn ang="0">
                    <a:pos x="89" y="1315"/>
                  </a:cxn>
                  <a:cxn ang="0">
                    <a:pos x="23" y="1259"/>
                  </a:cxn>
                  <a:cxn ang="0">
                    <a:pos x="48" y="1206"/>
                  </a:cxn>
                  <a:cxn ang="0">
                    <a:pos x="12" y="1204"/>
                  </a:cxn>
                  <a:cxn ang="0">
                    <a:pos x="56" y="1145"/>
                  </a:cxn>
                  <a:cxn ang="0">
                    <a:pos x="38" y="1155"/>
                  </a:cxn>
                  <a:cxn ang="0">
                    <a:pos x="31" y="1117"/>
                  </a:cxn>
                  <a:cxn ang="0">
                    <a:pos x="6" y="1085"/>
                  </a:cxn>
                  <a:cxn ang="0">
                    <a:pos x="94" y="1074"/>
                  </a:cxn>
                  <a:cxn ang="0">
                    <a:pos x="63" y="1061"/>
                  </a:cxn>
                  <a:cxn ang="0">
                    <a:pos x="25" y="1031"/>
                  </a:cxn>
                  <a:cxn ang="0">
                    <a:pos x="44" y="997"/>
                  </a:cxn>
                  <a:cxn ang="0">
                    <a:pos x="12" y="972"/>
                  </a:cxn>
                  <a:cxn ang="0">
                    <a:pos x="63" y="946"/>
                  </a:cxn>
                  <a:cxn ang="0">
                    <a:pos x="83" y="924"/>
                  </a:cxn>
                  <a:cxn ang="0">
                    <a:pos x="99" y="889"/>
                  </a:cxn>
                  <a:cxn ang="0">
                    <a:pos x="156" y="893"/>
                  </a:cxn>
                  <a:cxn ang="0">
                    <a:pos x="182" y="843"/>
                  </a:cxn>
                  <a:cxn ang="0">
                    <a:pos x="250" y="829"/>
                  </a:cxn>
                  <a:cxn ang="0">
                    <a:pos x="205" y="828"/>
                  </a:cxn>
                  <a:cxn ang="0">
                    <a:pos x="232" y="768"/>
                  </a:cxn>
                  <a:cxn ang="0">
                    <a:pos x="274" y="752"/>
                  </a:cxn>
                  <a:cxn ang="0">
                    <a:pos x="267" y="713"/>
                  </a:cxn>
                  <a:cxn ang="0">
                    <a:pos x="311" y="670"/>
                  </a:cxn>
                  <a:cxn ang="0">
                    <a:pos x="332" y="598"/>
                  </a:cxn>
                  <a:cxn ang="0">
                    <a:pos x="365" y="565"/>
                  </a:cxn>
                  <a:cxn ang="0">
                    <a:pos x="348" y="527"/>
                  </a:cxn>
                  <a:cxn ang="0">
                    <a:pos x="406" y="487"/>
                  </a:cxn>
                  <a:cxn ang="0">
                    <a:pos x="425" y="457"/>
                  </a:cxn>
                  <a:cxn ang="0">
                    <a:pos x="436" y="432"/>
                  </a:cxn>
                  <a:cxn ang="0">
                    <a:pos x="423" y="398"/>
                  </a:cxn>
                  <a:cxn ang="0">
                    <a:pos x="460" y="368"/>
                  </a:cxn>
                  <a:cxn ang="0">
                    <a:pos x="479" y="365"/>
                  </a:cxn>
                  <a:cxn ang="0">
                    <a:pos x="524" y="332"/>
                  </a:cxn>
                  <a:cxn ang="0">
                    <a:pos x="529" y="284"/>
                  </a:cxn>
                  <a:cxn ang="0">
                    <a:pos x="576" y="213"/>
                  </a:cxn>
                  <a:cxn ang="0">
                    <a:pos x="616" y="216"/>
                  </a:cxn>
                  <a:cxn ang="0">
                    <a:pos x="659" y="191"/>
                  </a:cxn>
                  <a:cxn ang="0">
                    <a:pos x="714" y="142"/>
                  </a:cxn>
                  <a:cxn ang="0">
                    <a:pos x="744" y="113"/>
                  </a:cxn>
                  <a:cxn ang="0">
                    <a:pos x="819" y="86"/>
                  </a:cxn>
                  <a:cxn ang="0">
                    <a:pos x="858" y="39"/>
                  </a:cxn>
                  <a:cxn ang="0">
                    <a:pos x="851" y="128"/>
                  </a:cxn>
                  <a:cxn ang="0">
                    <a:pos x="930" y="76"/>
                  </a:cxn>
                </a:cxnLst>
                <a:rect l="0" t="0" r="r" b="b"/>
                <a:pathLst>
                  <a:path w="1104" h="1320">
                    <a:moveTo>
                      <a:pt x="580" y="158"/>
                    </a:moveTo>
                    <a:lnTo>
                      <a:pt x="582" y="158"/>
                    </a:lnTo>
                    <a:lnTo>
                      <a:pt x="584" y="159"/>
                    </a:lnTo>
                    <a:lnTo>
                      <a:pt x="585" y="159"/>
                    </a:lnTo>
                    <a:lnTo>
                      <a:pt x="584" y="158"/>
                    </a:lnTo>
                    <a:lnTo>
                      <a:pt x="586" y="158"/>
                    </a:lnTo>
                    <a:lnTo>
                      <a:pt x="586" y="159"/>
                    </a:lnTo>
                    <a:lnTo>
                      <a:pt x="588" y="160"/>
                    </a:lnTo>
                    <a:lnTo>
                      <a:pt x="588" y="161"/>
                    </a:lnTo>
                    <a:lnTo>
                      <a:pt x="586" y="162"/>
                    </a:lnTo>
                    <a:lnTo>
                      <a:pt x="589" y="162"/>
                    </a:lnTo>
                    <a:lnTo>
                      <a:pt x="594" y="164"/>
                    </a:lnTo>
                    <a:lnTo>
                      <a:pt x="594" y="165"/>
                    </a:lnTo>
                    <a:lnTo>
                      <a:pt x="596" y="167"/>
                    </a:lnTo>
                    <a:lnTo>
                      <a:pt x="596" y="172"/>
                    </a:lnTo>
                    <a:lnTo>
                      <a:pt x="595" y="174"/>
                    </a:lnTo>
                    <a:lnTo>
                      <a:pt x="592" y="176"/>
                    </a:lnTo>
                    <a:lnTo>
                      <a:pt x="590" y="180"/>
                    </a:lnTo>
                    <a:lnTo>
                      <a:pt x="589" y="182"/>
                    </a:lnTo>
                    <a:lnTo>
                      <a:pt x="586" y="182"/>
                    </a:lnTo>
                    <a:lnTo>
                      <a:pt x="584" y="184"/>
                    </a:lnTo>
                    <a:lnTo>
                      <a:pt x="584" y="188"/>
                    </a:lnTo>
                    <a:lnTo>
                      <a:pt x="586" y="190"/>
                    </a:lnTo>
                    <a:lnTo>
                      <a:pt x="586" y="194"/>
                    </a:lnTo>
                    <a:lnTo>
                      <a:pt x="584" y="196"/>
                    </a:lnTo>
                    <a:lnTo>
                      <a:pt x="583" y="196"/>
                    </a:lnTo>
                    <a:lnTo>
                      <a:pt x="578" y="195"/>
                    </a:lnTo>
                    <a:lnTo>
                      <a:pt x="576" y="197"/>
                    </a:lnTo>
                    <a:lnTo>
                      <a:pt x="572" y="197"/>
                    </a:lnTo>
                    <a:lnTo>
                      <a:pt x="563" y="201"/>
                    </a:lnTo>
                    <a:lnTo>
                      <a:pt x="560" y="201"/>
                    </a:lnTo>
                    <a:lnTo>
                      <a:pt x="555" y="196"/>
                    </a:lnTo>
                    <a:lnTo>
                      <a:pt x="553" y="196"/>
                    </a:lnTo>
                    <a:lnTo>
                      <a:pt x="551" y="194"/>
                    </a:lnTo>
                    <a:lnTo>
                      <a:pt x="553" y="191"/>
                    </a:lnTo>
                    <a:lnTo>
                      <a:pt x="553" y="189"/>
                    </a:lnTo>
                    <a:lnTo>
                      <a:pt x="554" y="190"/>
                    </a:lnTo>
                    <a:lnTo>
                      <a:pt x="555" y="190"/>
                    </a:lnTo>
                    <a:lnTo>
                      <a:pt x="555" y="189"/>
                    </a:lnTo>
                    <a:lnTo>
                      <a:pt x="557" y="189"/>
                    </a:lnTo>
                    <a:lnTo>
                      <a:pt x="557" y="188"/>
                    </a:lnTo>
                    <a:lnTo>
                      <a:pt x="561" y="189"/>
                    </a:lnTo>
                    <a:lnTo>
                      <a:pt x="564" y="191"/>
                    </a:lnTo>
                    <a:lnTo>
                      <a:pt x="564" y="192"/>
                    </a:lnTo>
                    <a:lnTo>
                      <a:pt x="563" y="192"/>
                    </a:lnTo>
                    <a:lnTo>
                      <a:pt x="563" y="194"/>
                    </a:lnTo>
                    <a:lnTo>
                      <a:pt x="564" y="194"/>
                    </a:lnTo>
                    <a:lnTo>
                      <a:pt x="564" y="192"/>
                    </a:lnTo>
                    <a:lnTo>
                      <a:pt x="565" y="191"/>
                    </a:lnTo>
                    <a:lnTo>
                      <a:pt x="565" y="190"/>
                    </a:lnTo>
                    <a:lnTo>
                      <a:pt x="566" y="190"/>
                    </a:lnTo>
                    <a:lnTo>
                      <a:pt x="567" y="189"/>
                    </a:lnTo>
                    <a:lnTo>
                      <a:pt x="567" y="188"/>
                    </a:lnTo>
                    <a:lnTo>
                      <a:pt x="568" y="188"/>
                    </a:lnTo>
                    <a:lnTo>
                      <a:pt x="567" y="188"/>
                    </a:lnTo>
                    <a:lnTo>
                      <a:pt x="565" y="189"/>
                    </a:lnTo>
                    <a:lnTo>
                      <a:pt x="564" y="189"/>
                    </a:lnTo>
                    <a:lnTo>
                      <a:pt x="564" y="188"/>
                    </a:lnTo>
                    <a:lnTo>
                      <a:pt x="559" y="179"/>
                    </a:lnTo>
                    <a:lnTo>
                      <a:pt x="560" y="178"/>
                    </a:lnTo>
                    <a:lnTo>
                      <a:pt x="565" y="179"/>
                    </a:lnTo>
                    <a:lnTo>
                      <a:pt x="572" y="179"/>
                    </a:lnTo>
                    <a:lnTo>
                      <a:pt x="577" y="182"/>
                    </a:lnTo>
                    <a:lnTo>
                      <a:pt x="578" y="180"/>
                    </a:lnTo>
                    <a:lnTo>
                      <a:pt x="577" y="179"/>
                    </a:lnTo>
                    <a:lnTo>
                      <a:pt x="567" y="178"/>
                    </a:lnTo>
                    <a:lnTo>
                      <a:pt x="566" y="177"/>
                    </a:lnTo>
                    <a:lnTo>
                      <a:pt x="566" y="174"/>
                    </a:lnTo>
                    <a:lnTo>
                      <a:pt x="565" y="172"/>
                    </a:lnTo>
                    <a:lnTo>
                      <a:pt x="565" y="171"/>
                    </a:lnTo>
                    <a:lnTo>
                      <a:pt x="566" y="168"/>
                    </a:lnTo>
                    <a:lnTo>
                      <a:pt x="568" y="168"/>
                    </a:lnTo>
                    <a:lnTo>
                      <a:pt x="570" y="171"/>
                    </a:lnTo>
                    <a:lnTo>
                      <a:pt x="572" y="171"/>
                    </a:lnTo>
                    <a:lnTo>
                      <a:pt x="572" y="174"/>
                    </a:lnTo>
                    <a:lnTo>
                      <a:pt x="573" y="173"/>
                    </a:lnTo>
                    <a:lnTo>
                      <a:pt x="573" y="172"/>
                    </a:lnTo>
                    <a:lnTo>
                      <a:pt x="574" y="171"/>
                    </a:lnTo>
                    <a:lnTo>
                      <a:pt x="574" y="168"/>
                    </a:lnTo>
                    <a:lnTo>
                      <a:pt x="576" y="167"/>
                    </a:lnTo>
                    <a:lnTo>
                      <a:pt x="579" y="167"/>
                    </a:lnTo>
                    <a:lnTo>
                      <a:pt x="578" y="173"/>
                    </a:lnTo>
                    <a:lnTo>
                      <a:pt x="579" y="178"/>
                    </a:lnTo>
                    <a:lnTo>
                      <a:pt x="582" y="182"/>
                    </a:lnTo>
                    <a:lnTo>
                      <a:pt x="584" y="182"/>
                    </a:lnTo>
                    <a:lnTo>
                      <a:pt x="583" y="180"/>
                    </a:lnTo>
                    <a:lnTo>
                      <a:pt x="583" y="174"/>
                    </a:lnTo>
                    <a:lnTo>
                      <a:pt x="585" y="170"/>
                    </a:lnTo>
                    <a:lnTo>
                      <a:pt x="584" y="168"/>
                    </a:lnTo>
                    <a:lnTo>
                      <a:pt x="580" y="164"/>
                    </a:lnTo>
                    <a:lnTo>
                      <a:pt x="580" y="162"/>
                    </a:lnTo>
                    <a:lnTo>
                      <a:pt x="579" y="160"/>
                    </a:lnTo>
                    <a:lnTo>
                      <a:pt x="580" y="158"/>
                    </a:lnTo>
                    <a:close/>
                    <a:moveTo>
                      <a:pt x="1051" y="154"/>
                    </a:moveTo>
                    <a:lnTo>
                      <a:pt x="1052" y="154"/>
                    </a:lnTo>
                    <a:lnTo>
                      <a:pt x="1056" y="155"/>
                    </a:lnTo>
                    <a:lnTo>
                      <a:pt x="1057" y="156"/>
                    </a:lnTo>
                    <a:lnTo>
                      <a:pt x="1057" y="160"/>
                    </a:lnTo>
                    <a:lnTo>
                      <a:pt x="1058" y="160"/>
                    </a:lnTo>
                    <a:lnTo>
                      <a:pt x="1058" y="164"/>
                    </a:lnTo>
                    <a:lnTo>
                      <a:pt x="1062" y="164"/>
                    </a:lnTo>
                    <a:lnTo>
                      <a:pt x="1062" y="166"/>
                    </a:lnTo>
                    <a:lnTo>
                      <a:pt x="1055" y="170"/>
                    </a:lnTo>
                    <a:lnTo>
                      <a:pt x="1054" y="171"/>
                    </a:lnTo>
                    <a:lnTo>
                      <a:pt x="1051" y="168"/>
                    </a:lnTo>
                    <a:lnTo>
                      <a:pt x="1050" y="170"/>
                    </a:lnTo>
                    <a:lnTo>
                      <a:pt x="1051" y="171"/>
                    </a:lnTo>
                    <a:lnTo>
                      <a:pt x="1051" y="172"/>
                    </a:lnTo>
                    <a:lnTo>
                      <a:pt x="1049" y="173"/>
                    </a:lnTo>
                    <a:lnTo>
                      <a:pt x="1045" y="172"/>
                    </a:lnTo>
                    <a:lnTo>
                      <a:pt x="1049" y="165"/>
                    </a:lnTo>
                    <a:lnTo>
                      <a:pt x="1050" y="164"/>
                    </a:lnTo>
                    <a:lnTo>
                      <a:pt x="1050" y="156"/>
                    </a:lnTo>
                    <a:lnTo>
                      <a:pt x="1051" y="154"/>
                    </a:lnTo>
                    <a:close/>
                    <a:moveTo>
                      <a:pt x="666" y="154"/>
                    </a:moveTo>
                    <a:lnTo>
                      <a:pt x="666" y="156"/>
                    </a:lnTo>
                    <a:lnTo>
                      <a:pt x="665" y="156"/>
                    </a:lnTo>
                    <a:lnTo>
                      <a:pt x="665" y="160"/>
                    </a:lnTo>
                    <a:lnTo>
                      <a:pt x="666" y="164"/>
                    </a:lnTo>
                    <a:lnTo>
                      <a:pt x="665" y="166"/>
                    </a:lnTo>
                    <a:lnTo>
                      <a:pt x="664" y="167"/>
                    </a:lnTo>
                    <a:lnTo>
                      <a:pt x="661" y="168"/>
                    </a:lnTo>
                    <a:lnTo>
                      <a:pt x="659" y="168"/>
                    </a:lnTo>
                    <a:lnTo>
                      <a:pt x="658" y="166"/>
                    </a:lnTo>
                    <a:lnTo>
                      <a:pt x="658" y="161"/>
                    </a:lnTo>
                    <a:lnTo>
                      <a:pt x="659" y="159"/>
                    </a:lnTo>
                    <a:lnTo>
                      <a:pt x="659" y="156"/>
                    </a:lnTo>
                    <a:lnTo>
                      <a:pt x="660" y="155"/>
                    </a:lnTo>
                    <a:lnTo>
                      <a:pt x="661" y="155"/>
                    </a:lnTo>
                    <a:lnTo>
                      <a:pt x="666" y="154"/>
                    </a:lnTo>
                    <a:close/>
                    <a:moveTo>
                      <a:pt x="706" y="149"/>
                    </a:moveTo>
                    <a:lnTo>
                      <a:pt x="709" y="149"/>
                    </a:lnTo>
                    <a:lnTo>
                      <a:pt x="709" y="151"/>
                    </a:lnTo>
                    <a:lnTo>
                      <a:pt x="708" y="152"/>
                    </a:lnTo>
                    <a:lnTo>
                      <a:pt x="707" y="152"/>
                    </a:lnTo>
                    <a:lnTo>
                      <a:pt x="707" y="151"/>
                    </a:lnTo>
                    <a:lnTo>
                      <a:pt x="706" y="149"/>
                    </a:lnTo>
                    <a:close/>
                    <a:moveTo>
                      <a:pt x="626" y="143"/>
                    </a:moveTo>
                    <a:lnTo>
                      <a:pt x="628" y="143"/>
                    </a:lnTo>
                    <a:lnTo>
                      <a:pt x="629" y="145"/>
                    </a:lnTo>
                    <a:lnTo>
                      <a:pt x="629" y="149"/>
                    </a:lnTo>
                    <a:lnTo>
                      <a:pt x="627" y="153"/>
                    </a:lnTo>
                    <a:lnTo>
                      <a:pt x="624" y="160"/>
                    </a:lnTo>
                    <a:lnTo>
                      <a:pt x="622" y="161"/>
                    </a:lnTo>
                    <a:lnTo>
                      <a:pt x="614" y="164"/>
                    </a:lnTo>
                    <a:lnTo>
                      <a:pt x="611" y="162"/>
                    </a:lnTo>
                    <a:lnTo>
                      <a:pt x="613" y="161"/>
                    </a:lnTo>
                    <a:lnTo>
                      <a:pt x="615" y="156"/>
                    </a:lnTo>
                    <a:lnTo>
                      <a:pt x="616" y="153"/>
                    </a:lnTo>
                    <a:lnTo>
                      <a:pt x="619" y="152"/>
                    </a:lnTo>
                    <a:lnTo>
                      <a:pt x="623" y="148"/>
                    </a:lnTo>
                    <a:lnTo>
                      <a:pt x="624" y="146"/>
                    </a:lnTo>
                    <a:lnTo>
                      <a:pt x="626" y="145"/>
                    </a:lnTo>
                    <a:lnTo>
                      <a:pt x="626" y="143"/>
                    </a:lnTo>
                    <a:close/>
                    <a:moveTo>
                      <a:pt x="634" y="140"/>
                    </a:moveTo>
                    <a:lnTo>
                      <a:pt x="635" y="140"/>
                    </a:lnTo>
                    <a:lnTo>
                      <a:pt x="635" y="141"/>
                    </a:lnTo>
                    <a:lnTo>
                      <a:pt x="634" y="142"/>
                    </a:lnTo>
                    <a:lnTo>
                      <a:pt x="632" y="142"/>
                    </a:lnTo>
                    <a:lnTo>
                      <a:pt x="632" y="141"/>
                    </a:lnTo>
                    <a:lnTo>
                      <a:pt x="633" y="141"/>
                    </a:lnTo>
                    <a:lnTo>
                      <a:pt x="634" y="140"/>
                    </a:lnTo>
                    <a:close/>
                    <a:moveTo>
                      <a:pt x="672" y="137"/>
                    </a:moveTo>
                    <a:lnTo>
                      <a:pt x="673" y="139"/>
                    </a:lnTo>
                    <a:lnTo>
                      <a:pt x="676" y="142"/>
                    </a:lnTo>
                    <a:lnTo>
                      <a:pt x="676" y="143"/>
                    </a:lnTo>
                    <a:lnTo>
                      <a:pt x="682" y="142"/>
                    </a:lnTo>
                    <a:lnTo>
                      <a:pt x="677" y="146"/>
                    </a:lnTo>
                    <a:lnTo>
                      <a:pt x="677" y="148"/>
                    </a:lnTo>
                    <a:lnTo>
                      <a:pt x="676" y="149"/>
                    </a:lnTo>
                    <a:lnTo>
                      <a:pt x="673" y="151"/>
                    </a:lnTo>
                    <a:lnTo>
                      <a:pt x="671" y="151"/>
                    </a:lnTo>
                    <a:lnTo>
                      <a:pt x="670" y="149"/>
                    </a:lnTo>
                    <a:lnTo>
                      <a:pt x="667" y="145"/>
                    </a:lnTo>
                    <a:lnTo>
                      <a:pt x="667" y="143"/>
                    </a:lnTo>
                    <a:lnTo>
                      <a:pt x="670" y="139"/>
                    </a:lnTo>
                    <a:lnTo>
                      <a:pt x="671" y="139"/>
                    </a:lnTo>
                    <a:lnTo>
                      <a:pt x="672" y="137"/>
                    </a:lnTo>
                    <a:close/>
                    <a:moveTo>
                      <a:pt x="679" y="135"/>
                    </a:moveTo>
                    <a:lnTo>
                      <a:pt x="679" y="136"/>
                    </a:lnTo>
                    <a:lnTo>
                      <a:pt x="681" y="139"/>
                    </a:lnTo>
                    <a:lnTo>
                      <a:pt x="679" y="140"/>
                    </a:lnTo>
                    <a:lnTo>
                      <a:pt x="676" y="141"/>
                    </a:lnTo>
                    <a:lnTo>
                      <a:pt x="677" y="139"/>
                    </a:lnTo>
                    <a:lnTo>
                      <a:pt x="678" y="137"/>
                    </a:lnTo>
                    <a:lnTo>
                      <a:pt x="679" y="135"/>
                    </a:lnTo>
                    <a:close/>
                    <a:moveTo>
                      <a:pt x="602" y="131"/>
                    </a:moveTo>
                    <a:lnTo>
                      <a:pt x="603" y="131"/>
                    </a:lnTo>
                    <a:lnTo>
                      <a:pt x="603" y="135"/>
                    </a:lnTo>
                    <a:lnTo>
                      <a:pt x="604" y="135"/>
                    </a:lnTo>
                    <a:lnTo>
                      <a:pt x="607" y="133"/>
                    </a:lnTo>
                    <a:lnTo>
                      <a:pt x="608" y="134"/>
                    </a:lnTo>
                    <a:lnTo>
                      <a:pt x="607" y="135"/>
                    </a:lnTo>
                    <a:lnTo>
                      <a:pt x="605" y="137"/>
                    </a:lnTo>
                    <a:lnTo>
                      <a:pt x="605" y="140"/>
                    </a:lnTo>
                    <a:lnTo>
                      <a:pt x="608" y="141"/>
                    </a:lnTo>
                    <a:lnTo>
                      <a:pt x="610" y="145"/>
                    </a:lnTo>
                    <a:lnTo>
                      <a:pt x="611" y="145"/>
                    </a:lnTo>
                    <a:lnTo>
                      <a:pt x="611" y="142"/>
                    </a:lnTo>
                    <a:lnTo>
                      <a:pt x="614" y="137"/>
                    </a:lnTo>
                    <a:lnTo>
                      <a:pt x="616" y="136"/>
                    </a:lnTo>
                    <a:lnTo>
                      <a:pt x="617" y="136"/>
                    </a:lnTo>
                    <a:lnTo>
                      <a:pt x="617" y="137"/>
                    </a:lnTo>
                    <a:lnTo>
                      <a:pt x="619" y="140"/>
                    </a:lnTo>
                    <a:lnTo>
                      <a:pt x="619" y="141"/>
                    </a:lnTo>
                    <a:lnTo>
                      <a:pt x="617" y="142"/>
                    </a:lnTo>
                    <a:lnTo>
                      <a:pt x="617" y="143"/>
                    </a:lnTo>
                    <a:lnTo>
                      <a:pt x="619" y="145"/>
                    </a:lnTo>
                    <a:lnTo>
                      <a:pt x="619" y="143"/>
                    </a:lnTo>
                    <a:lnTo>
                      <a:pt x="620" y="142"/>
                    </a:lnTo>
                    <a:lnTo>
                      <a:pt x="620" y="141"/>
                    </a:lnTo>
                    <a:lnTo>
                      <a:pt x="622" y="141"/>
                    </a:lnTo>
                    <a:lnTo>
                      <a:pt x="622" y="145"/>
                    </a:lnTo>
                    <a:lnTo>
                      <a:pt x="621" y="147"/>
                    </a:lnTo>
                    <a:lnTo>
                      <a:pt x="616" y="149"/>
                    </a:lnTo>
                    <a:lnTo>
                      <a:pt x="616" y="152"/>
                    </a:lnTo>
                    <a:lnTo>
                      <a:pt x="615" y="153"/>
                    </a:lnTo>
                    <a:lnTo>
                      <a:pt x="615" y="155"/>
                    </a:lnTo>
                    <a:lnTo>
                      <a:pt x="614" y="155"/>
                    </a:lnTo>
                    <a:lnTo>
                      <a:pt x="614" y="158"/>
                    </a:lnTo>
                    <a:lnTo>
                      <a:pt x="611" y="159"/>
                    </a:lnTo>
                    <a:lnTo>
                      <a:pt x="611" y="162"/>
                    </a:lnTo>
                    <a:lnTo>
                      <a:pt x="608" y="166"/>
                    </a:lnTo>
                    <a:lnTo>
                      <a:pt x="598" y="170"/>
                    </a:lnTo>
                    <a:lnTo>
                      <a:pt x="597" y="167"/>
                    </a:lnTo>
                    <a:lnTo>
                      <a:pt x="596" y="164"/>
                    </a:lnTo>
                    <a:lnTo>
                      <a:pt x="586" y="155"/>
                    </a:lnTo>
                    <a:lnTo>
                      <a:pt x="584" y="154"/>
                    </a:lnTo>
                    <a:lnTo>
                      <a:pt x="582" y="149"/>
                    </a:lnTo>
                    <a:lnTo>
                      <a:pt x="584" y="149"/>
                    </a:lnTo>
                    <a:lnTo>
                      <a:pt x="588" y="151"/>
                    </a:lnTo>
                    <a:lnTo>
                      <a:pt x="589" y="151"/>
                    </a:lnTo>
                    <a:lnTo>
                      <a:pt x="590" y="148"/>
                    </a:lnTo>
                    <a:lnTo>
                      <a:pt x="591" y="147"/>
                    </a:lnTo>
                    <a:lnTo>
                      <a:pt x="589" y="147"/>
                    </a:lnTo>
                    <a:lnTo>
                      <a:pt x="588" y="146"/>
                    </a:lnTo>
                    <a:lnTo>
                      <a:pt x="586" y="143"/>
                    </a:lnTo>
                    <a:lnTo>
                      <a:pt x="588" y="141"/>
                    </a:lnTo>
                    <a:lnTo>
                      <a:pt x="589" y="141"/>
                    </a:lnTo>
                    <a:lnTo>
                      <a:pt x="591" y="140"/>
                    </a:lnTo>
                    <a:lnTo>
                      <a:pt x="594" y="141"/>
                    </a:lnTo>
                    <a:lnTo>
                      <a:pt x="594" y="140"/>
                    </a:lnTo>
                    <a:lnTo>
                      <a:pt x="595" y="139"/>
                    </a:lnTo>
                    <a:lnTo>
                      <a:pt x="596" y="139"/>
                    </a:lnTo>
                    <a:lnTo>
                      <a:pt x="596" y="141"/>
                    </a:lnTo>
                    <a:lnTo>
                      <a:pt x="597" y="141"/>
                    </a:lnTo>
                    <a:lnTo>
                      <a:pt x="598" y="140"/>
                    </a:lnTo>
                    <a:lnTo>
                      <a:pt x="598" y="139"/>
                    </a:lnTo>
                    <a:lnTo>
                      <a:pt x="596" y="136"/>
                    </a:lnTo>
                    <a:lnTo>
                      <a:pt x="596" y="134"/>
                    </a:lnTo>
                    <a:lnTo>
                      <a:pt x="597" y="135"/>
                    </a:lnTo>
                    <a:lnTo>
                      <a:pt x="598" y="135"/>
                    </a:lnTo>
                    <a:lnTo>
                      <a:pt x="598" y="134"/>
                    </a:lnTo>
                    <a:lnTo>
                      <a:pt x="602" y="131"/>
                    </a:lnTo>
                    <a:close/>
                    <a:moveTo>
                      <a:pt x="582" y="129"/>
                    </a:moveTo>
                    <a:lnTo>
                      <a:pt x="583" y="129"/>
                    </a:lnTo>
                    <a:lnTo>
                      <a:pt x="584" y="130"/>
                    </a:lnTo>
                    <a:lnTo>
                      <a:pt x="585" y="133"/>
                    </a:lnTo>
                    <a:lnTo>
                      <a:pt x="585" y="136"/>
                    </a:lnTo>
                    <a:lnTo>
                      <a:pt x="586" y="135"/>
                    </a:lnTo>
                    <a:lnTo>
                      <a:pt x="586" y="134"/>
                    </a:lnTo>
                    <a:lnTo>
                      <a:pt x="589" y="130"/>
                    </a:lnTo>
                    <a:lnTo>
                      <a:pt x="590" y="130"/>
                    </a:lnTo>
                    <a:lnTo>
                      <a:pt x="590" y="131"/>
                    </a:lnTo>
                    <a:lnTo>
                      <a:pt x="592" y="133"/>
                    </a:lnTo>
                    <a:lnTo>
                      <a:pt x="592" y="135"/>
                    </a:lnTo>
                    <a:lnTo>
                      <a:pt x="590" y="137"/>
                    </a:lnTo>
                    <a:lnTo>
                      <a:pt x="586" y="139"/>
                    </a:lnTo>
                    <a:lnTo>
                      <a:pt x="584" y="141"/>
                    </a:lnTo>
                    <a:lnTo>
                      <a:pt x="583" y="143"/>
                    </a:lnTo>
                    <a:lnTo>
                      <a:pt x="580" y="146"/>
                    </a:lnTo>
                    <a:lnTo>
                      <a:pt x="580" y="145"/>
                    </a:lnTo>
                    <a:lnTo>
                      <a:pt x="579" y="143"/>
                    </a:lnTo>
                    <a:lnTo>
                      <a:pt x="579" y="142"/>
                    </a:lnTo>
                    <a:lnTo>
                      <a:pt x="580" y="141"/>
                    </a:lnTo>
                    <a:lnTo>
                      <a:pt x="580" y="140"/>
                    </a:lnTo>
                    <a:lnTo>
                      <a:pt x="579" y="140"/>
                    </a:lnTo>
                    <a:lnTo>
                      <a:pt x="579" y="137"/>
                    </a:lnTo>
                    <a:lnTo>
                      <a:pt x="580" y="135"/>
                    </a:lnTo>
                    <a:lnTo>
                      <a:pt x="580" y="134"/>
                    </a:lnTo>
                    <a:lnTo>
                      <a:pt x="582" y="133"/>
                    </a:lnTo>
                    <a:lnTo>
                      <a:pt x="582" y="129"/>
                    </a:lnTo>
                    <a:close/>
                    <a:moveTo>
                      <a:pt x="851" y="127"/>
                    </a:moveTo>
                    <a:lnTo>
                      <a:pt x="852" y="127"/>
                    </a:lnTo>
                    <a:lnTo>
                      <a:pt x="852" y="128"/>
                    </a:lnTo>
                    <a:lnTo>
                      <a:pt x="851" y="128"/>
                    </a:lnTo>
                    <a:lnTo>
                      <a:pt x="851" y="127"/>
                    </a:lnTo>
                    <a:close/>
                    <a:moveTo>
                      <a:pt x="671" y="124"/>
                    </a:moveTo>
                    <a:lnTo>
                      <a:pt x="672" y="125"/>
                    </a:lnTo>
                    <a:lnTo>
                      <a:pt x="675" y="130"/>
                    </a:lnTo>
                    <a:lnTo>
                      <a:pt x="675" y="131"/>
                    </a:lnTo>
                    <a:lnTo>
                      <a:pt x="673" y="134"/>
                    </a:lnTo>
                    <a:lnTo>
                      <a:pt x="672" y="135"/>
                    </a:lnTo>
                    <a:lnTo>
                      <a:pt x="671" y="134"/>
                    </a:lnTo>
                    <a:lnTo>
                      <a:pt x="670" y="134"/>
                    </a:lnTo>
                    <a:lnTo>
                      <a:pt x="670" y="125"/>
                    </a:lnTo>
                    <a:lnTo>
                      <a:pt x="671" y="124"/>
                    </a:lnTo>
                    <a:close/>
                    <a:moveTo>
                      <a:pt x="610" y="123"/>
                    </a:moveTo>
                    <a:lnTo>
                      <a:pt x="613" y="124"/>
                    </a:lnTo>
                    <a:lnTo>
                      <a:pt x="617" y="128"/>
                    </a:lnTo>
                    <a:lnTo>
                      <a:pt x="617" y="131"/>
                    </a:lnTo>
                    <a:lnTo>
                      <a:pt x="614" y="131"/>
                    </a:lnTo>
                    <a:lnTo>
                      <a:pt x="609" y="129"/>
                    </a:lnTo>
                    <a:lnTo>
                      <a:pt x="608" y="129"/>
                    </a:lnTo>
                    <a:lnTo>
                      <a:pt x="608" y="125"/>
                    </a:lnTo>
                    <a:lnTo>
                      <a:pt x="610" y="123"/>
                    </a:lnTo>
                    <a:close/>
                    <a:moveTo>
                      <a:pt x="660" y="113"/>
                    </a:moveTo>
                    <a:lnTo>
                      <a:pt x="666" y="113"/>
                    </a:lnTo>
                    <a:lnTo>
                      <a:pt x="669" y="115"/>
                    </a:lnTo>
                    <a:lnTo>
                      <a:pt x="671" y="117"/>
                    </a:lnTo>
                    <a:lnTo>
                      <a:pt x="671" y="119"/>
                    </a:lnTo>
                    <a:lnTo>
                      <a:pt x="669" y="124"/>
                    </a:lnTo>
                    <a:lnTo>
                      <a:pt x="669" y="131"/>
                    </a:lnTo>
                    <a:lnTo>
                      <a:pt x="670" y="134"/>
                    </a:lnTo>
                    <a:lnTo>
                      <a:pt x="670" y="135"/>
                    </a:lnTo>
                    <a:lnTo>
                      <a:pt x="669" y="136"/>
                    </a:lnTo>
                    <a:lnTo>
                      <a:pt x="666" y="136"/>
                    </a:lnTo>
                    <a:lnTo>
                      <a:pt x="665" y="135"/>
                    </a:lnTo>
                    <a:lnTo>
                      <a:pt x="664" y="135"/>
                    </a:lnTo>
                    <a:lnTo>
                      <a:pt x="664" y="136"/>
                    </a:lnTo>
                    <a:lnTo>
                      <a:pt x="663" y="137"/>
                    </a:lnTo>
                    <a:lnTo>
                      <a:pt x="660" y="137"/>
                    </a:lnTo>
                    <a:lnTo>
                      <a:pt x="661" y="136"/>
                    </a:lnTo>
                    <a:lnTo>
                      <a:pt x="661" y="131"/>
                    </a:lnTo>
                    <a:lnTo>
                      <a:pt x="660" y="130"/>
                    </a:lnTo>
                    <a:lnTo>
                      <a:pt x="659" y="130"/>
                    </a:lnTo>
                    <a:lnTo>
                      <a:pt x="659" y="134"/>
                    </a:lnTo>
                    <a:lnTo>
                      <a:pt x="658" y="134"/>
                    </a:lnTo>
                    <a:lnTo>
                      <a:pt x="658" y="136"/>
                    </a:lnTo>
                    <a:lnTo>
                      <a:pt x="657" y="136"/>
                    </a:lnTo>
                    <a:lnTo>
                      <a:pt x="655" y="135"/>
                    </a:lnTo>
                    <a:lnTo>
                      <a:pt x="654" y="135"/>
                    </a:lnTo>
                    <a:lnTo>
                      <a:pt x="653" y="134"/>
                    </a:lnTo>
                    <a:lnTo>
                      <a:pt x="653" y="133"/>
                    </a:lnTo>
                    <a:lnTo>
                      <a:pt x="652" y="131"/>
                    </a:lnTo>
                    <a:lnTo>
                      <a:pt x="652" y="128"/>
                    </a:lnTo>
                    <a:lnTo>
                      <a:pt x="653" y="124"/>
                    </a:lnTo>
                    <a:lnTo>
                      <a:pt x="653" y="122"/>
                    </a:lnTo>
                    <a:lnTo>
                      <a:pt x="655" y="119"/>
                    </a:lnTo>
                    <a:lnTo>
                      <a:pt x="658" y="118"/>
                    </a:lnTo>
                    <a:lnTo>
                      <a:pt x="659" y="117"/>
                    </a:lnTo>
                    <a:lnTo>
                      <a:pt x="659" y="115"/>
                    </a:lnTo>
                    <a:lnTo>
                      <a:pt x="660" y="113"/>
                    </a:lnTo>
                    <a:close/>
                    <a:moveTo>
                      <a:pt x="601" y="111"/>
                    </a:moveTo>
                    <a:lnTo>
                      <a:pt x="602" y="112"/>
                    </a:lnTo>
                    <a:lnTo>
                      <a:pt x="603" y="112"/>
                    </a:lnTo>
                    <a:lnTo>
                      <a:pt x="603" y="117"/>
                    </a:lnTo>
                    <a:lnTo>
                      <a:pt x="604" y="118"/>
                    </a:lnTo>
                    <a:lnTo>
                      <a:pt x="604" y="122"/>
                    </a:lnTo>
                    <a:lnTo>
                      <a:pt x="603" y="123"/>
                    </a:lnTo>
                    <a:lnTo>
                      <a:pt x="603" y="127"/>
                    </a:lnTo>
                    <a:lnTo>
                      <a:pt x="599" y="130"/>
                    </a:lnTo>
                    <a:lnTo>
                      <a:pt x="595" y="125"/>
                    </a:lnTo>
                    <a:lnTo>
                      <a:pt x="594" y="125"/>
                    </a:lnTo>
                    <a:lnTo>
                      <a:pt x="594" y="124"/>
                    </a:lnTo>
                    <a:lnTo>
                      <a:pt x="596" y="122"/>
                    </a:lnTo>
                    <a:lnTo>
                      <a:pt x="597" y="123"/>
                    </a:lnTo>
                    <a:lnTo>
                      <a:pt x="597" y="124"/>
                    </a:lnTo>
                    <a:lnTo>
                      <a:pt x="598" y="124"/>
                    </a:lnTo>
                    <a:lnTo>
                      <a:pt x="598" y="119"/>
                    </a:lnTo>
                    <a:lnTo>
                      <a:pt x="599" y="119"/>
                    </a:lnTo>
                    <a:lnTo>
                      <a:pt x="599" y="118"/>
                    </a:lnTo>
                    <a:lnTo>
                      <a:pt x="598" y="117"/>
                    </a:lnTo>
                    <a:lnTo>
                      <a:pt x="598" y="116"/>
                    </a:lnTo>
                    <a:lnTo>
                      <a:pt x="597" y="115"/>
                    </a:lnTo>
                    <a:lnTo>
                      <a:pt x="597" y="113"/>
                    </a:lnTo>
                    <a:lnTo>
                      <a:pt x="601" y="113"/>
                    </a:lnTo>
                    <a:lnTo>
                      <a:pt x="601" y="111"/>
                    </a:lnTo>
                    <a:close/>
                    <a:moveTo>
                      <a:pt x="622" y="108"/>
                    </a:moveTo>
                    <a:lnTo>
                      <a:pt x="623" y="110"/>
                    </a:lnTo>
                    <a:lnTo>
                      <a:pt x="623" y="113"/>
                    </a:lnTo>
                    <a:lnTo>
                      <a:pt x="627" y="117"/>
                    </a:lnTo>
                    <a:lnTo>
                      <a:pt x="627" y="121"/>
                    </a:lnTo>
                    <a:lnTo>
                      <a:pt x="628" y="122"/>
                    </a:lnTo>
                    <a:lnTo>
                      <a:pt x="629" y="122"/>
                    </a:lnTo>
                    <a:lnTo>
                      <a:pt x="629" y="121"/>
                    </a:lnTo>
                    <a:lnTo>
                      <a:pt x="630" y="117"/>
                    </a:lnTo>
                    <a:lnTo>
                      <a:pt x="632" y="117"/>
                    </a:lnTo>
                    <a:lnTo>
                      <a:pt x="633" y="119"/>
                    </a:lnTo>
                    <a:lnTo>
                      <a:pt x="633" y="123"/>
                    </a:lnTo>
                    <a:lnTo>
                      <a:pt x="635" y="125"/>
                    </a:lnTo>
                    <a:lnTo>
                      <a:pt x="640" y="129"/>
                    </a:lnTo>
                    <a:lnTo>
                      <a:pt x="642" y="129"/>
                    </a:lnTo>
                    <a:lnTo>
                      <a:pt x="638" y="130"/>
                    </a:lnTo>
                    <a:lnTo>
                      <a:pt x="636" y="131"/>
                    </a:lnTo>
                    <a:lnTo>
                      <a:pt x="638" y="133"/>
                    </a:lnTo>
                    <a:lnTo>
                      <a:pt x="638" y="134"/>
                    </a:lnTo>
                    <a:lnTo>
                      <a:pt x="635" y="136"/>
                    </a:lnTo>
                    <a:lnTo>
                      <a:pt x="628" y="136"/>
                    </a:lnTo>
                    <a:lnTo>
                      <a:pt x="627" y="135"/>
                    </a:lnTo>
                    <a:lnTo>
                      <a:pt x="626" y="133"/>
                    </a:lnTo>
                    <a:lnTo>
                      <a:pt x="626" y="127"/>
                    </a:lnTo>
                    <a:lnTo>
                      <a:pt x="624" y="125"/>
                    </a:lnTo>
                    <a:lnTo>
                      <a:pt x="624" y="124"/>
                    </a:lnTo>
                    <a:lnTo>
                      <a:pt x="623" y="121"/>
                    </a:lnTo>
                    <a:lnTo>
                      <a:pt x="623" y="119"/>
                    </a:lnTo>
                    <a:lnTo>
                      <a:pt x="620" y="116"/>
                    </a:lnTo>
                    <a:lnTo>
                      <a:pt x="617" y="115"/>
                    </a:lnTo>
                    <a:lnTo>
                      <a:pt x="616" y="112"/>
                    </a:lnTo>
                    <a:lnTo>
                      <a:pt x="616" y="111"/>
                    </a:lnTo>
                    <a:lnTo>
                      <a:pt x="617" y="111"/>
                    </a:lnTo>
                    <a:lnTo>
                      <a:pt x="619" y="112"/>
                    </a:lnTo>
                    <a:lnTo>
                      <a:pt x="619" y="110"/>
                    </a:lnTo>
                    <a:lnTo>
                      <a:pt x="620" y="109"/>
                    </a:lnTo>
                    <a:lnTo>
                      <a:pt x="622" y="108"/>
                    </a:lnTo>
                    <a:close/>
                    <a:moveTo>
                      <a:pt x="708" y="94"/>
                    </a:moveTo>
                    <a:lnTo>
                      <a:pt x="709" y="96"/>
                    </a:lnTo>
                    <a:lnTo>
                      <a:pt x="709" y="97"/>
                    </a:lnTo>
                    <a:lnTo>
                      <a:pt x="711" y="99"/>
                    </a:lnTo>
                    <a:lnTo>
                      <a:pt x="711" y="103"/>
                    </a:lnTo>
                    <a:lnTo>
                      <a:pt x="710" y="108"/>
                    </a:lnTo>
                    <a:lnTo>
                      <a:pt x="709" y="109"/>
                    </a:lnTo>
                    <a:lnTo>
                      <a:pt x="709" y="110"/>
                    </a:lnTo>
                    <a:lnTo>
                      <a:pt x="708" y="111"/>
                    </a:lnTo>
                    <a:lnTo>
                      <a:pt x="707" y="110"/>
                    </a:lnTo>
                    <a:lnTo>
                      <a:pt x="707" y="97"/>
                    </a:lnTo>
                    <a:lnTo>
                      <a:pt x="708" y="97"/>
                    </a:lnTo>
                    <a:lnTo>
                      <a:pt x="708" y="94"/>
                    </a:lnTo>
                    <a:close/>
                    <a:moveTo>
                      <a:pt x="748" y="93"/>
                    </a:moveTo>
                    <a:lnTo>
                      <a:pt x="750" y="94"/>
                    </a:lnTo>
                    <a:lnTo>
                      <a:pt x="750" y="99"/>
                    </a:lnTo>
                    <a:lnTo>
                      <a:pt x="751" y="102"/>
                    </a:lnTo>
                    <a:lnTo>
                      <a:pt x="751" y="96"/>
                    </a:lnTo>
                    <a:lnTo>
                      <a:pt x="752" y="94"/>
                    </a:lnTo>
                    <a:lnTo>
                      <a:pt x="753" y="96"/>
                    </a:lnTo>
                    <a:lnTo>
                      <a:pt x="754" y="98"/>
                    </a:lnTo>
                    <a:lnTo>
                      <a:pt x="754" y="100"/>
                    </a:lnTo>
                    <a:lnTo>
                      <a:pt x="756" y="102"/>
                    </a:lnTo>
                    <a:lnTo>
                      <a:pt x="760" y="103"/>
                    </a:lnTo>
                    <a:lnTo>
                      <a:pt x="759" y="104"/>
                    </a:lnTo>
                    <a:lnTo>
                      <a:pt x="759" y="105"/>
                    </a:lnTo>
                    <a:lnTo>
                      <a:pt x="760" y="106"/>
                    </a:lnTo>
                    <a:lnTo>
                      <a:pt x="762" y="106"/>
                    </a:lnTo>
                    <a:lnTo>
                      <a:pt x="763" y="109"/>
                    </a:lnTo>
                    <a:lnTo>
                      <a:pt x="763" y="112"/>
                    </a:lnTo>
                    <a:lnTo>
                      <a:pt x="751" y="111"/>
                    </a:lnTo>
                    <a:lnTo>
                      <a:pt x="739" y="108"/>
                    </a:lnTo>
                    <a:lnTo>
                      <a:pt x="737" y="103"/>
                    </a:lnTo>
                    <a:lnTo>
                      <a:pt x="735" y="102"/>
                    </a:lnTo>
                    <a:lnTo>
                      <a:pt x="737" y="100"/>
                    </a:lnTo>
                    <a:lnTo>
                      <a:pt x="737" y="99"/>
                    </a:lnTo>
                    <a:lnTo>
                      <a:pt x="738" y="98"/>
                    </a:lnTo>
                    <a:lnTo>
                      <a:pt x="739" y="99"/>
                    </a:lnTo>
                    <a:lnTo>
                      <a:pt x="739" y="100"/>
                    </a:lnTo>
                    <a:lnTo>
                      <a:pt x="741" y="103"/>
                    </a:lnTo>
                    <a:lnTo>
                      <a:pt x="740" y="100"/>
                    </a:lnTo>
                    <a:lnTo>
                      <a:pt x="740" y="96"/>
                    </a:lnTo>
                    <a:lnTo>
                      <a:pt x="742" y="98"/>
                    </a:lnTo>
                    <a:lnTo>
                      <a:pt x="745" y="96"/>
                    </a:lnTo>
                    <a:lnTo>
                      <a:pt x="745" y="98"/>
                    </a:lnTo>
                    <a:lnTo>
                      <a:pt x="746" y="96"/>
                    </a:lnTo>
                    <a:lnTo>
                      <a:pt x="747" y="96"/>
                    </a:lnTo>
                    <a:lnTo>
                      <a:pt x="748" y="94"/>
                    </a:lnTo>
                    <a:lnTo>
                      <a:pt x="748" y="93"/>
                    </a:lnTo>
                    <a:close/>
                    <a:moveTo>
                      <a:pt x="978" y="85"/>
                    </a:moveTo>
                    <a:lnTo>
                      <a:pt x="978" y="86"/>
                    </a:lnTo>
                    <a:lnTo>
                      <a:pt x="977" y="87"/>
                    </a:lnTo>
                    <a:lnTo>
                      <a:pt x="978" y="85"/>
                    </a:lnTo>
                    <a:close/>
                    <a:moveTo>
                      <a:pt x="970" y="82"/>
                    </a:moveTo>
                    <a:lnTo>
                      <a:pt x="971" y="82"/>
                    </a:lnTo>
                    <a:lnTo>
                      <a:pt x="970" y="85"/>
                    </a:lnTo>
                    <a:lnTo>
                      <a:pt x="970" y="82"/>
                    </a:lnTo>
                    <a:close/>
                    <a:moveTo>
                      <a:pt x="782" y="65"/>
                    </a:moveTo>
                    <a:lnTo>
                      <a:pt x="783" y="65"/>
                    </a:lnTo>
                    <a:lnTo>
                      <a:pt x="783" y="66"/>
                    </a:lnTo>
                    <a:lnTo>
                      <a:pt x="784" y="67"/>
                    </a:lnTo>
                    <a:lnTo>
                      <a:pt x="785" y="66"/>
                    </a:lnTo>
                    <a:lnTo>
                      <a:pt x="787" y="67"/>
                    </a:lnTo>
                    <a:lnTo>
                      <a:pt x="785" y="67"/>
                    </a:lnTo>
                    <a:lnTo>
                      <a:pt x="787" y="68"/>
                    </a:lnTo>
                    <a:lnTo>
                      <a:pt x="788" y="70"/>
                    </a:lnTo>
                    <a:lnTo>
                      <a:pt x="788" y="73"/>
                    </a:lnTo>
                    <a:lnTo>
                      <a:pt x="787" y="74"/>
                    </a:lnTo>
                    <a:lnTo>
                      <a:pt x="787" y="76"/>
                    </a:lnTo>
                    <a:lnTo>
                      <a:pt x="788" y="79"/>
                    </a:lnTo>
                    <a:lnTo>
                      <a:pt x="789" y="80"/>
                    </a:lnTo>
                    <a:lnTo>
                      <a:pt x="790" y="80"/>
                    </a:lnTo>
                    <a:lnTo>
                      <a:pt x="790" y="81"/>
                    </a:lnTo>
                    <a:lnTo>
                      <a:pt x="789" y="81"/>
                    </a:lnTo>
                    <a:lnTo>
                      <a:pt x="789" y="82"/>
                    </a:lnTo>
                    <a:lnTo>
                      <a:pt x="790" y="85"/>
                    </a:lnTo>
                    <a:lnTo>
                      <a:pt x="788" y="92"/>
                    </a:lnTo>
                    <a:lnTo>
                      <a:pt x="779" y="99"/>
                    </a:lnTo>
                    <a:lnTo>
                      <a:pt x="776" y="100"/>
                    </a:lnTo>
                    <a:lnTo>
                      <a:pt x="775" y="102"/>
                    </a:lnTo>
                    <a:lnTo>
                      <a:pt x="776" y="102"/>
                    </a:lnTo>
                    <a:lnTo>
                      <a:pt x="778" y="104"/>
                    </a:lnTo>
                    <a:lnTo>
                      <a:pt x="771" y="109"/>
                    </a:lnTo>
                    <a:lnTo>
                      <a:pt x="766" y="109"/>
                    </a:lnTo>
                    <a:lnTo>
                      <a:pt x="766" y="103"/>
                    </a:lnTo>
                    <a:lnTo>
                      <a:pt x="768" y="99"/>
                    </a:lnTo>
                    <a:lnTo>
                      <a:pt x="768" y="96"/>
                    </a:lnTo>
                    <a:lnTo>
                      <a:pt x="769" y="93"/>
                    </a:lnTo>
                    <a:lnTo>
                      <a:pt x="768" y="92"/>
                    </a:lnTo>
                    <a:lnTo>
                      <a:pt x="765" y="98"/>
                    </a:lnTo>
                    <a:lnTo>
                      <a:pt x="764" y="100"/>
                    </a:lnTo>
                    <a:lnTo>
                      <a:pt x="763" y="100"/>
                    </a:lnTo>
                    <a:lnTo>
                      <a:pt x="762" y="99"/>
                    </a:lnTo>
                    <a:lnTo>
                      <a:pt x="760" y="99"/>
                    </a:lnTo>
                    <a:lnTo>
                      <a:pt x="759" y="98"/>
                    </a:lnTo>
                    <a:lnTo>
                      <a:pt x="757" y="93"/>
                    </a:lnTo>
                    <a:lnTo>
                      <a:pt x="756" y="92"/>
                    </a:lnTo>
                    <a:lnTo>
                      <a:pt x="760" y="92"/>
                    </a:lnTo>
                    <a:lnTo>
                      <a:pt x="760" y="91"/>
                    </a:lnTo>
                    <a:lnTo>
                      <a:pt x="759" y="90"/>
                    </a:lnTo>
                    <a:lnTo>
                      <a:pt x="758" y="90"/>
                    </a:lnTo>
                    <a:lnTo>
                      <a:pt x="758" y="87"/>
                    </a:lnTo>
                    <a:lnTo>
                      <a:pt x="759" y="86"/>
                    </a:lnTo>
                    <a:lnTo>
                      <a:pt x="760" y="86"/>
                    </a:lnTo>
                    <a:lnTo>
                      <a:pt x="760" y="84"/>
                    </a:lnTo>
                    <a:lnTo>
                      <a:pt x="763" y="84"/>
                    </a:lnTo>
                    <a:lnTo>
                      <a:pt x="763" y="81"/>
                    </a:lnTo>
                    <a:lnTo>
                      <a:pt x="768" y="78"/>
                    </a:lnTo>
                    <a:lnTo>
                      <a:pt x="769" y="79"/>
                    </a:lnTo>
                    <a:lnTo>
                      <a:pt x="769" y="81"/>
                    </a:lnTo>
                    <a:lnTo>
                      <a:pt x="771" y="79"/>
                    </a:lnTo>
                    <a:lnTo>
                      <a:pt x="772" y="79"/>
                    </a:lnTo>
                    <a:lnTo>
                      <a:pt x="772" y="78"/>
                    </a:lnTo>
                    <a:lnTo>
                      <a:pt x="771" y="78"/>
                    </a:lnTo>
                    <a:lnTo>
                      <a:pt x="770" y="76"/>
                    </a:lnTo>
                    <a:lnTo>
                      <a:pt x="770" y="75"/>
                    </a:lnTo>
                    <a:lnTo>
                      <a:pt x="771" y="74"/>
                    </a:lnTo>
                    <a:lnTo>
                      <a:pt x="773" y="76"/>
                    </a:lnTo>
                    <a:lnTo>
                      <a:pt x="773" y="84"/>
                    </a:lnTo>
                    <a:lnTo>
                      <a:pt x="775" y="84"/>
                    </a:lnTo>
                    <a:lnTo>
                      <a:pt x="775" y="82"/>
                    </a:lnTo>
                    <a:lnTo>
                      <a:pt x="776" y="79"/>
                    </a:lnTo>
                    <a:lnTo>
                      <a:pt x="776" y="76"/>
                    </a:lnTo>
                    <a:lnTo>
                      <a:pt x="775" y="76"/>
                    </a:lnTo>
                    <a:lnTo>
                      <a:pt x="775" y="75"/>
                    </a:lnTo>
                    <a:lnTo>
                      <a:pt x="776" y="74"/>
                    </a:lnTo>
                    <a:lnTo>
                      <a:pt x="778" y="76"/>
                    </a:lnTo>
                    <a:lnTo>
                      <a:pt x="779" y="76"/>
                    </a:lnTo>
                    <a:lnTo>
                      <a:pt x="779" y="75"/>
                    </a:lnTo>
                    <a:lnTo>
                      <a:pt x="778" y="75"/>
                    </a:lnTo>
                    <a:lnTo>
                      <a:pt x="779" y="73"/>
                    </a:lnTo>
                    <a:lnTo>
                      <a:pt x="783" y="75"/>
                    </a:lnTo>
                    <a:lnTo>
                      <a:pt x="785" y="75"/>
                    </a:lnTo>
                    <a:lnTo>
                      <a:pt x="784" y="73"/>
                    </a:lnTo>
                    <a:lnTo>
                      <a:pt x="783" y="72"/>
                    </a:lnTo>
                    <a:lnTo>
                      <a:pt x="781" y="70"/>
                    </a:lnTo>
                    <a:lnTo>
                      <a:pt x="781" y="69"/>
                    </a:lnTo>
                    <a:lnTo>
                      <a:pt x="782" y="68"/>
                    </a:lnTo>
                    <a:lnTo>
                      <a:pt x="782" y="67"/>
                    </a:lnTo>
                    <a:lnTo>
                      <a:pt x="779" y="67"/>
                    </a:lnTo>
                    <a:lnTo>
                      <a:pt x="778" y="66"/>
                    </a:lnTo>
                    <a:lnTo>
                      <a:pt x="782" y="65"/>
                    </a:lnTo>
                    <a:close/>
                    <a:moveTo>
                      <a:pt x="793" y="49"/>
                    </a:moveTo>
                    <a:lnTo>
                      <a:pt x="797" y="49"/>
                    </a:lnTo>
                    <a:lnTo>
                      <a:pt x="797" y="53"/>
                    </a:lnTo>
                    <a:lnTo>
                      <a:pt x="799" y="53"/>
                    </a:lnTo>
                    <a:lnTo>
                      <a:pt x="797" y="54"/>
                    </a:lnTo>
                    <a:lnTo>
                      <a:pt x="797" y="55"/>
                    </a:lnTo>
                    <a:lnTo>
                      <a:pt x="799" y="55"/>
                    </a:lnTo>
                    <a:lnTo>
                      <a:pt x="799" y="54"/>
                    </a:lnTo>
                    <a:lnTo>
                      <a:pt x="803" y="54"/>
                    </a:lnTo>
                    <a:lnTo>
                      <a:pt x="803" y="55"/>
                    </a:lnTo>
                    <a:lnTo>
                      <a:pt x="806" y="57"/>
                    </a:lnTo>
                    <a:lnTo>
                      <a:pt x="807" y="57"/>
                    </a:lnTo>
                    <a:lnTo>
                      <a:pt x="807" y="62"/>
                    </a:lnTo>
                    <a:lnTo>
                      <a:pt x="810" y="66"/>
                    </a:lnTo>
                    <a:lnTo>
                      <a:pt x="809" y="69"/>
                    </a:lnTo>
                    <a:lnTo>
                      <a:pt x="804" y="72"/>
                    </a:lnTo>
                    <a:lnTo>
                      <a:pt x="802" y="78"/>
                    </a:lnTo>
                    <a:lnTo>
                      <a:pt x="799" y="79"/>
                    </a:lnTo>
                    <a:lnTo>
                      <a:pt x="796" y="79"/>
                    </a:lnTo>
                    <a:lnTo>
                      <a:pt x="794" y="78"/>
                    </a:lnTo>
                    <a:lnTo>
                      <a:pt x="794" y="76"/>
                    </a:lnTo>
                    <a:lnTo>
                      <a:pt x="793" y="73"/>
                    </a:lnTo>
                    <a:lnTo>
                      <a:pt x="791" y="72"/>
                    </a:lnTo>
                    <a:lnTo>
                      <a:pt x="791" y="68"/>
                    </a:lnTo>
                    <a:lnTo>
                      <a:pt x="789" y="68"/>
                    </a:lnTo>
                    <a:lnTo>
                      <a:pt x="790" y="67"/>
                    </a:lnTo>
                    <a:lnTo>
                      <a:pt x="791" y="65"/>
                    </a:lnTo>
                    <a:lnTo>
                      <a:pt x="791" y="63"/>
                    </a:lnTo>
                    <a:lnTo>
                      <a:pt x="790" y="62"/>
                    </a:lnTo>
                    <a:lnTo>
                      <a:pt x="791" y="61"/>
                    </a:lnTo>
                    <a:lnTo>
                      <a:pt x="791" y="60"/>
                    </a:lnTo>
                    <a:lnTo>
                      <a:pt x="789" y="57"/>
                    </a:lnTo>
                    <a:lnTo>
                      <a:pt x="789" y="55"/>
                    </a:lnTo>
                    <a:lnTo>
                      <a:pt x="791" y="53"/>
                    </a:lnTo>
                    <a:lnTo>
                      <a:pt x="791" y="50"/>
                    </a:lnTo>
                    <a:lnTo>
                      <a:pt x="793" y="49"/>
                    </a:lnTo>
                    <a:close/>
                    <a:moveTo>
                      <a:pt x="769" y="39"/>
                    </a:moveTo>
                    <a:lnTo>
                      <a:pt x="770" y="41"/>
                    </a:lnTo>
                    <a:lnTo>
                      <a:pt x="769" y="41"/>
                    </a:lnTo>
                    <a:lnTo>
                      <a:pt x="769" y="39"/>
                    </a:lnTo>
                    <a:close/>
                    <a:moveTo>
                      <a:pt x="776" y="33"/>
                    </a:moveTo>
                    <a:lnTo>
                      <a:pt x="777" y="35"/>
                    </a:lnTo>
                    <a:lnTo>
                      <a:pt x="778" y="35"/>
                    </a:lnTo>
                    <a:lnTo>
                      <a:pt x="778" y="36"/>
                    </a:lnTo>
                    <a:lnTo>
                      <a:pt x="779" y="37"/>
                    </a:lnTo>
                    <a:lnTo>
                      <a:pt x="781" y="39"/>
                    </a:lnTo>
                    <a:lnTo>
                      <a:pt x="781" y="41"/>
                    </a:lnTo>
                    <a:lnTo>
                      <a:pt x="782" y="42"/>
                    </a:lnTo>
                    <a:lnTo>
                      <a:pt x="782" y="43"/>
                    </a:lnTo>
                    <a:lnTo>
                      <a:pt x="783" y="43"/>
                    </a:lnTo>
                    <a:lnTo>
                      <a:pt x="782" y="44"/>
                    </a:lnTo>
                    <a:lnTo>
                      <a:pt x="778" y="44"/>
                    </a:lnTo>
                    <a:lnTo>
                      <a:pt x="779" y="45"/>
                    </a:lnTo>
                    <a:lnTo>
                      <a:pt x="781" y="45"/>
                    </a:lnTo>
                    <a:lnTo>
                      <a:pt x="782" y="47"/>
                    </a:lnTo>
                    <a:lnTo>
                      <a:pt x="781" y="47"/>
                    </a:lnTo>
                    <a:lnTo>
                      <a:pt x="779" y="48"/>
                    </a:lnTo>
                    <a:lnTo>
                      <a:pt x="779" y="50"/>
                    </a:lnTo>
                    <a:lnTo>
                      <a:pt x="778" y="50"/>
                    </a:lnTo>
                    <a:lnTo>
                      <a:pt x="777" y="49"/>
                    </a:lnTo>
                    <a:lnTo>
                      <a:pt x="776" y="49"/>
                    </a:lnTo>
                    <a:lnTo>
                      <a:pt x="776" y="54"/>
                    </a:lnTo>
                    <a:lnTo>
                      <a:pt x="775" y="54"/>
                    </a:lnTo>
                    <a:lnTo>
                      <a:pt x="775" y="55"/>
                    </a:lnTo>
                    <a:lnTo>
                      <a:pt x="773" y="56"/>
                    </a:lnTo>
                    <a:lnTo>
                      <a:pt x="773" y="57"/>
                    </a:lnTo>
                    <a:lnTo>
                      <a:pt x="770" y="57"/>
                    </a:lnTo>
                    <a:lnTo>
                      <a:pt x="770" y="56"/>
                    </a:lnTo>
                    <a:lnTo>
                      <a:pt x="769" y="56"/>
                    </a:lnTo>
                    <a:lnTo>
                      <a:pt x="769" y="60"/>
                    </a:lnTo>
                    <a:lnTo>
                      <a:pt x="768" y="60"/>
                    </a:lnTo>
                    <a:lnTo>
                      <a:pt x="769" y="61"/>
                    </a:lnTo>
                    <a:lnTo>
                      <a:pt x="770" y="61"/>
                    </a:lnTo>
                    <a:lnTo>
                      <a:pt x="770" y="62"/>
                    </a:lnTo>
                    <a:lnTo>
                      <a:pt x="769" y="65"/>
                    </a:lnTo>
                    <a:lnTo>
                      <a:pt x="765" y="65"/>
                    </a:lnTo>
                    <a:lnTo>
                      <a:pt x="768" y="67"/>
                    </a:lnTo>
                    <a:lnTo>
                      <a:pt x="766" y="70"/>
                    </a:lnTo>
                    <a:lnTo>
                      <a:pt x="765" y="69"/>
                    </a:lnTo>
                    <a:lnTo>
                      <a:pt x="763" y="68"/>
                    </a:lnTo>
                    <a:lnTo>
                      <a:pt x="763" y="72"/>
                    </a:lnTo>
                    <a:lnTo>
                      <a:pt x="762" y="73"/>
                    </a:lnTo>
                    <a:lnTo>
                      <a:pt x="760" y="73"/>
                    </a:lnTo>
                    <a:lnTo>
                      <a:pt x="758" y="70"/>
                    </a:lnTo>
                    <a:lnTo>
                      <a:pt x="757" y="70"/>
                    </a:lnTo>
                    <a:lnTo>
                      <a:pt x="757" y="72"/>
                    </a:lnTo>
                    <a:lnTo>
                      <a:pt x="759" y="73"/>
                    </a:lnTo>
                    <a:lnTo>
                      <a:pt x="759" y="75"/>
                    </a:lnTo>
                    <a:lnTo>
                      <a:pt x="758" y="75"/>
                    </a:lnTo>
                    <a:lnTo>
                      <a:pt x="758" y="76"/>
                    </a:lnTo>
                    <a:lnTo>
                      <a:pt x="756" y="74"/>
                    </a:lnTo>
                    <a:lnTo>
                      <a:pt x="754" y="75"/>
                    </a:lnTo>
                    <a:lnTo>
                      <a:pt x="754" y="78"/>
                    </a:lnTo>
                    <a:lnTo>
                      <a:pt x="753" y="78"/>
                    </a:lnTo>
                    <a:lnTo>
                      <a:pt x="752" y="76"/>
                    </a:lnTo>
                    <a:lnTo>
                      <a:pt x="752" y="75"/>
                    </a:lnTo>
                    <a:lnTo>
                      <a:pt x="753" y="74"/>
                    </a:lnTo>
                    <a:lnTo>
                      <a:pt x="750" y="73"/>
                    </a:lnTo>
                    <a:lnTo>
                      <a:pt x="747" y="73"/>
                    </a:lnTo>
                    <a:lnTo>
                      <a:pt x="747" y="74"/>
                    </a:lnTo>
                    <a:lnTo>
                      <a:pt x="746" y="75"/>
                    </a:lnTo>
                    <a:lnTo>
                      <a:pt x="747" y="76"/>
                    </a:lnTo>
                    <a:lnTo>
                      <a:pt x="747" y="78"/>
                    </a:lnTo>
                    <a:lnTo>
                      <a:pt x="745" y="78"/>
                    </a:lnTo>
                    <a:lnTo>
                      <a:pt x="745" y="80"/>
                    </a:lnTo>
                    <a:lnTo>
                      <a:pt x="744" y="80"/>
                    </a:lnTo>
                    <a:lnTo>
                      <a:pt x="742" y="78"/>
                    </a:lnTo>
                    <a:lnTo>
                      <a:pt x="741" y="76"/>
                    </a:lnTo>
                    <a:lnTo>
                      <a:pt x="740" y="80"/>
                    </a:lnTo>
                    <a:lnTo>
                      <a:pt x="740" y="81"/>
                    </a:lnTo>
                    <a:lnTo>
                      <a:pt x="739" y="81"/>
                    </a:lnTo>
                    <a:lnTo>
                      <a:pt x="738" y="80"/>
                    </a:lnTo>
                    <a:lnTo>
                      <a:pt x="738" y="79"/>
                    </a:lnTo>
                    <a:lnTo>
                      <a:pt x="737" y="79"/>
                    </a:lnTo>
                    <a:lnTo>
                      <a:pt x="734" y="81"/>
                    </a:lnTo>
                    <a:lnTo>
                      <a:pt x="733" y="80"/>
                    </a:lnTo>
                    <a:lnTo>
                      <a:pt x="733" y="76"/>
                    </a:lnTo>
                    <a:lnTo>
                      <a:pt x="732" y="75"/>
                    </a:lnTo>
                    <a:lnTo>
                      <a:pt x="732" y="78"/>
                    </a:lnTo>
                    <a:lnTo>
                      <a:pt x="731" y="82"/>
                    </a:lnTo>
                    <a:lnTo>
                      <a:pt x="728" y="85"/>
                    </a:lnTo>
                    <a:lnTo>
                      <a:pt x="727" y="85"/>
                    </a:lnTo>
                    <a:lnTo>
                      <a:pt x="726" y="82"/>
                    </a:lnTo>
                    <a:lnTo>
                      <a:pt x="727" y="81"/>
                    </a:lnTo>
                    <a:lnTo>
                      <a:pt x="727" y="79"/>
                    </a:lnTo>
                    <a:lnTo>
                      <a:pt x="728" y="76"/>
                    </a:lnTo>
                    <a:lnTo>
                      <a:pt x="728" y="75"/>
                    </a:lnTo>
                    <a:lnTo>
                      <a:pt x="731" y="74"/>
                    </a:lnTo>
                    <a:lnTo>
                      <a:pt x="732" y="72"/>
                    </a:lnTo>
                    <a:lnTo>
                      <a:pt x="731" y="72"/>
                    </a:lnTo>
                    <a:lnTo>
                      <a:pt x="731" y="70"/>
                    </a:lnTo>
                    <a:lnTo>
                      <a:pt x="734" y="67"/>
                    </a:lnTo>
                    <a:lnTo>
                      <a:pt x="725" y="67"/>
                    </a:lnTo>
                    <a:lnTo>
                      <a:pt x="723" y="68"/>
                    </a:lnTo>
                    <a:lnTo>
                      <a:pt x="723" y="69"/>
                    </a:lnTo>
                    <a:lnTo>
                      <a:pt x="722" y="69"/>
                    </a:lnTo>
                    <a:lnTo>
                      <a:pt x="721" y="68"/>
                    </a:lnTo>
                    <a:lnTo>
                      <a:pt x="721" y="67"/>
                    </a:lnTo>
                    <a:lnTo>
                      <a:pt x="722" y="65"/>
                    </a:lnTo>
                    <a:lnTo>
                      <a:pt x="723" y="63"/>
                    </a:lnTo>
                    <a:lnTo>
                      <a:pt x="719" y="63"/>
                    </a:lnTo>
                    <a:lnTo>
                      <a:pt x="717" y="62"/>
                    </a:lnTo>
                    <a:lnTo>
                      <a:pt x="720" y="60"/>
                    </a:lnTo>
                    <a:lnTo>
                      <a:pt x="722" y="61"/>
                    </a:lnTo>
                    <a:lnTo>
                      <a:pt x="728" y="65"/>
                    </a:lnTo>
                    <a:lnTo>
                      <a:pt x="729" y="65"/>
                    </a:lnTo>
                    <a:lnTo>
                      <a:pt x="731" y="63"/>
                    </a:lnTo>
                    <a:lnTo>
                      <a:pt x="731" y="60"/>
                    </a:lnTo>
                    <a:lnTo>
                      <a:pt x="729" y="59"/>
                    </a:lnTo>
                    <a:lnTo>
                      <a:pt x="732" y="59"/>
                    </a:lnTo>
                    <a:lnTo>
                      <a:pt x="738" y="65"/>
                    </a:lnTo>
                    <a:lnTo>
                      <a:pt x="738" y="63"/>
                    </a:lnTo>
                    <a:lnTo>
                      <a:pt x="737" y="62"/>
                    </a:lnTo>
                    <a:lnTo>
                      <a:pt x="737" y="59"/>
                    </a:lnTo>
                    <a:lnTo>
                      <a:pt x="735" y="56"/>
                    </a:lnTo>
                    <a:lnTo>
                      <a:pt x="737" y="54"/>
                    </a:lnTo>
                    <a:lnTo>
                      <a:pt x="738" y="54"/>
                    </a:lnTo>
                    <a:lnTo>
                      <a:pt x="738" y="55"/>
                    </a:lnTo>
                    <a:lnTo>
                      <a:pt x="739" y="56"/>
                    </a:lnTo>
                    <a:lnTo>
                      <a:pt x="739" y="57"/>
                    </a:lnTo>
                    <a:lnTo>
                      <a:pt x="740" y="59"/>
                    </a:lnTo>
                    <a:lnTo>
                      <a:pt x="741" y="59"/>
                    </a:lnTo>
                    <a:lnTo>
                      <a:pt x="741" y="55"/>
                    </a:lnTo>
                    <a:lnTo>
                      <a:pt x="742" y="54"/>
                    </a:lnTo>
                    <a:lnTo>
                      <a:pt x="742" y="53"/>
                    </a:lnTo>
                    <a:lnTo>
                      <a:pt x="747" y="57"/>
                    </a:lnTo>
                    <a:lnTo>
                      <a:pt x="747" y="59"/>
                    </a:lnTo>
                    <a:lnTo>
                      <a:pt x="746" y="61"/>
                    </a:lnTo>
                    <a:lnTo>
                      <a:pt x="745" y="61"/>
                    </a:lnTo>
                    <a:lnTo>
                      <a:pt x="746" y="63"/>
                    </a:lnTo>
                    <a:lnTo>
                      <a:pt x="747" y="63"/>
                    </a:lnTo>
                    <a:lnTo>
                      <a:pt x="747" y="62"/>
                    </a:lnTo>
                    <a:lnTo>
                      <a:pt x="748" y="61"/>
                    </a:lnTo>
                    <a:lnTo>
                      <a:pt x="750" y="61"/>
                    </a:lnTo>
                    <a:lnTo>
                      <a:pt x="750" y="67"/>
                    </a:lnTo>
                    <a:lnTo>
                      <a:pt x="751" y="68"/>
                    </a:lnTo>
                    <a:lnTo>
                      <a:pt x="751" y="63"/>
                    </a:lnTo>
                    <a:lnTo>
                      <a:pt x="752" y="62"/>
                    </a:lnTo>
                    <a:lnTo>
                      <a:pt x="754" y="62"/>
                    </a:lnTo>
                    <a:lnTo>
                      <a:pt x="754" y="60"/>
                    </a:lnTo>
                    <a:lnTo>
                      <a:pt x="753" y="59"/>
                    </a:lnTo>
                    <a:lnTo>
                      <a:pt x="753" y="55"/>
                    </a:lnTo>
                    <a:lnTo>
                      <a:pt x="752" y="54"/>
                    </a:lnTo>
                    <a:lnTo>
                      <a:pt x="751" y="51"/>
                    </a:lnTo>
                    <a:lnTo>
                      <a:pt x="751" y="49"/>
                    </a:lnTo>
                    <a:lnTo>
                      <a:pt x="752" y="49"/>
                    </a:lnTo>
                    <a:lnTo>
                      <a:pt x="754" y="48"/>
                    </a:lnTo>
                    <a:lnTo>
                      <a:pt x="753" y="49"/>
                    </a:lnTo>
                    <a:lnTo>
                      <a:pt x="754" y="50"/>
                    </a:lnTo>
                    <a:lnTo>
                      <a:pt x="756" y="50"/>
                    </a:lnTo>
                    <a:lnTo>
                      <a:pt x="757" y="51"/>
                    </a:lnTo>
                    <a:lnTo>
                      <a:pt x="756" y="51"/>
                    </a:lnTo>
                    <a:lnTo>
                      <a:pt x="756" y="53"/>
                    </a:lnTo>
                    <a:lnTo>
                      <a:pt x="757" y="53"/>
                    </a:lnTo>
                    <a:lnTo>
                      <a:pt x="758" y="51"/>
                    </a:lnTo>
                    <a:lnTo>
                      <a:pt x="759" y="53"/>
                    </a:lnTo>
                    <a:lnTo>
                      <a:pt x="759" y="55"/>
                    </a:lnTo>
                    <a:lnTo>
                      <a:pt x="758" y="56"/>
                    </a:lnTo>
                    <a:lnTo>
                      <a:pt x="759" y="57"/>
                    </a:lnTo>
                    <a:lnTo>
                      <a:pt x="760" y="60"/>
                    </a:lnTo>
                    <a:lnTo>
                      <a:pt x="762" y="61"/>
                    </a:lnTo>
                    <a:lnTo>
                      <a:pt x="762" y="57"/>
                    </a:lnTo>
                    <a:lnTo>
                      <a:pt x="763" y="57"/>
                    </a:lnTo>
                    <a:lnTo>
                      <a:pt x="763" y="56"/>
                    </a:lnTo>
                    <a:lnTo>
                      <a:pt x="764" y="55"/>
                    </a:lnTo>
                    <a:lnTo>
                      <a:pt x="764" y="53"/>
                    </a:lnTo>
                    <a:lnTo>
                      <a:pt x="766" y="54"/>
                    </a:lnTo>
                    <a:lnTo>
                      <a:pt x="768" y="54"/>
                    </a:lnTo>
                    <a:lnTo>
                      <a:pt x="766" y="53"/>
                    </a:lnTo>
                    <a:lnTo>
                      <a:pt x="766" y="51"/>
                    </a:lnTo>
                    <a:lnTo>
                      <a:pt x="770" y="51"/>
                    </a:lnTo>
                    <a:lnTo>
                      <a:pt x="770" y="50"/>
                    </a:lnTo>
                    <a:lnTo>
                      <a:pt x="769" y="50"/>
                    </a:lnTo>
                    <a:lnTo>
                      <a:pt x="768" y="49"/>
                    </a:lnTo>
                    <a:lnTo>
                      <a:pt x="768" y="48"/>
                    </a:lnTo>
                    <a:lnTo>
                      <a:pt x="765" y="47"/>
                    </a:lnTo>
                    <a:lnTo>
                      <a:pt x="765" y="45"/>
                    </a:lnTo>
                    <a:lnTo>
                      <a:pt x="764" y="44"/>
                    </a:lnTo>
                    <a:lnTo>
                      <a:pt x="764" y="43"/>
                    </a:lnTo>
                    <a:lnTo>
                      <a:pt x="766" y="43"/>
                    </a:lnTo>
                    <a:lnTo>
                      <a:pt x="766" y="42"/>
                    </a:lnTo>
                    <a:lnTo>
                      <a:pt x="765" y="42"/>
                    </a:lnTo>
                    <a:lnTo>
                      <a:pt x="765" y="41"/>
                    </a:lnTo>
                    <a:lnTo>
                      <a:pt x="766" y="41"/>
                    </a:lnTo>
                    <a:lnTo>
                      <a:pt x="769" y="43"/>
                    </a:lnTo>
                    <a:lnTo>
                      <a:pt x="769" y="44"/>
                    </a:lnTo>
                    <a:lnTo>
                      <a:pt x="770" y="43"/>
                    </a:lnTo>
                    <a:lnTo>
                      <a:pt x="770" y="41"/>
                    </a:lnTo>
                    <a:lnTo>
                      <a:pt x="772" y="44"/>
                    </a:lnTo>
                    <a:lnTo>
                      <a:pt x="773" y="45"/>
                    </a:lnTo>
                    <a:lnTo>
                      <a:pt x="776" y="45"/>
                    </a:lnTo>
                    <a:lnTo>
                      <a:pt x="777" y="44"/>
                    </a:lnTo>
                    <a:lnTo>
                      <a:pt x="777" y="43"/>
                    </a:lnTo>
                    <a:lnTo>
                      <a:pt x="776" y="41"/>
                    </a:lnTo>
                    <a:lnTo>
                      <a:pt x="776" y="33"/>
                    </a:lnTo>
                    <a:close/>
                    <a:moveTo>
                      <a:pt x="803" y="13"/>
                    </a:moveTo>
                    <a:lnTo>
                      <a:pt x="808" y="13"/>
                    </a:lnTo>
                    <a:lnTo>
                      <a:pt x="808" y="16"/>
                    </a:lnTo>
                    <a:lnTo>
                      <a:pt x="809" y="17"/>
                    </a:lnTo>
                    <a:lnTo>
                      <a:pt x="813" y="16"/>
                    </a:lnTo>
                    <a:lnTo>
                      <a:pt x="814" y="17"/>
                    </a:lnTo>
                    <a:lnTo>
                      <a:pt x="813" y="18"/>
                    </a:lnTo>
                    <a:lnTo>
                      <a:pt x="809" y="18"/>
                    </a:lnTo>
                    <a:lnTo>
                      <a:pt x="808" y="19"/>
                    </a:lnTo>
                    <a:lnTo>
                      <a:pt x="808" y="22"/>
                    </a:lnTo>
                    <a:lnTo>
                      <a:pt x="813" y="22"/>
                    </a:lnTo>
                    <a:lnTo>
                      <a:pt x="815" y="23"/>
                    </a:lnTo>
                    <a:lnTo>
                      <a:pt x="814" y="23"/>
                    </a:lnTo>
                    <a:lnTo>
                      <a:pt x="814" y="24"/>
                    </a:lnTo>
                    <a:lnTo>
                      <a:pt x="812" y="24"/>
                    </a:lnTo>
                    <a:lnTo>
                      <a:pt x="812" y="26"/>
                    </a:lnTo>
                    <a:lnTo>
                      <a:pt x="810" y="26"/>
                    </a:lnTo>
                    <a:lnTo>
                      <a:pt x="810" y="25"/>
                    </a:lnTo>
                    <a:lnTo>
                      <a:pt x="809" y="25"/>
                    </a:lnTo>
                    <a:lnTo>
                      <a:pt x="808" y="26"/>
                    </a:lnTo>
                    <a:lnTo>
                      <a:pt x="808" y="27"/>
                    </a:lnTo>
                    <a:lnTo>
                      <a:pt x="806" y="27"/>
                    </a:lnTo>
                    <a:lnTo>
                      <a:pt x="804" y="26"/>
                    </a:lnTo>
                    <a:lnTo>
                      <a:pt x="804" y="24"/>
                    </a:lnTo>
                    <a:lnTo>
                      <a:pt x="801" y="23"/>
                    </a:lnTo>
                    <a:lnTo>
                      <a:pt x="802" y="22"/>
                    </a:lnTo>
                    <a:lnTo>
                      <a:pt x="804" y="22"/>
                    </a:lnTo>
                    <a:lnTo>
                      <a:pt x="806" y="20"/>
                    </a:lnTo>
                    <a:lnTo>
                      <a:pt x="804" y="19"/>
                    </a:lnTo>
                    <a:lnTo>
                      <a:pt x="801" y="19"/>
                    </a:lnTo>
                    <a:lnTo>
                      <a:pt x="800" y="17"/>
                    </a:lnTo>
                    <a:lnTo>
                      <a:pt x="802" y="17"/>
                    </a:lnTo>
                    <a:lnTo>
                      <a:pt x="802" y="14"/>
                    </a:lnTo>
                    <a:lnTo>
                      <a:pt x="801" y="14"/>
                    </a:lnTo>
                    <a:lnTo>
                      <a:pt x="803" y="13"/>
                    </a:lnTo>
                    <a:close/>
                    <a:moveTo>
                      <a:pt x="834" y="2"/>
                    </a:moveTo>
                    <a:lnTo>
                      <a:pt x="835" y="2"/>
                    </a:lnTo>
                    <a:lnTo>
                      <a:pt x="837" y="4"/>
                    </a:lnTo>
                    <a:lnTo>
                      <a:pt x="837" y="5"/>
                    </a:lnTo>
                    <a:lnTo>
                      <a:pt x="838" y="5"/>
                    </a:lnTo>
                    <a:lnTo>
                      <a:pt x="839" y="4"/>
                    </a:lnTo>
                    <a:lnTo>
                      <a:pt x="840" y="4"/>
                    </a:lnTo>
                    <a:lnTo>
                      <a:pt x="840" y="5"/>
                    </a:lnTo>
                    <a:lnTo>
                      <a:pt x="839" y="6"/>
                    </a:lnTo>
                    <a:lnTo>
                      <a:pt x="839" y="7"/>
                    </a:lnTo>
                    <a:lnTo>
                      <a:pt x="838" y="8"/>
                    </a:lnTo>
                    <a:lnTo>
                      <a:pt x="838" y="11"/>
                    </a:lnTo>
                    <a:lnTo>
                      <a:pt x="837" y="13"/>
                    </a:lnTo>
                    <a:lnTo>
                      <a:pt x="834" y="13"/>
                    </a:lnTo>
                    <a:lnTo>
                      <a:pt x="833" y="12"/>
                    </a:lnTo>
                    <a:lnTo>
                      <a:pt x="833" y="11"/>
                    </a:lnTo>
                    <a:lnTo>
                      <a:pt x="831" y="11"/>
                    </a:lnTo>
                    <a:lnTo>
                      <a:pt x="831" y="7"/>
                    </a:lnTo>
                    <a:lnTo>
                      <a:pt x="833" y="5"/>
                    </a:lnTo>
                    <a:lnTo>
                      <a:pt x="834" y="6"/>
                    </a:lnTo>
                    <a:lnTo>
                      <a:pt x="834" y="8"/>
                    </a:lnTo>
                    <a:lnTo>
                      <a:pt x="835" y="8"/>
                    </a:lnTo>
                    <a:lnTo>
                      <a:pt x="835" y="6"/>
                    </a:lnTo>
                    <a:lnTo>
                      <a:pt x="834" y="4"/>
                    </a:lnTo>
                    <a:lnTo>
                      <a:pt x="834" y="2"/>
                    </a:lnTo>
                    <a:close/>
                    <a:moveTo>
                      <a:pt x="958" y="0"/>
                    </a:moveTo>
                    <a:lnTo>
                      <a:pt x="962" y="4"/>
                    </a:lnTo>
                    <a:lnTo>
                      <a:pt x="962" y="5"/>
                    </a:lnTo>
                    <a:lnTo>
                      <a:pt x="961" y="8"/>
                    </a:lnTo>
                    <a:lnTo>
                      <a:pt x="962" y="10"/>
                    </a:lnTo>
                    <a:lnTo>
                      <a:pt x="965" y="10"/>
                    </a:lnTo>
                    <a:lnTo>
                      <a:pt x="968" y="12"/>
                    </a:lnTo>
                    <a:lnTo>
                      <a:pt x="971" y="11"/>
                    </a:lnTo>
                    <a:lnTo>
                      <a:pt x="974" y="8"/>
                    </a:lnTo>
                    <a:lnTo>
                      <a:pt x="974" y="7"/>
                    </a:lnTo>
                    <a:lnTo>
                      <a:pt x="975" y="7"/>
                    </a:lnTo>
                    <a:lnTo>
                      <a:pt x="976" y="8"/>
                    </a:lnTo>
                    <a:lnTo>
                      <a:pt x="976" y="11"/>
                    </a:lnTo>
                    <a:lnTo>
                      <a:pt x="977" y="12"/>
                    </a:lnTo>
                    <a:lnTo>
                      <a:pt x="977" y="11"/>
                    </a:lnTo>
                    <a:lnTo>
                      <a:pt x="980" y="7"/>
                    </a:lnTo>
                    <a:lnTo>
                      <a:pt x="981" y="6"/>
                    </a:lnTo>
                    <a:lnTo>
                      <a:pt x="982" y="6"/>
                    </a:lnTo>
                    <a:lnTo>
                      <a:pt x="984" y="8"/>
                    </a:lnTo>
                    <a:lnTo>
                      <a:pt x="984" y="12"/>
                    </a:lnTo>
                    <a:lnTo>
                      <a:pt x="983" y="12"/>
                    </a:lnTo>
                    <a:lnTo>
                      <a:pt x="982" y="13"/>
                    </a:lnTo>
                    <a:lnTo>
                      <a:pt x="982" y="16"/>
                    </a:lnTo>
                    <a:lnTo>
                      <a:pt x="981" y="16"/>
                    </a:lnTo>
                    <a:lnTo>
                      <a:pt x="981" y="17"/>
                    </a:lnTo>
                    <a:lnTo>
                      <a:pt x="982" y="17"/>
                    </a:lnTo>
                    <a:lnTo>
                      <a:pt x="983" y="16"/>
                    </a:lnTo>
                    <a:lnTo>
                      <a:pt x="983" y="18"/>
                    </a:lnTo>
                    <a:lnTo>
                      <a:pt x="982" y="18"/>
                    </a:lnTo>
                    <a:lnTo>
                      <a:pt x="982" y="19"/>
                    </a:lnTo>
                    <a:lnTo>
                      <a:pt x="983" y="20"/>
                    </a:lnTo>
                    <a:lnTo>
                      <a:pt x="988" y="17"/>
                    </a:lnTo>
                    <a:lnTo>
                      <a:pt x="994" y="17"/>
                    </a:lnTo>
                    <a:lnTo>
                      <a:pt x="995" y="19"/>
                    </a:lnTo>
                    <a:lnTo>
                      <a:pt x="996" y="19"/>
                    </a:lnTo>
                    <a:lnTo>
                      <a:pt x="996" y="23"/>
                    </a:lnTo>
                    <a:lnTo>
                      <a:pt x="995" y="25"/>
                    </a:lnTo>
                    <a:lnTo>
                      <a:pt x="995" y="27"/>
                    </a:lnTo>
                    <a:lnTo>
                      <a:pt x="994" y="29"/>
                    </a:lnTo>
                    <a:lnTo>
                      <a:pt x="994" y="31"/>
                    </a:lnTo>
                    <a:lnTo>
                      <a:pt x="992" y="32"/>
                    </a:lnTo>
                    <a:lnTo>
                      <a:pt x="989" y="31"/>
                    </a:lnTo>
                    <a:lnTo>
                      <a:pt x="989" y="33"/>
                    </a:lnTo>
                    <a:lnTo>
                      <a:pt x="992" y="33"/>
                    </a:lnTo>
                    <a:lnTo>
                      <a:pt x="992" y="36"/>
                    </a:lnTo>
                    <a:lnTo>
                      <a:pt x="990" y="37"/>
                    </a:lnTo>
                    <a:lnTo>
                      <a:pt x="988" y="37"/>
                    </a:lnTo>
                    <a:lnTo>
                      <a:pt x="988" y="39"/>
                    </a:lnTo>
                    <a:lnTo>
                      <a:pt x="983" y="38"/>
                    </a:lnTo>
                    <a:lnTo>
                      <a:pt x="983" y="39"/>
                    </a:lnTo>
                    <a:lnTo>
                      <a:pt x="984" y="41"/>
                    </a:lnTo>
                    <a:lnTo>
                      <a:pt x="986" y="41"/>
                    </a:lnTo>
                    <a:lnTo>
                      <a:pt x="984" y="43"/>
                    </a:lnTo>
                    <a:lnTo>
                      <a:pt x="983" y="44"/>
                    </a:lnTo>
                    <a:lnTo>
                      <a:pt x="978" y="44"/>
                    </a:lnTo>
                    <a:lnTo>
                      <a:pt x="977" y="43"/>
                    </a:lnTo>
                    <a:lnTo>
                      <a:pt x="974" y="43"/>
                    </a:lnTo>
                    <a:lnTo>
                      <a:pt x="974" y="41"/>
                    </a:lnTo>
                    <a:lnTo>
                      <a:pt x="973" y="41"/>
                    </a:lnTo>
                    <a:lnTo>
                      <a:pt x="973" y="42"/>
                    </a:lnTo>
                    <a:lnTo>
                      <a:pt x="971" y="42"/>
                    </a:lnTo>
                    <a:lnTo>
                      <a:pt x="971" y="43"/>
                    </a:lnTo>
                    <a:lnTo>
                      <a:pt x="965" y="44"/>
                    </a:lnTo>
                    <a:lnTo>
                      <a:pt x="965" y="43"/>
                    </a:lnTo>
                    <a:lnTo>
                      <a:pt x="964" y="44"/>
                    </a:lnTo>
                    <a:lnTo>
                      <a:pt x="963" y="44"/>
                    </a:lnTo>
                    <a:lnTo>
                      <a:pt x="964" y="45"/>
                    </a:lnTo>
                    <a:lnTo>
                      <a:pt x="965" y="45"/>
                    </a:lnTo>
                    <a:lnTo>
                      <a:pt x="967" y="47"/>
                    </a:lnTo>
                    <a:lnTo>
                      <a:pt x="965" y="47"/>
                    </a:lnTo>
                    <a:lnTo>
                      <a:pt x="964" y="48"/>
                    </a:lnTo>
                    <a:lnTo>
                      <a:pt x="964" y="50"/>
                    </a:lnTo>
                    <a:lnTo>
                      <a:pt x="968" y="48"/>
                    </a:lnTo>
                    <a:lnTo>
                      <a:pt x="969" y="47"/>
                    </a:lnTo>
                    <a:lnTo>
                      <a:pt x="973" y="48"/>
                    </a:lnTo>
                    <a:lnTo>
                      <a:pt x="973" y="49"/>
                    </a:lnTo>
                    <a:lnTo>
                      <a:pt x="974" y="49"/>
                    </a:lnTo>
                    <a:lnTo>
                      <a:pt x="974" y="50"/>
                    </a:lnTo>
                    <a:lnTo>
                      <a:pt x="977" y="49"/>
                    </a:lnTo>
                    <a:lnTo>
                      <a:pt x="977" y="50"/>
                    </a:lnTo>
                    <a:lnTo>
                      <a:pt x="978" y="51"/>
                    </a:lnTo>
                    <a:lnTo>
                      <a:pt x="976" y="55"/>
                    </a:lnTo>
                    <a:lnTo>
                      <a:pt x="970" y="57"/>
                    </a:lnTo>
                    <a:lnTo>
                      <a:pt x="968" y="60"/>
                    </a:lnTo>
                    <a:lnTo>
                      <a:pt x="968" y="61"/>
                    </a:lnTo>
                    <a:lnTo>
                      <a:pt x="964" y="63"/>
                    </a:lnTo>
                    <a:lnTo>
                      <a:pt x="962" y="66"/>
                    </a:lnTo>
                    <a:lnTo>
                      <a:pt x="959" y="66"/>
                    </a:lnTo>
                    <a:lnTo>
                      <a:pt x="958" y="67"/>
                    </a:lnTo>
                    <a:lnTo>
                      <a:pt x="964" y="67"/>
                    </a:lnTo>
                    <a:lnTo>
                      <a:pt x="980" y="59"/>
                    </a:lnTo>
                    <a:lnTo>
                      <a:pt x="986" y="53"/>
                    </a:lnTo>
                    <a:lnTo>
                      <a:pt x="986" y="61"/>
                    </a:lnTo>
                    <a:lnTo>
                      <a:pt x="983" y="66"/>
                    </a:lnTo>
                    <a:lnTo>
                      <a:pt x="981" y="69"/>
                    </a:lnTo>
                    <a:lnTo>
                      <a:pt x="973" y="78"/>
                    </a:lnTo>
                    <a:lnTo>
                      <a:pt x="970" y="79"/>
                    </a:lnTo>
                    <a:lnTo>
                      <a:pt x="967" y="82"/>
                    </a:lnTo>
                    <a:lnTo>
                      <a:pt x="968" y="85"/>
                    </a:lnTo>
                    <a:lnTo>
                      <a:pt x="968" y="86"/>
                    </a:lnTo>
                    <a:lnTo>
                      <a:pt x="969" y="90"/>
                    </a:lnTo>
                    <a:lnTo>
                      <a:pt x="969" y="88"/>
                    </a:lnTo>
                    <a:lnTo>
                      <a:pt x="970" y="85"/>
                    </a:lnTo>
                    <a:lnTo>
                      <a:pt x="976" y="81"/>
                    </a:lnTo>
                    <a:lnTo>
                      <a:pt x="981" y="80"/>
                    </a:lnTo>
                    <a:lnTo>
                      <a:pt x="976" y="84"/>
                    </a:lnTo>
                    <a:lnTo>
                      <a:pt x="975" y="86"/>
                    </a:lnTo>
                    <a:lnTo>
                      <a:pt x="975" y="88"/>
                    </a:lnTo>
                    <a:lnTo>
                      <a:pt x="977" y="87"/>
                    </a:lnTo>
                    <a:lnTo>
                      <a:pt x="978" y="88"/>
                    </a:lnTo>
                    <a:lnTo>
                      <a:pt x="978" y="87"/>
                    </a:lnTo>
                    <a:lnTo>
                      <a:pt x="981" y="84"/>
                    </a:lnTo>
                    <a:lnTo>
                      <a:pt x="982" y="81"/>
                    </a:lnTo>
                    <a:lnTo>
                      <a:pt x="984" y="80"/>
                    </a:lnTo>
                    <a:lnTo>
                      <a:pt x="986" y="79"/>
                    </a:lnTo>
                    <a:lnTo>
                      <a:pt x="988" y="79"/>
                    </a:lnTo>
                    <a:lnTo>
                      <a:pt x="987" y="81"/>
                    </a:lnTo>
                    <a:lnTo>
                      <a:pt x="986" y="82"/>
                    </a:lnTo>
                    <a:lnTo>
                      <a:pt x="986" y="84"/>
                    </a:lnTo>
                    <a:lnTo>
                      <a:pt x="984" y="85"/>
                    </a:lnTo>
                    <a:lnTo>
                      <a:pt x="983" y="87"/>
                    </a:lnTo>
                    <a:lnTo>
                      <a:pt x="981" y="94"/>
                    </a:lnTo>
                    <a:lnTo>
                      <a:pt x="980" y="96"/>
                    </a:lnTo>
                    <a:lnTo>
                      <a:pt x="980" y="98"/>
                    </a:lnTo>
                    <a:lnTo>
                      <a:pt x="981" y="100"/>
                    </a:lnTo>
                    <a:lnTo>
                      <a:pt x="981" y="104"/>
                    </a:lnTo>
                    <a:lnTo>
                      <a:pt x="980" y="108"/>
                    </a:lnTo>
                    <a:lnTo>
                      <a:pt x="980" y="112"/>
                    </a:lnTo>
                    <a:lnTo>
                      <a:pt x="981" y="121"/>
                    </a:lnTo>
                    <a:lnTo>
                      <a:pt x="981" y="127"/>
                    </a:lnTo>
                    <a:lnTo>
                      <a:pt x="978" y="129"/>
                    </a:lnTo>
                    <a:lnTo>
                      <a:pt x="977" y="133"/>
                    </a:lnTo>
                    <a:lnTo>
                      <a:pt x="975" y="135"/>
                    </a:lnTo>
                    <a:lnTo>
                      <a:pt x="976" y="135"/>
                    </a:lnTo>
                    <a:lnTo>
                      <a:pt x="978" y="134"/>
                    </a:lnTo>
                    <a:lnTo>
                      <a:pt x="981" y="129"/>
                    </a:lnTo>
                    <a:lnTo>
                      <a:pt x="982" y="124"/>
                    </a:lnTo>
                    <a:lnTo>
                      <a:pt x="983" y="122"/>
                    </a:lnTo>
                    <a:lnTo>
                      <a:pt x="982" y="121"/>
                    </a:lnTo>
                    <a:lnTo>
                      <a:pt x="982" y="111"/>
                    </a:lnTo>
                    <a:lnTo>
                      <a:pt x="981" y="108"/>
                    </a:lnTo>
                    <a:lnTo>
                      <a:pt x="982" y="106"/>
                    </a:lnTo>
                    <a:lnTo>
                      <a:pt x="982" y="103"/>
                    </a:lnTo>
                    <a:lnTo>
                      <a:pt x="983" y="100"/>
                    </a:lnTo>
                    <a:lnTo>
                      <a:pt x="983" y="92"/>
                    </a:lnTo>
                    <a:lnTo>
                      <a:pt x="987" y="88"/>
                    </a:lnTo>
                    <a:lnTo>
                      <a:pt x="987" y="85"/>
                    </a:lnTo>
                    <a:lnTo>
                      <a:pt x="988" y="82"/>
                    </a:lnTo>
                    <a:lnTo>
                      <a:pt x="989" y="81"/>
                    </a:lnTo>
                    <a:lnTo>
                      <a:pt x="992" y="81"/>
                    </a:lnTo>
                    <a:lnTo>
                      <a:pt x="993" y="82"/>
                    </a:lnTo>
                    <a:lnTo>
                      <a:pt x="993" y="86"/>
                    </a:lnTo>
                    <a:lnTo>
                      <a:pt x="994" y="87"/>
                    </a:lnTo>
                    <a:lnTo>
                      <a:pt x="995" y="87"/>
                    </a:lnTo>
                    <a:lnTo>
                      <a:pt x="995" y="85"/>
                    </a:lnTo>
                    <a:lnTo>
                      <a:pt x="994" y="84"/>
                    </a:lnTo>
                    <a:lnTo>
                      <a:pt x="994" y="82"/>
                    </a:lnTo>
                    <a:lnTo>
                      <a:pt x="995" y="82"/>
                    </a:lnTo>
                    <a:lnTo>
                      <a:pt x="995" y="81"/>
                    </a:lnTo>
                    <a:lnTo>
                      <a:pt x="996" y="80"/>
                    </a:lnTo>
                    <a:lnTo>
                      <a:pt x="994" y="79"/>
                    </a:lnTo>
                    <a:lnTo>
                      <a:pt x="993" y="79"/>
                    </a:lnTo>
                    <a:lnTo>
                      <a:pt x="990" y="75"/>
                    </a:lnTo>
                    <a:lnTo>
                      <a:pt x="990" y="73"/>
                    </a:lnTo>
                    <a:lnTo>
                      <a:pt x="994" y="65"/>
                    </a:lnTo>
                    <a:lnTo>
                      <a:pt x="994" y="60"/>
                    </a:lnTo>
                    <a:lnTo>
                      <a:pt x="996" y="57"/>
                    </a:lnTo>
                    <a:lnTo>
                      <a:pt x="998" y="59"/>
                    </a:lnTo>
                    <a:lnTo>
                      <a:pt x="1000" y="59"/>
                    </a:lnTo>
                    <a:lnTo>
                      <a:pt x="999" y="57"/>
                    </a:lnTo>
                    <a:lnTo>
                      <a:pt x="998" y="55"/>
                    </a:lnTo>
                    <a:lnTo>
                      <a:pt x="995" y="53"/>
                    </a:lnTo>
                    <a:lnTo>
                      <a:pt x="996" y="49"/>
                    </a:lnTo>
                    <a:lnTo>
                      <a:pt x="1000" y="44"/>
                    </a:lnTo>
                    <a:lnTo>
                      <a:pt x="1002" y="38"/>
                    </a:lnTo>
                    <a:lnTo>
                      <a:pt x="1004" y="36"/>
                    </a:lnTo>
                    <a:lnTo>
                      <a:pt x="1006" y="35"/>
                    </a:lnTo>
                    <a:lnTo>
                      <a:pt x="1007" y="33"/>
                    </a:lnTo>
                    <a:lnTo>
                      <a:pt x="1018" y="32"/>
                    </a:lnTo>
                    <a:lnTo>
                      <a:pt x="1019" y="32"/>
                    </a:lnTo>
                    <a:lnTo>
                      <a:pt x="1020" y="33"/>
                    </a:lnTo>
                    <a:lnTo>
                      <a:pt x="1018" y="33"/>
                    </a:lnTo>
                    <a:lnTo>
                      <a:pt x="1018" y="35"/>
                    </a:lnTo>
                    <a:lnTo>
                      <a:pt x="1025" y="36"/>
                    </a:lnTo>
                    <a:lnTo>
                      <a:pt x="1026" y="37"/>
                    </a:lnTo>
                    <a:lnTo>
                      <a:pt x="1026" y="41"/>
                    </a:lnTo>
                    <a:lnTo>
                      <a:pt x="1029" y="43"/>
                    </a:lnTo>
                    <a:lnTo>
                      <a:pt x="1032" y="43"/>
                    </a:lnTo>
                    <a:lnTo>
                      <a:pt x="1032" y="47"/>
                    </a:lnTo>
                    <a:lnTo>
                      <a:pt x="1027" y="50"/>
                    </a:lnTo>
                    <a:lnTo>
                      <a:pt x="1029" y="51"/>
                    </a:lnTo>
                    <a:lnTo>
                      <a:pt x="1032" y="51"/>
                    </a:lnTo>
                    <a:lnTo>
                      <a:pt x="1031" y="53"/>
                    </a:lnTo>
                    <a:lnTo>
                      <a:pt x="1029" y="53"/>
                    </a:lnTo>
                    <a:lnTo>
                      <a:pt x="1030" y="54"/>
                    </a:lnTo>
                    <a:lnTo>
                      <a:pt x="1030" y="55"/>
                    </a:lnTo>
                    <a:lnTo>
                      <a:pt x="1031" y="54"/>
                    </a:lnTo>
                    <a:lnTo>
                      <a:pt x="1030" y="56"/>
                    </a:lnTo>
                    <a:lnTo>
                      <a:pt x="1029" y="57"/>
                    </a:lnTo>
                    <a:lnTo>
                      <a:pt x="1027" y="57"/>
                    </a:lnTo>
                    <a:lnTo>
                      <a:pt x="1027" y="61"/>
                    </a:lnTo>
                    <a:lnTo>
                      <a:pt x="1030" y="61"/>
                    </a:lnTo>
                    <a:lnTo>
                      <a:pt x="1031" y="57"/>
                    </a:lnTo>
                    <a:lnTo>
                      <a:pt x="1032" y="56"/>
                    </a:lnTo>
                    <a:lnTo>
                      <a:pt x="1037" y="55"/>
                    </a:lnTo>
                    <a:lnTo>
                      <a:pt x="1045" y="50"/>
                    </a:lnTo>
                    <a:lnTo>
                      <a:pt x="1046" y="50"/>
                    </a:lnTo>
                    <a:lnTo>
                      <a:pt x="1049" y="53"/>
                    </a:lnTo>
                    <a:lnTo>
                      <a:pt x="1049" y="57"/>
                    </a:lnTo>
                    <a:lnTo>
                      <a:pt x="1048" y="60"/>
                    </a:lnTo>
                    <a:lnTo>
                      <a:pt x="1045" y="63"/>
                    </a:lnTo>
                    <a:lnTo>
                      <a:pt x="1044" y="66"/>
                    </a:lnTo>
                    <a:lnTo>
                      <a:pt x="1050" y="63"/>
                    </a:lnTo>
                    <a:lnTo>
                      <a:pt x="1051" y="63"/>
                    </a:lnTo>
                    <a:lnTo>
                      <a:pt x="1051" y="61"/>
                    </a:lnTo>
                    <a:lnTo>
                      <a:pt x="1052" y="60"/>
                    </a:lnTo>
                    <a:lnTo>
                      <a:pt x="1056" y="55"/>
                    </a:lnTo>
                    <a:lnTo>
                      <a:pt x="1057" y="54"/>
                    </a:lnTo>
                    <a:lnTo>
                      <a:pt x="1062" y="54"/>
                    </a:lnTo>
                    <a:lnTo>
                      <a:pt x="1067" y="57"/>
                    </a:lnTo>
                    <a:lnTo>
                      <a:pt x="1065" y="60"/>
                    </a:lnTo>
                    <a:lnTo>
                      <a:pt x="1064" y="61"/>
                    </a:lnTo>
                    <a:lnTo>
                      <a:pt x="1062" y="62"/>
                    </a:lnTo>
                    <a:lnTo>
                      <a:pt x="1063" y="63"/>
                    </a:lnTo>
                    <a:lnTo>
                      <a:pt x="1068" y="63"/>
                    </a:lnTo>
                    <a:lnTo>
                      <a:pt x="1073" y="68"/>
                    </a:lnTo>
                    <a:lnTo>
                      <a:pt x="1071" y="70"/>
                    </a:lnTo>
                    <a:lnTo>
                      <a:pt x="1069" y="72"/>
                    </a:lnTo>
                    <a:lnTo>
                      <a:pt x="1064" y="73"/>
                    </a:lnTo>
                    <a:lnTo>
                      <a:pt x="1063" y="74"/>
                    </a:lnTo>
                    <a:lnTo>
                      <a:pt x="1063" y="75"/>
                    </a:lnTo>
                    <a:lnTo>
                      <a:pt x="1064" y="75"/>
                    </a:lnTo>
                    <a:lnTo>
                      <a:pt x="1064" y="76"/>
                    </a:lnTo>
                    <a:lnTo>
                      <a:pt x="1063" y="76"/>
                    </a:lnTo>
                    <a:lnTo>
                      <a:pt x="1060" y="75"/>
                    </a:lnTo>
                    <a:lnTo>
                      <a:pt x="1057" y="75"/>
                    </a:lnTo>
                    <a:lnTo>
                      <a:pt x="1057" y="76"/>
                    </a:lnTo>
                    <a:lnTo>
                      <a:pt x="1064" y="78"/>
                    </a:lnTo>
                    <a:lnTo>
                      <a:pt x="1077" y="73"/>
                    </a:lnTo>
                    <a:lnTo>
                      <a:pt x="1079" y="73"/>
                    </a:lnTo>
                    <a:lnTo>
                      <a:pt x="1082" y="75"/>
                    </a:lnTo>
                    <a:lnTo>
                      <a:pt x="1083" y="78"/>
                    </a:lnTo>
                    <a:lnTo>
                      <a:pt x="1081" y="79"/>
                    </a:lnTo>
                    <a:lnTo>
                      <a:pt x="1088" y="85"/>
                    </a:lnTo>
                    <a:lnTo>
                      <a:pt x="1089" y="88"/>
                    </a:lnTo>
                    <a:lnTo>
                      <a:pt x="1091" y="91"/>
                    </a:lnTo>
                    <a:lnTo>
                      <a:pt x="1092" y="92"/>
                    </a:lnTo>
                    <a:lnTo>
                      <a:pt x="1093" y="91"/>
                    </a:lnTo>
                    <a:lnTo>
                      <a:pt x="1093" y="90"/>
                    </a:lnTo>
                    <a:lnTo>
                      <a:pt x="1096" y="86"/>
                    </a:lnTo>
                    <a:lnTo>
                      <a:pt x="1098" y="87"/>
                    </a:lnTo>
                    <a:lnTo>
                      <a:pt x="1099" y="91"/>
                    </a:lnTo>
                    <a:lnTo>
                      <a:pt x="1099" y="92"/>
                    </a:lnTo>
                    <a:lnTo>
                      <a:pt x="1100" y="92"/>
                    </a:lnTo>
                    <a:lnTo>
                      <a:pt x="1102" y="98"/>
                    </a:lnTo>
                    <a:lnTo>
                      <a:pt x="1102" y="99"/>
                    </a:lnTo>
                    <a:lnTo>
                      <a:pt x="1101" y="100"/>
                    </a:lnTo>
                    <a:lnTo>
                      <a:pt x="1101" y="104"/>
                    </a:lnTo>
                    <a:lnTo>
                      <a:pt x="1102" y="105"/>
                    </a:lnTo>
                    <a:lnTo>
                      <a:pt x="1102" y="106"/>
                    </a:lnTo>
                    <a:lnTo>
                      <a:pt x="1104" y="108"/>
                    </a:lnTo>
                    <a:lnTo>
                      <a:pt x="1101" y="108"/>
                    </a:lnTo>
                    <a:lnTo>
                      <a:pt x="1096" y="111"/>
                    </a:lnTo>
                    <a:lnTo>
                      <a:pt x="1081" y="112"/>
                    </a:lnTo>
                    <a:lnTo>
                      <a:pt x="1080" y="113"/>
                    </a:lnTo>
                    <a:lnTo>
                      <a:pt x="1080" y="117"/>
                    </a:lnTo>
                    <a:lnTo>
                      <a:pt x="1079" y="118"/>
                    </a:lnTo>
                    <a:lnTo>
                      <a:pt x="1075" y="119"/>
                    </a:lnTo>
                    <a:lnTo>
                      <a:pt x="1073" y="122"/>
                    </a:lnTo>
                    <a:lnTo>
                      <a:pt x="1073" y="123"/>
                    </a:lnTo>
                    <a:lnTo>
                      <a:pt x="1074" y="124"/>
                    </a:lnTo>
                    <a:lnTo>
                      <a:pt x="1073" y="128"/>
                    </a:lnTo>
                    <a:lnTo>
                      <a:pt x="1071" y="129"/>
                    </a:lnTo>
                    <a:lnTo>
                      <a:pt x="1064" y="131"/>
                    </a:lnTo>
                    <a:lnTo>
                      <a:pt x="1063" y="133"/>
                    </a:lnTo>
                    <a:lnTo>
                      <a:pt x="1063" y="134"/>
                    </a:lnTo>
                    <a:lnTo>
                      <a:pt x="1064" y="135"/>
                    </a:lnTo>
                    <a:lnTo>
                      <a:pt x="1044" y="131"/>
                    </a:lnTo>
                    <a:lnTo>
                      <a:pt x="1025" y="129"/>
                    </a:lnTo>
                    <a:lnTo>
                      <a:pt x="1013" y="124"/>
                    </a:lnTo>
                    <a:lnTo>
                      <a:pt x="1001" y="121"/>
                    </a:lnTo>
                    <a:lnTo>
                      <a:pt x="999" y="122"/>
                    </a:lnTo>
                    <a:lnTo>
                      <a:pt x="999" y="123"/>
                    </a:lnTo>
                    <a:lnTo>
                      <a:pt x="1005" y="123"/>
                    </a:lnTo>
                    <a:lnTo>
                      <a:pt x="1005" y="125"/>
                    </a:lnTo>
                    <a:lnTo>
                      <a:pt x="1000" y="128"/>
                    </a:lnTo>
                    <a:lnTo>
                      <a:pt x="999" y="129"/>
                    </a:lnTo>
                    <a:lnTo>
                      <a:pt x="1001" y="131"/>
                    </a:lnTo>
                    <a:lnTo>
                      <a:pt x="1005" y="131"/>
                    </a:lnTo>
                    <a:lnTo>
                      <a:pt x="1006" y="129"/>
                    </a:lnTo>
                    <a:lnTo>
                      <a:pt x="1008" y="131"/>
                    </a:lnTo>
                    <a:lnTo>
                      <a:pt x="1006" y="131"/>
                    </a:lnTo>
                    <a:lnTo>
                      <a:pt x="1005" y="133"/>
                    </a:lnTo>
                    <a:lnTo>
                      <a:pt x="1012" y="134"/>
                    </a:lnTo>
                    <a:lnTo>
                      <a:pt x="1015" y="136"/>
                    </a:lnTo>
                    <a:lnTo>
                      <a:pt x="1021" y="136"/>
                    </a:lnTo>
                    <a:lnTo>
                      <a:pt x="1021" y="137"/>
                    </a:lnTo>
                    <a:lnTo>
                      <a:pt x="1023" y="137"/>
                    </a:lnTo>
                    <a:lnTo>
                      <a:pt x="1024" y="139"/>
                    </a:lnTo>
                    <a:lnTo>
                      <a:pt x="1024" y="140"/>
                    </a:lnTo>
                    <a:lnTo>
                      <a:pt x="1021" y="141"/>
                    </a:lnTo>
                    <a:lnTo>
                      <a:pt x="1023" y="142"/>
                    </a:lnTo>
                    <a:lnTo>
                      <a:pt x="1030" y="141"/>
                    </a:lnTo>
                    <a:lnTo>
                      <a:pt x="1032" y="143"/>
                    </a:lnTo>
                    <a:lnTo>
                      <a:pt x="1044" y="147"/>
                    </a:lnTo>
                    <a:lnTo>
                      <a:pt x="1044" y="148"/>
                    </a:lnTo>
                    <a:lnTo>
                      <a:pt x="1039" y="152"/>
                    </a:lnTo>
                    <a:lnTo>
                      <a:pt x="1038" y="153"/>
                    </a:lnTo>
                    <a:lnTo>
                      <a:pt x="1036" y="154"/>
                    </a:lnTo>
                    <a:lnTo>
                      <a:pt x="1033" y="156"/>
                    </a:lnTo>
                    <a:lnTo>
                      <a:pt x="1033" y="158"/>
                    </a:lnTo>
                    <a:lnTo>
                      <a:pt x="1032" y="159"/>
                    </a:lnTo>
                    <a:lnTo>
                      <a:pt x="1032" y="160"/>
                    </a:lnTo>
                    <a:lnTo>
                      <a:pt x="1031" y="160"/>
                    </a:lnTo>
                    <a:lnTo>
                      <a:pt x="1033" y="161"/>
                    </a:lnTo>
                    <a:lnTo>
                      <a:pt x="1033" y="160"/>
                    </a:lnTo>
                    <a:lnTo>
                      <a:pt x="1036" y="158"/>
                    </a:lnTo>
                    <a:lnTo>
                      <a:pt x="1037" y="154"/>
                    </a:lnTo>
                    <a:lnTo>
                      <a:pt x="1039" y="154"/>
                    </a:lnTo>
                    <a:lnTo>
                      <a:pt x="1040" y="155"/>
                    </a:lnTo>
                    <a:lnTo>
                      <a:pt x="1044" y="155"/>
                    </a:lnTo>
                    <a:lnTo>
                      <a:pt x="1045" y="154"/>
                    </a:lnTo>
                    <a:lnTo>
                      <a:pt x="1046" y="155"/>
                    </a:lnTo>
                    <a:lnTo>
                      <a:pt x="1046" y="160"/>
                    </a:lnTo>
                    <a:lnTo>
                      <a:pt x="1048" y="164"/>
                    </a:lnTo>
                    <a:lnTo>
                      <a:pt x="1048" y="165"/>
                    </a:lnTo>
                    <a:lnTo>
                      <a:pt x="1046" y="167"/>
                    </a:lnTo>
                    <a:lnTo>
                      <a:pt x="1043" y="171"/>
                    </a:lnTo>
                    <a:lnTo>
                      <a:pt x="1043" y="173"/>
                    </a:lnTo>
                    <a:lnTo>
                      <a:pt x="1042" y="173"/>
                    </a:lnTo>
                    <a:lnTo>
                      <a:pt x="1042" y="174"/>
                    </a:lnTo>
                    <a:lnTo>
                      <a:pt x="1040" y="176"/>
                    </a:lnTo>
                    <a:lnTo>
                      <a:pt x="1040" y="178"/>
                    </a:lnTo>
                    <a:lnTo>
                      <a:pt x="1038" y="178"/>
                    </a:lnTo>
                    <a:lnTo>
                      <a:pt x="1037" y="179"/>
                    </a:lnTo>
                    <a:lnTo>
                      <a:pt x="1038" y="179"/>
                    </a:lnTo>
                    <a:lnTo>
                      <a:pt x="1038" y="180"/>
                    </a:lnTo>
                    <a:lnTo>
                      <a:pt x="1036" y="185"/>
                    </a:lnTo>
                    <a:lnTo>
                      <a:pt x="1038" y="183"/>
                    </a:lnTo>
                    <a:lnTo>
                      <a:pt x="1039" y="180"/>
                    </a:lnTo>
                    <a:lnTo>
                      <a:pt x="1044" y="176"/>
                    </a:lnTo>
                    <a:lnTo>
                      <a:pt x="1045" y="176"/>
                    </a:lnTo>
                    <a:lnTo>
                      <a:pt x="1050" y="174"/>
                    </a:lnTo>
                    <a:lnTo>
                      <a:pt x="1054" y="176"/>
                    </a:lnTo>
                    <a:lnTo>
                      <a:pt x="1057" y="172"/>
                    </a:lnTo>
                    <a:lnTo>
                      <a:pt x="1060" y="171"/>
                    </a:lnTo>
                    <a:lnTo>
                      <a:pt x="1061" y="172"/>
                    </a:lnTo>
                    <a:lnTo>
                      <a:pt x="1060" y="173"/>
                    </a:lnTo>
                    <a:lnTo>
                      <a:pt x="1058" y="176"/>
                    </a:lnTo>
                    <a:lnTo>
                      <a:pt x="1055" y="179"/>
                    </a:lnTo>
                    <a:lnTo>
                      <a:pt x="1055" y="182"/>
                    </a:lnTo>
                    <a:lnTo>
                      <a:pt x="1056" y="179"/>
                    </a:lnTo>
                    <a:lnTo>
                      <a:pt x="1057" y="178"/>
                    </a:lnTo>
                    <a:lnTo>
                      <a:pt x="1058" y="178"/>
                    </a:lnTo>
                    <a:lnTo>
                      <a:pt x="1061" y="176"/>
                    </a:lnTo>
                    <a:lnTo>
                      <a:pt x="1062" y="178"/>
                    </a:lnTo>
                    <a:lnTo>
                      <a:pt x="1062" y="179"/>
                    </a:lnTo>
                    <a:lnTo>
                      <a:pt x="1065" y="182"/>
                    </a:lnTo>
                    <a:lnTo>
                      <a:pt x="1065" y="180"/>
                    </a:lnTo>
                    <a:lnTo>
                      <a:pt x="1064" y="179"/>
                    </a:lnTo>
                    <a:lnTo>
                      <a:pt x="1063" y="174"/>
                    </a:lnTo>
                    <a:lnTo>
                      <a:pt x="1062" y="173"/>
                    </a:lnTo>
                    <a:lnTo>
                      <a:pt x="1063" y="173"/>
                    </a:lnTo>
                    <a:lnTo>
                      <a:pt x="1065" y="172"/>
                    </a:lnTo>
                    <a:lnTo>
                      <a:pt x="1067" y="172"/>
                    </a:lnTo>
                    <a:lnTo>
                      <a:pt x="1067" y="170"/>
                    </a:lnTo>
                    <a:lnTo>
                      <a:pt x="1065" y="168"/>
                    </a:lnTo>
                    <a:lnTo>
                      <a:pt x="1065" y="167"/>
                    </a:lnTo>
                    <a:lnTo>
                      <a:pt x="1064" y="166"/>
                    </a:lnTo>
                    <a:lnTo>
                      <a:pt x="1064" y="158"/>
                    </a:lnTo>
                    <a:lnTo>
                      <a:pt x="1070" y="158"/>
                    </a:lnTo>
                    <a:lnTo>
                      <a:pt x="1071" y="160"/>
                    </a:lnTo>
                    <a:lnTo>
                      <a:pt x="1071" y="161"/>
                    </a:lnTo>
                    <a:lnTo>
                      <a:pt x="1069" y="162"/>
                    </a:lnTo>
                    <a:lnTo>
                      <a:pt x="1070" y="164"/>
                    </a:lnTo>
                    <a:lnTo>
                      <a:pt x="1074" y="162"/>
                    </a:lnTo>
                    <a:lnTo>
                      <a:pt x="1075" y="164"/>
                    </a:lnTo>
                    <a:lnTo>
                      <a:pt x="1075" y="180"/>
                    </a:lnTo>
                    <a:lnTo>
                      <a:pt x="1074" y="183"/>
                    </a:lnTo>
                    <a:lnTo>
                      <a:pt x="1071" y="183"/>
                    </a:lnTo>
                    <a:lnTo>
                      <a:pt x="1073" y="184"/>
                    </a:lnTo>
                    <a:lnTo>
                      <a:pt x="1076" y="183"/>
                    </a:lnTo>
                    <a:lnTo>
                      <a:pt x="1076" y="176"/>
                    </a:lnTo>
                    <a:lnTo>
                      <a:pt x="1077" y="176"/>
                    </a:lnTo>
                    <a:lnTo>
                      <a:pt x="1077" y="171"/>
                    </a:lnTo>
                    <a:lnTo>
                      <a:pt x="1076" y="170"/>
                    </a:lnTo>
                    <a:lnTo>
                      <a:pt x="1077" y="170"/>
                    </a:lnTo>
                    <a:lnTo>
                      <a:pt x="1076" y="167"/>
                    </a:lnTo>
                    <a:lnTo>
                      <a:pt x="1079" y="166"/>
                    </a:lnTo>
                    <a:lnTo>
                      <a:pt x="1087" y="167"/>
                    </a:lnTo>
                    <a:lnTo>
                      <a:pt x="1088" y="168"/>
                    </a:lnTo>
                    <a:lnTo>
                      <a:pt x="1087" y="168"/>
                    </a:lnTo>
                    <a:lnTo>
                      <a:pt x="1087" y="171"/>
                    </a:lnTo>
                    <a:lnTo>
                      <a:pt x="1088" y="172"/>
                    </a:lnTo>
                    <a:lnTo>
                      <a:pt x="1088" y="171"/>
                    </a:lnTo>
                    <a:lnTo>
                      <a:pt x="1089" y="171"/>
                    </a:lnTo>
                    <a:lnTo>
                      <a:pt x="1093" y="167"/>
                    </a:lnTo>
                    <a:lnTo>
                      <a:pt x="1093" y="172"/>
                    </a:lnTo>
                    <a:lnTo>
                      <a:pt x="1094" y="174"/>
                    </a:lnTo>
                    <a:lnTo>
                      <a:pt x="1094" y="176"/>
                    </a:lnTo>
                    <a:lnTo>
                      <a:pt x="1095" y="178"/>
                    </a:lnTo>
                    <a:lnTo>
                      <a:pt x="1095" y="182"/>
                    </a:lnTo>
                    <a:lnTo>
                      <a:pt x="1096" y="184"/>
                    </a:lnTo>
                    <a:lnTo>
                      <a:pt x="1096" y="195"/>
                    </a:lnTo>
                    <a:lnTo>
                      <a:pt x="1095" y="199"/>
                    </a:lnTo>
                    <a:lnTo>
                      <a:pt x="1094" y="201"/>
                    </a:lnTo>
                    <a:lnTo>
                      <a:pt x="1089" y="202"/>
                    </a:lnTo>
                    <a:lnTo>
                      <a:pt x="1080" y="199"/>
                    </a:lnTo>
                    <a:lnTo>
                      <a:pt x="1077" y="199"/>
                    </a:lnTo>
                    <a:lnTo>
                      <a:pt x="1070" y="190"/>
                    </a:lnTo>
                    <a:lnTo>
                      <a:pt x="1068" y="188"/>
                    </a:lnTo>
                    <a:lnTo>
                      <a:pt x="1063" y="188"/>
                    </a:lnTo>
                    <a:lnTo>
                      <a:pt x="1063" y="189"/>
                    </a:lnTo>
                    <a:lnTo>
                      <a:pt x="1064" y="190"/>
                    </a:lnTo>
                    <a:lnTo>
                      <a:pt x="1067" y="191"/>
                    </a:lnTo>
                    <a:lnTo>
                      <a:pt x="1067" y="192"/>
                    </a:lnTo>
                    <a:lnTo>
                      <a:pt x="1068" y="195"/>
                    </a:lnTo>
                    <a:lnTo>
                      <a:pt x="1068" y="197"/>
                    </a:lnTo>
                    <a:lnTo>
                      <a:pt x="1067" y="199"/>
                    </a:lnTo>
                    <a:lnTo>
                      <a:pt x="1067" y="201"/>
                    </a:lnTo>
                    <a:lnTo>
                      <a:pt x="1064" y="203"/>
                    </a:lnTo>
                    <a:lnTo>
                      <a:pt x="1064" y="205"/>
                    </a:lnTo>
                    <a:lnTo>
                      <a:pt x="1063" y="207"/>
                    </a:lnTo>
                    <a:lnTo>
                      <a:pt x="1063" y="211"/>
                    </a:lnTo>
                    <a:lnTo>
                      <a:pt x="1057" y="217"/>
                    </a:lnTo>
                    <a:lnTo>
                      <a:pt x="1056" y="220"/>
                    </a:lnTo>
                    <a:lnTo>
                      <a:pt x="1056" y="221"/>
                    </a:lnTo>
                    <a:lnTo>
                      <a:pt x="1048" y="221"/>
                    </a:lnTo>
                    <a:lnTo>
                      <a:pt x="1043" y="226"/>
                    </a:lnTo>
                    <a:lnTo>
                      <a:pt x="1040" y="227"/>
                    </a:lnTo>
                    <a:lnTo>
                      <a:pt x="1033" y="227"/>
                    </a:lnTo>
                    <a:lnTo>
                      <a:pt x="1031" y="228"/>
                    </a:lnTo>
                    <a:lnTo>
                      <a:pt x="1030" y="231"/>
                    </a:lnTo>
                    <a:lnTo>
                      <a:pt x="1030" y="233"/>
                    </a:lnTo>
                    <a:lnTo>
                      <a:pt x="1029" y="237"/>
                    </a:lnTo>
                    <a:lnTo>
                      <a:pt x="1029" y="240"/>
                    </a:lnTo>
                    <a:lnTo>
                      <a:pt x="1027" y="241"/>
                    </a:lnTo>
                    <a:lnTo>
                      <a:pt x="1027" y="245"/>
                    </a:lnTo>
                    <a:lnTo>
                      <a:pt x="1026" y="248"/>
                    </a:lnTo>
                    <a:lnTo>
                      <a:pt x="1026" y="251"/>
                    </a:lnTo>
                    <a:lnTo>
                      <a:pt x="1025" y="252"/>
                    </a:lnTo>
                    <a:lnTo>
                      <a:pt x="1023" y="256"/>
                    </a:lnTo>
                    <a:lnTo>
                      <a:pt x="1018" y="260"/>
                    </a:lnTo>
                    <a:lnTo>
                      <a:pt x="1015" y="259"/>
                    </a:lnTo>
                    <a:lnTo>
                      <a:pt x="1014" y="260"/>
                    </a:lnTo>
                    <a:lnTo>
                      <a:pt x="1013" y="260"/>
                    </a:lnTo>
                    <a:lnTo>
                      <a:pt x="1008" y="254"/>
                    </a:lnTo>
                    <a:lnTo>
                      <a:pt x="1008" y="251"/>
                    </a:lnTo>
                    <a:lnTo>
                      <a:pt x="1009" y="242"/>
                    </a:lnTo>
                    <a:lnTo>
                      <a:pt x="1009" y="239"/>
                    </a:lnTo>
                    <a:lnTo>
                      <a:pt x="1025" y="220"/>
                    </a:lnTo>
                    <a:lnTo>
                      <a:pt x="1030" y="209"/>
                    </a:lnTo>
                    <a:lnTo>
                      <a:pt x="1024" y="194"/>
                    </a:lnTo>
                    <a:lnTo>
                      <a:pt x="1021" y="184"/>
                    </a:lnTo>
                    <a:lnTo>
                      <a:pt x="1021" y="183"/>
                    </a:lnTo>
                    <a:lnTo>
                      <a:pt x="1007" y="177"/>
                    </a:lnTo>
                    <a:lnTo>
                      <a:pt x="994" y="170"/>
                    </a:lnTo>
                    <a:lnTo>
                      <a:pt x="992" y="168"/>
                    </a:lnTo>
                    <a:lnTo>
                      <a:pt x="990" y="167"/>
                    </a:lnTo>
                    <a:lnTo>
                      <a:pt x="989" y="165"/>
                    </a:lnTo>
                    <a:lnTo>
                      <a:pt x="989" y="161"/>
                    </a:lnTo>
                    <a:lnTo>
                      <a:pt x="981" y="158"/>
                    </a:lnTo>
                    <a:lnTo>
                      <a:pt x="981" y="156"/>
                    </a:lnTo>
                    <a:lnTo>
                      <a:pt x="973" y="142"/>
                    </a:lnTo>
                    <a:lnTo>
                      <a:pt x="970" y="136"/>
                    </a:lnTo>
                    <a:lnTo>
                      <a:pt x="968" y="134"/>
                    </a:lnTo>
                    <a:lnTo>
                      <a:pt x="964" y="136"/>
                    </a:lnTo>
                    <a:lnTo>
                      <a:pt x="959" y="135"/>
                    </a:lnTo>
                    <a:lnTo>
                      <a:pt x="957" y="136"/>
                    </a:lnTo>
                    <a:lnTo>
                      <a:pt x="955" y="139"/>
                    </a:lnTo>
                    <a:lnTo>
                      <a:pt x="955" y="141"/>
                    </a:lnTo>
                    <a:lnTo>
                      <a:pt x="950" y="143"/>
                    </a:lnTo>
                    <a:lnTo>
                      <a:pt x="947" y="147"/>
                    </a:lnTo>
                    <a:lnTo>
                      <a:pt x="945" y="147"/>
                    </a:lnTo>
                    <a:lnTo>
                      <a:pt x="945" y="149"/>
                    </a:lnTo>
                    <a:lnTo>
                      <a:pt x="946" y="149"/>
                    </a:lnTo>
                    <a:lnTo>
                      <a:pt x="944" y="152"/>
                    </a:lnTo>
                    <a:lnTo>
                      <a:pt x="936" y="155"/>
                    </a:lnTo>
                    <a:lnTo>
                      <a:pt x="934" y="155"/>
                    </a:lnTo>
                    <a:lnTo>
                      <a:pt x="932" y="153"/>
                    </a:lnTo>
                    <a:lnTo>
                      <a:pt x="930" y="153"/>
                    </a:lnTo>
                    <a:lnTo>
                      <a:pt x="925" y="151"/>
                    </a:lnTo>
                    <a:lnTo>
                      <a:pt x="921" y="152"/>
                    </a:lnTo>
                    <a:lnTo>
                      <a:pt x="919" y="152"/>
                    </a:lnTo>
                    <a:lnTo>
                      <a:pt x="912" y="153"/>
                    </a:lnTo>
                    <a:lnTo>
                      <a:pt x="911" y="153"/>
                    </a:lnTo>
                    <a:lnTo>
                      <a:pt x="908" y="158"/>
                    </a:lnTo>
                    <a:lnTo>
                      <a:pt x="907" y="159"/>
                    </a:lnTo>
                    <a:lnTo>
                      <a:pt x="908" y="161"/>
                    </a:lnTo>
                    <a:lnTo>
                      <a:pt x="907" y="164"/>
                    </a:lnTo>
                    <a:lnTo>
                      <a:pt x="902" y="168"/>
                    </a:lnTo>
                    <a:lnTo>
                      <a:pt x="900" y="173"/>
                    </a:lnTo>
                    <a:lnTo>
                      <a:pt x="899" y="177"/>
                    </a:lnTo>
                    <a:lnTo>
                      <a:pt x="897" y="177"/>
                    </a:lnTo>
                    <a:lnTo>
                      <a:pt x="897" y="178"/>
                    </a:lnTo>
                    <a:lnTo>
                      <a:pt x="896" y="179"/>
                    </a:lnTo>
                    <a:lnTo>
                      <a:pt x="890" y="180"/>
                    </a:lnTo>
                    <a:lnTo>
                      <a:pt x="888" y="183"/>
                    </a:lnTo>
                    <a:lnTo>
                      <a:pt x="888" y="185"/>
                    </a:lnTo>
                    <a:lnTo>
                      <a:pt x="887" y="186"/>
                    </a:lnTo>
                    <a:lnTo>
                      <a:pt x="888" y="188"/>
                    </a:lnTo>
                    <a:lnTo>
                      <a:pt x="888" y="189"/>
                    </a:lnTo>
                    <a:lnTo>
                      <a:pt x="889" y="191"/>
                    </a:lnTo>
                    <a:lnTo>
                      <a:pt x="889" y="194"/>
                    </a:lnTo>
                    <a:lnTo>
                      <a:pt x="887" y="198"/>
                    </a:lnTo>
                    <a:lnTo>
                      <a:pt x="884" y="201"/>
                    </a:lnTo>
                    <a:lnTo>
                      <a:pt x="884" y="203"/>
                    </a:lnTo>
                    <a:lnTo>
                      <a:pt x="886" y="204"/>
                    </a:lnTo>
                    <a:lnTo>
                      <a:pt x="884" y="205"/>
                    </a:lnTo>
                    <a:lnTo>
                      <a:pt x="884" y="210"/>
                    </a:lnTo>
                    <a:lnTo>
                      <a:pt x="883" y="211"/>
                    </a:lnTo>
                    <a:lnTo>
                      <a:pt x="882" y="214"/>
                    </a:lnTo>
                    <a:lnTo>
                      <a:pt x="883" y="219"/>
                    </a:lnTo>
                    <a:lnTo>
                      <a:pt x="883" y="220"/>
                    </a:lnTo>
                    <a:lnTo>
                      <a:pt x="880" y="227"/>
                    </a:lnTo>
                    <a:lnTo>
                      <a:pt x="880" y="228"/>
                    </a:lnTo>
                    <a:lnTo>
                      <a:pt x="878" y="238"/>
                    </a:lnTo>
                    <a:lnTo>
                      <a:pt x="877" y="241"/>
                    </a:lnTo>
                    <a:lnTo>
                      <a:pt x="878" y="245"/>
                    </a:lnTo>
                    <a:lnTo>
                      <a:pt x="880" y="247"/>
                    </a:lnTo>
                    <a:lnTo>
                      <a:pt x="880" y="250"/>
                    </a:lnTo>
                    <a:lnTo>
                      <a:pt x="878" y="250"/>
                    </a:lnTo>
                    <a:lnTo>
                      <a:pt x="878" y="257"/>
                    </a:lnTo>
                    <a:lnTo>
                      <a:pt x="880" y="259"/>
                    </a:lnTo>
                    <a:lnTo>
                      <a:pt x="880" y="262"/>
                    </a:lnTo>
                    <a:lnTo>
                      <a:pt x="881" y="262"/>
                    </a:lnTo>
                    <a:lnTo>
                      <a:pt x="881" y="265"/>
                    </a:lnTo>
                    <a:lnTo>
                      <a:pt x="878" y="266"/>
                    </a:lnTo>
                    <a:lnTo>
                      <a:pt x="878" y="270"/>
                    </a:lnTo>
                    <a:lnTo>
                      <a:pt x="876" y="272"/>
                    </a:lnTo>
                    <a:lnTo>
                      <a:pt x="875" y="275"/>
                    </a:lnTo>
                    <a:lnTo>
                      <a:pt x="875" y="277"/>
                    </a:lnTo>
                    <a:lnTo>
                      <a:pt x="872" y="279"/>
                    </a:lnTo>
                    <a:lnTo>
                      <a:pt x="866" y="277"/>
                    </a:lnTo>
                    <a:lnTo>
                      <a:pt x="865" y="277"/>
                    </a:lnTo>
                    <a:lnTo>
                      <a:pt x="863" y="278"/>
                    </a:lnTo>
                    <a:lnTo>
                      <a:pt x="856" y="285"/>
                    </a:lnTo>
                    <a:lnTo>
                      <a:pt x="853" y="289"/>
                    </a:lnTo>
                    <a:lnTo>
                      <a:pt x="853" y="300"/>
                    </a:lnTo>
                    <a:lnTo>
                      <a:pt x="852" y="301"/>
                    </a:lnTo>
                    <a:lnTo>
                      <a:pt x="852" y="302"/>
                    </a:lnTo>
                    <a:lnTo>
                      <a:pt x="853" y="303"/>
                    </a:lnTo>
                    <a:lnTo>
                      <a:pt x="852" y="306"/>
                    </a:lnTo>
                    <a:lnTo>
                      <a:pt x="851" y="307"/>
                    </a:lnTo>
                    <a:lnTo>
                      <a:pt x="850" y="307"/>
                    </a:lnTo>
                    <a:lnTo>
                      <a:pt x="847" y="309"/>
                    </a:lnTo>
                    <a:lnTo>
                      <a:pt x="846" y="309"/>
                    </a:lnTo>
                    <a:lnTo>
                      <a:pt x="844" y="312"/>
                    </a:lnTo>
                    <a:lnTo>
                      <a:pt x="844" y="314"/>
                    </a:lnTo>
                    <a:lnTo>
                      <a:pt x="841" y="317"/>
                    </a:lnTo>
                    <a:lnTo>
                      <a:pt x="841" y="315"/>
                    </a:lnTo>
                    <a:lnTo>
                      <a:pt x="839" y="312"/>
                    </a:lnTo>
                    <a:lnTo>
                      <a:pt x="837" y="306"/>
                    </a:lnTo>
                    <a:lnTo>
                      <a:pt x="833" y="303"/>
                    </a:lnTo>
                    <a:lnTo>
                      <a:pt x="825" y="300"/>
                    </a:lnTo>
                    <a:lnTo>
                      <a:pt x="819" y="299"/>
                    </a:lnTo>
                    <a:lnTo>
                      <a:pt x="813" y="294"/>
                    </a:lnTo>
                    <a:lnTo>
                      <a:pt x="812" y="293"/>
                    </a:lnTo>
                    <a:lnTo>
                      <a:pt x="810" y="290"/>
                    </a:lnTo>
                    <a:lnTo>
                      <a:pt x="802" y="285"/>
                    </a:lnTo>
                    <a:lnTo>
                      <a:pt x="799" y="285"/>
                    </a:lnTo>
                    <a:lnTo>
                      <a:pt x="796" y="288"/>
                    </a:lnTo>
                    <a:lnTo>
                      <a:pt x="794" y="297"/>
                    </a:lnTo>
                    <a:lnTo>
                      <a:pt x="789" y="300"/>
                    </a:lnTo>
                    <a:lnTo>
                      <a:pt x="783" y="301"/>
                    </a:lnTo>
                    <a:lnTo>
                      <a:pt x="771" y="308"/>
                    </a:lnTo>
                    <a:lnTo>
                      <a:pt x="770" y="308"/>
                    </a:lnTo>
                    <a:lnTo>
                      <a:pt x="766" y="302"/>
                    </a:lnTo>
                    <a:lnTo>
                      <a:pt x="765" y="301"/>
                    </a:lnTo>
                    <a:lnTo>
                      <a:pt x="763" y="301"/>
                    </a:lnTo>
                    <a:lnTo>
                      <a:pt x="756" y="302"/>
                    </a:lnTo>
                    <a:lnTo>
                      <a:pt x="745" y="296"/>
                    </a:lnTo>
                    <a:lnTo>
                      <a:pt x="742" y="296"/>
                    </a:lnTo>
                    <a:lnTo>
                      <a:pt x="738" y="297"/>
                    </a:lnTo>
                    <a:lnTo>
                      <a:pt x="737" y="295"/>
                    </a:lnTo>
                    <a:lnTo>
                      <a:pt x="735" y="284"/>
                    </a:lnTo>
                    <a:lnTo>
                      <a:pt x="735" y="283"/>
                    </a:lnTo>
                    <a:lnTo>
                      <a:pt x="732" y="281"/>
                    </a:lnTo>
                    <a:lnTo>
                      <a:pt x="728" y="275"/>
                    </a:lnTo>
                    <a:lnTo>
                      <a:pt x="728" y="274"/>
                    </a:lnTo>
                    <a:lnTo>
                      <a:pt x="727" y="271"/>
                    </a:lnTo>
                    <a:lnTo>
                      <a:pt x="727" y="269"/>
                    </a:lnTo>
                    <a:lnTo>
                      <a:pt x="721" y="263"/>
                    </a:lnTo>
                    <a:lnTo>
                      <a:pt x="717" y="257"/>
                    </a:lnTo>
                    <a:lnTo>
                      <a:pt x="706" y="233"/>
                    </a:lnTo>
                    <a:lnTo>
                      <a:pt x="704" y="232"/>
                    </a:lnTo>
                    <a:lnTo>
                      <a:pt x="691" y="229"/>
                    </a:lnTo>
                    <a:lnTo>
                      <a:pt x="682" y="235"/>
                    </a:lnTo>
                    <a:lnTo>
                      <a:pt x="682" y="237"/>
                    </a:lnTo>
                    <a:lnTo>
                      <a:pt x="681" y="239"/>
                    </a:lnTo>
                    <a:lnTo>
                      <a:pt x="679" y="242"/>
                    </a:lnTo>
                    <a:lnTo>
                      <a:pt x="684" y="253"/>
                    </a:lnTo>
                    <a:lnTo>
                      <a:pt x="682" y="259"/>
                    </a:lnTo>
                    <a:lnTo>
                      <a:pt x="679" y="259"/>
                    </a:lnTo>
                    <a:lnTo>
                      <a:pt x="667" y="252"/>
                    </a:lnTo>
                    <a:lnTo>
                      <a:pt x="666" y="252"/>
                    </a:lnTo>
                    <a:lnTo>
                      <a:pt x="663" y="259"/>
                    </a:lnTo>
                    <a:lnTo>
                      <a:pt x="651" y="260"/>
                    </a:lnTo>
                    <a:lnTo>
                      <a:pt x="640" y="262"/>
                    </a:lnTo>
                    <a:lnTo>
                      <a:pt x="651" y="275"/>
                    </a:lnTo>
                    <a:lnTo>
                      <a:pt x="651" y="289"/>
                    </a:lnTo>
                    <a:lnTo>
                      <a:pt x="650" y="291"/>
                    </a:lnTo>
                    <a:lnTo>
                      <a:pt x="646" y="303"/>
                    </a:lnTo>
                    <a:lnTo>
                      <a:pt x="642" y="309"/>
                    </a:lnTo>
                    <a:lnTo>
                      <a:pt x="634" y="318"/>
                    </a:lnTo>
                    <a:lnTo>
                      <a:pt x="646" y="325"/>
                    </a:lnTo>
                    <a:lnTo>
                      <a:pt x="636" y="338"/>
                    </a:lnTo>
                    <a:lnTo>
                      <a:pt x="634" y="339"/>
                    </a:lnTo>
                    <a:lnTo>
                      <a:pt x="633" y="339"/>
                    </a:lnTo>
                    <a:lnTo>
                      <a:pt x="614" y="331"/>
                    </a:lnTo>
                    <a:lnTo>
                      <a:pt x="595" y="321"/>
                    </a:lnTo>
                    <a:lnTo>
                      <a:pt x="580" y="322"/>
                    </a:lnTo>
                    <a:lnTo>
                      <a:pt x="578" y="322"/>
                    </a:lnTo>
                    <a:lnTo>
                      <a:pt x="572" y="315"/>
                    </a:lnTo>
                    <a:lnTo>
                      <a:pt x="570" y="314"/>
                    </a:lnTo>
                    <a:lnTo>
                      <a:pt x="559" y="318"/>
                    </a:lnTo>
                    <a:lnTo>
                      <a:pt x="558" y="319"/>
                    </a:lnTo>
                    <a:lnTo>
                      <a:pt x="558" y="320"/>
                    </a:lnTo>
                    <a:lnTo>
                      <a:pt x="557" y="331"/>
                    </a:lnTo>
                    <a:lnTo>
                      <a:pt x="557" y="334"/>
                    </a:lnTo>
                    <a:lnTo>
                      <a:pt x="559" y="357"/>
                    </a:lnTo>
                    <a:lnTo>
                      <a:pt x="559" y="362"/>
                    </a:lnTo>
                    <a:lnTo>
                      <a:pt x="551" y="377"/>
                    </a:lnTo>
                    <a:lnTo>
                      <a:pt x="548" y="382"/>
                    </a:lnTo>
                    <a:lnTo>
                      <a:pt x="547" y="382"/>
                    </a:lnTo>
                    <a:lnTo>
                      <a:pt x="523" y="368"/>
                    </a:lnTo>
                    <a:lnTo>
                      <a:pt x="522" y="368"/>
                    </a:lnTo>
                    <a:lnTo>
                      <a:pt x="518" y="375"/>
                    </a:lnTo>
                    <a:lnTo>
                      <a:pt x="501" y="389"/>
                    </a:lnTo>
                    <a:lnTo>
                      <a:pt x="501" y="391"/>
                    </a:lnTo>
                    <a:lnTo>
                      <a:pt x="499" y="393"/>
                    </a:lnTo>
                    <a:lnTo>
                      <a:pt x="492" y="419"/>
                    </a:lnTo>
                    <a:lnTo>
                      <a:pt x="492" y="422"/>
                    </a:lnTo>
                    <a:lnTo>
                      <a:pt x="487" y="429"/>
                    </a:lnTo>
                    <a:lnTo>
                      <a:pt x="485" y="431"/>
                    </a:lnTo>
                    <a:lnTo>
                      <a:pt x="483" y="432"/>
                    </a:lnTo>
                    <a:lnTo>
                      <a:pt x="476" y="434"/>
                    </a:lnTo>
                    <a:lnTo>
                      <a:pt x="474" y="436"/>
                    </a:lnTo>
                    <a:lnTo>
                      <a:pt x="472" y="443"/>
                    </a:lnTo>
                    <a:lnTo>
                      <a:pt x="485" y="468"/>
                    </a:lnTo>
                    <a:lnTo>
                      <a:pt x="486" y="469"/>
                    </a:lnTo>
                    <a:lnTo>
                      <a:pt x="485" y="484"/>
                    </a:lnTo>
                    <a:lnTo>
                      <a:pt x="484" y="486"/>
                    </a:lnTo>
                    <a:lnTo>
                      <a:pt x="483" y="487"/>
                    </a:lnTo>
                    <a:lnTo>
                      <a:pt x="480" y="489"/>
                    </a:lnTo>
                    <a:lnTo>
                      <a:pt x="472" y="497"/>
                    </a:lnTo>
                    <a:lnTo>
                      <a:pt x="468" y="502"/>
                    </a:lnTo>
                    <a:lnTo>
                      <a:pt x="453" y="533"/>
                    </a:lnTo>
                    <a:lnTo>
                      <a:pt x="443" y="545"/>
                    </a:lnTo>
                    <a:lnTo>
                      <a:pt x="443" y="547"/>
                    </a:lnTo>
                    <a:lnTo>
                      <a:pt x="445" y="559"/>
                    </a:lnTo>
                    <a:lnTo>
                      <a:pt x="446" y="560"/>
                    </a:lnTo>
                    <a:lnTo>
                      <a:pt x="446" y="567"/>
                    </a:lnTo>
                    <a:lnTo>
                      <a:pt x="427" y="579"/>
                    </a:lnTo>
                    <a:lnTo>
                      <a:pt x="416" y="582"/>
                    </a:lnTo>
                    <a:lnTo>
                      <a:pt x="405" y="583"/>
                    </a:lnTo>
                    <a:lnTo>
                      <a:pt x="410" y="612"/>
                    </a:lnTo>
                    <a:lnTo>
                      <a:pt x="410" y="619"/>
                    </a:lnTo>
                    <a:lnTo>
                      <a:pt x="406" y="625"/>
                    </a:lnTo>
                    <a:lnTo>
                      <a:pt x="406" y="627"/>
                    </a:lnTo>
                    <a:lnTo>
                      <a:pt x="404" y="651"/>
                    </a:lnTo>
                    <a:lnTo>
                      <a:pt x="404" y="665"/>
                    </a:lnTo>
                    <a:lnTo>
                      <a:pt x="403" y="669"/>
                    </a:lnTo>
                    <a:lnTo>
                      <a:pt x="399" y="671"/>
                    </a:lnTo>
                    <a:lnTo>
                      <a:pt x="399" y="674"/>
                    </a:lnTo>
                    <a:lnTo>
                      <a:pt x="398" y="676"/>
                    </a:lnTo>
                    <a:lnTo>
                      <a:pt x="397" y="686"/>
                    </a:lnTo>
                    <a:lnTo>
                      <a:pt x="396" y="689"/>
                    </a:lnTo>
                    <a:lnTo>
                      <a:pt x="390" y="699"/>
                    </a:lnTo>
                    <a:lnTo>
                      <a:pt x="379" y="719"/>
                    </a:lnTo>
                    <a:lnTo>
                      <a:pt x="367" y="738"/>
                    </a:lnTo>
                    <a:lnTo>
                      <a:pt x="380" y="748"/>
                    </a:lnTo>
                    <a:lnTo>
                      <a:pt x="381" y="749"/>
                    </a:lnTo>
                    <a:lnTo>
                      <a:pt x="385" y="749"/>
                    </a:lnTo>
                    <a:lnTo>
                      <a:pt x="386" y="750"/>
                    </a:lnTo>
                    <a:lnTo>
                      <a:pt x="387" y="752"/>
                    </a:lnTo>
                    <a:lnTo>
                      <a:pt x="390" y="775"/>
                    </a:lnTo>
                    <a:lnTo>
                      <a:pt x="390" y="778"/>
                    </a:lnTo>
                    <a:lnTo>
                      <a:pt x="389" y="779"/>
                    </a:lnTo>
                    <a:lnTo>
                      <a:pt x="381" y="793"/>
                    </a:lnTo>
                    <a:lnTo>
                      <a:pt x="381" y="794"/>
                    </a:lnTo>
                    <a:lnTo>
                      <a:pt x="380" y="794"/>
                    </a:lnTo>
                    <a:lnTo>
                      <a:pt x="365" y="791"/>
                    </a:lnTo>
                    <a:lnTo>
                      <a:pt x="350" y="787"/>
                    </a:lnTo>
                    <a:lnTo>
                      <a:pt x="340" y="789"/>
                    </a:lnTo>
                    <a:lnTo>
                      <a:pt x="330" y="797"/>
                    </a:lnTo>
                    <a:lnTo>
                      <a:pt x="327" y="800"/>
                    </a:lnTo>
                    <a:lnTo>
                      <a:pt x="318" y="813"/>
                    </a:lnTo>
                    <a:lnTo>
                      <a:pt x="311" y="829"/>
                    </a:lnTo>
                    <a:lnTo>
                      <a:pt x="305" y="834"/>
                    </a:lnTo>
                    <a:lnTo>
                      <a:pt x="307" y="843"/>
                    </a:lnTo>
                    <a:lnTo>
                      <a:pt x="307" y="848"/>
                    </a:lnTo>
                    <a:lnTo>
                      <a:pt x="298" y="864"/>
                    </a:lnTo>
                    <a:lnTo>
                      <a:pt x="300" y="871"/>
                    </a:lnTo>
                    <a:lnTo>
                      <a:pt x="307" y="890"/>
                    </a:lnTo>
                    <a:lnTo>
                      <a:pt x="303" y="897"/>
                    </a:lnTo>
                    <a:lnTo>
                      <a:pt x="303" y="901"/>
                    </a:lnTo>
                    <a:lnTo>
                      <a:pt x="305" y="915"/>
                    </a:lnTo>
                    <a:lnTo>
                      <a:pt x="305" y="917"/>
                    </a:lnTo>
                    <a:lnTo>
                      <a:pt x="304" y="920"/>
                    </a:lnTo>
                    <a:lnTo>
                      <a:pt x="303" y="924"/>
                    </a:lnTo>
                    <a:lnTo>
                      <a:pt x="301" y="927"/>
                    </a:lnTo>
                    <a:lnTo>
                      <a:pt x="301" y="928"/>
                    </a:lnTo>
                    <a:lnTo>
                      <a:pt x="310" y="951"/>
                    </a:lnTo>
                    <a:lnTo>
                      <a:pt x="311" y="956"/>
                    </a:lnTo>
                    <a:lnTo>
                      <a:pt x="311" y="960"/>
                    </a:lnTo>
                    <a:lnTo>
                      <a:pt x="309" y="983"/>
                    </a:lnTo>
                    <a:lnTo>
                      <a:pt x="305" y="1006"/>
                    </a:lnTo>
                    <a:lnTo>
                      <a:pt x="305" y="1007"/>
                    </a:lnTo>
                    <a:lnTo>
                      <a:pt x="312" y="1014"/>
                    </a:lnTo>
                    <a:lnTo>
                      <a:pt x="316" y="1019"/>
                    </a:lnTo>
                    <a:lnTo>
                      <a:pt x="317" y="1020"/>
                    </a:lnTo>
                    <a:lnTo>
                      <a:pt x="322" y="1020"/>
                    </a:lnTo>
                    <a:lnTo>
                      <a:pt x="324" y="1022"/>
                    </a:lnTo>
                    <a:lnTo>
                      <a:pt x="335" y="1038"/>
                    </a:lnTo>
                    <a:lnTo>
                      <a:pt x="336" y="1038"/>
                    </a:lnTo>
                    <a:lnTo>
                      <a:pt x="336" y="1039"/>
                    </a:lnTo>
                    <a:lnTo>
                      <a:pt x="335" y="1047"/>
                    </a:lnTo>
                    <a:lnTo>
                      <a:pt x="330" y="1057"/>
                    </a:lnTo>
                    <a:lnTo>
                      <a:pt x="329" y="1058"/>
                    </a:lnTo>
                    <a:lnTo>
                      <a:pt x="329" y="1064"/>
                    </a:lnTo>
                    <a:lnTo>
                      <a:pt x="328" y="1065"/>
                    </a:lnTo>
                    <a:lnTo>
                      <a:pt x="328" y="1067"/>
                    </a:lnTo>
                    <a:lnTo>
                      <a:pt x="327" y="1067"/>
                    </a:lnTo>
                    <a:lnTo>
                      <a:pt x="322" y="1065"/>
                    </a:lnTo>
                    <a:lnTo>
                      <a:pt x="319" y="1065"/>
                    </a:lnTo>
                    <a:lnTo>
                      <a:pt x="310" y="1069"/>
                    </a:lnTo>
                    <a:lnTo>
                      <a:pt x="309" y="1070"/>
                    </a:lnTo>
                    <a:lnTo>
                      <a:pt x="309" y="1071"/>
                    </a:lnTo>
                    <a:lnTo>
                      <a:pt x="311" y="1076"/>
                    </a:lnTo>
                    <a:lnTo>
                      <a:pt x="311" y="1079"/>
                    </a:lnTo>
                    <a:lnTo>
                      <a:pt x="312" y="1085"/>
                    </a:lnTo>
                    <a:lnTo>
                      <a:pt x="315" y="1092"/>
                    </a:lnTo>
                    <a:lnTo>
                      <a:pt x="318" y="1100"/>
                    </a:lnTo>
                    <a:lnTo>
                      <a:pt x="323" y="1112"/>
                    </a:lnTo>
                    <a:lnTo>
                      <a:pt x="324" y="1114"/>
                    </a:lnTo>
                    <a:lnTo>
                      <a:pt x="324" y="1120"/>
                    </a:lnTo>
                    <a:lnTo>
                      <a:pt x="323" y="1123"/>
                    </a:lnTo>
                    <a:lnTo>
                      <a:pt x="323" y="1124"/>
                    </a:lnTo>
                    <a:lnTo>
                      <a:pt x="322" y="1125"/>
                    </a:lnTo>
                    <a:lnTo>
                      <a:pt x="319" y="1129"/>
                    </a:lnTo>
                    <a:lnTo>
                      <a:pt x="319" y="1133"/>
                    </a:lnTo>
                    <a:lnTo>
                      <a:pt x="321" y="1139"/>
                    </a:lnTo>
                    <a:lnTo>
                      <a:pt x="321" y="1142"/>
                    </a:lnTo>
                    <a:lnTo>
                      <a:pt x="318" y="1149"/>
                    </a:lnTo>
                    <a:lnTo>
                      <a:pt x="317" y="1151"/>
                    </a:lnTo>
                    <a:lnTo>
                      <a:pt x="311" y="1160"/>
                    </a:lnTo>
                    <a:lnTo>
                      <a:pt x="304" y="1165"/>
                    </a:lnTo>
                    <a:lnTo>
                      <a:pt x="293" y="1165"/>
                    </a:lnTo>
                    <a:lnTo>
                      <a:pt x="293" y="1166"/>
                    </a:lnTo>
                    <a:lnTo>
                      <a:pt x="292" y="1167"/>
                    </a:lnTo>
                    <a:lnTo>
                      <a:pt x="292" y="1170"/>
                    </a:lnTo>
                    <a:lnTo>
                      <a:pt x="293" y="1172"/>
                    </a:lnTo>
                    <a:lnTo>
                      <a:pt x="293" y="1173"/>
                    </a:lnTo>
                    <a:lnTo>
                      <a:pt x="294" y="1174"/>
                    </a:lnTo>
                    <a:lnTo>
                      <a:pt x="294" y="1180"/>
                    </a:lnTo>
                    <a:lnTo>
                      <a:pt x="293" y="1180"/>
                    </a:lnTo>
                    <a:lnTo>
                      <a:pt x="292" y="1184"/>
                    </a:lnTo>
                    <a:lnTo>
                      <a:pt x="291" y="1185"/>
                    </a:lnTo>
                    <a:lnTo>
                      <a:pt x="285" y="1187"/>
                    </a:lnTo>
                    <a:lnTo>
                      <a:pt x="285" y="1193"/>
                    </a:lnTo>
                    <a:lnTo>
                      <a:pt x="290" y="1209"/>
                    </a:lnTo>
                    <a:lnTo>
                      <a:pt x="290" y="1215"/>
                    </a:lnTo>
                    <a:lnTo>
                      <a:pt x="291" y="1217"/>
                    </a:lnTo>
                    <a:lnTo>
                      <a:pt x="291" y="1218"/>
                    </a:lnTo>
                    <a:lnTo>
                      <a:pt x="290" y="1219"/>
                    </a:lnTo>
                    <a:lnTo>
                      <a:pt x="290" y="1221"/>
                    </a:lnTo>
                    <a:lnTo>
                      <a:pt x="288" y="1222"/>
                    </a:lnTo>
                    <a:lnTo>
                      <a:pt x="287" y="1228"/>
                    </a:lnTo>
                    <a:lnTo>
                      <a:pt x="287" y="1234"/>
                    </a:lnTo>
                    <a:lnTo>
                      <a:pt x="286" y="1237"/>
                    </a:lnTo>
                    <a:lnTo>
                      <a:pt x="286" y="1239"/>
                    </a:lnTo>
                    <a:lnTo>
                      <a:pt x="285" y="1241"/>
                    </a:lnTo>
                    <a:lnTo>
                      <a:pt x="284" y="1246"/>
                    </a:lnTo>
                    <a:lnTo>
                      <a:pt x="282" y="1248"/>
                    </a:lnTo>
                    <a:lnTo>
                      <a:pt x="276" y="1248"/>
                    </a:lnTo>
                    <a:lnTo>
                      <a:pt x="275" y="1247"/>
                    </a:lnTo>
                    <a:lnTo>
                      <a:pt x="275" y="1242"/>
                    </a:lnTo>
                    <a:lnTo>
                      <a:pt x="274" y="1240"/>
                    </a:lnTo>
                    <a:lnTo>
                      <a:pt x="274" y="1239"/>
                    </a:lnTo>
                    <a:lnTo>
                      <a:pt x="273" y="1236"/>
                    </a:lnTo>
                    <a:lnTo>
                      <a:pt x="273" y="1233"/>
                    </a:lnTo>
                    <a:lnTo>
                      <a:pt x="272" y="1230"/>
                    </a:lnTo>
                    <a:lnTo>
                      <a:pt x="271" y="1230"/>
                    </a:lnTo>
                    <a:lnTo>
                      <a:pt x="269" y="1229"/>
                    </a:lnTo>
                    <a:lnTo>
                      <a:pt x="266" y="1230"/>
                    </a:lnTo>
                    <a:lnTo>
                      <a:pt x="263" y="1229"/>
                    </a:lnTo>
                    <a:lnTo>
                      <a:pt x="263" y="1228"/>
                    </a:lnTo>
                    <a:lnTo>
                      <a:pt x="265" y="1228"/>
                    </a:lnTo>
                    <a:lnTo>
                      <a:pt x="265" y="1227"/>
                    </a:lnTo>
                    <a:lnTo>
                      <a:pt x="263" y="1225"/>
                    </a:lnTo>
                    <a:lnTo>
                      <a:pt x="263" y="1223"/>
                    </a:lnTo>
                    <a:lnTo>
                      <a:pt x="262" y="1224"/>
                    </a:lnTo>
                    <a:lnTo>
                      <a:pt x="262" y="1228"/>
                    </a:lnTo>
                    <a:lnTo>
                      <a:pt x="261" y="1228"/>
                    </a:lnTo>
                    <a:lnTo>
                      <a:pt x="261" y="1227"/>
                    </a:lnTo>
                    <a:lnTo>
                      <a:pt x="260" y="1224"/>
                    </a:lnTo>
                    <a:lnTo>
                      <a:pt x="260" y="1229"/>
                    </a:lnTo>
                    <a:lnTo>
                      <a:pt x="257" y="1229"/>
                    </a:lnTo>
                    <a:lnTo>
                      <a:pt x="257" y="1227"/>
                    </a:lnTo>
                    <a:lnTo>
                      <a:pt x="255" y="1224"/>
                    </a:lnTo>
                    <a:lnTo>
                      <a:pt x="254" y="1224"/>
                    </a:lnTo>
                    <a:lnTo>
                      <a:pt x="254" y="1228"/>
                    </a:lnTo>
                    <a:lnTo>
                      <a:pt x="253" y="1228"/>
                    </a:lnTo>
                    <a:lnTo>
                      <a:pt x="253" y="1227"/>
                    </a:lnTo>
                    <a:lnTo>
                      <a:pt x="251" y="1225"/>
                    </a:lnTo>
                    <a:lnTo>
                      <a:pt x="251" y="1223"/>
                    </a:lnTo>
                    <a:lnTo>
                      <a:pt x="250" y="1224"/>
                    </a:lnTo>
                    <a:lnTo>
                      <a:pt x="249" y="1224"/>
                    </a:lnTo>
                    <a:lnTo>
                      <a:pt x="249" y="1225"/>
                    </a:lnTo>
                    <a:lnTo>
                      <a:pt x="248" y="1223"/>
                    </a:lnTo>
                    <a:lnTo>
                      <a:pt x="247" y="1223"/>
                    </a:lnTo>
                    <a:lnTo>
                      <a:pt x="247" y="1218"/>
                    </a:lnTo>
                    <a:lnTo>
                      <a:pt x="245" y="1218"/>
                    </a:lnTo>
                    <a:lnTo>
                      <a:pt x="245" y="1221"/>
                    </a:lnTo>
                    <a:lnTo>
                      <a:pt x="244" y="1219"/>
                    </a:lnTo>
                    <a:lnTo>
                      <a:pt x="245" y="1217"/>
                    </a:lnTo>
                    <a:lnTo>
                      <a:pt x="245" y="1215"/>
                    </a:lnTo>
                    <a:lnTo>
                      <a:pt x="247" y="1213"/>
                    </a:lnTo>
                    <a:lnTo>
                      <a:pt x="245" y="1213"/>
                    </a:lnTo>
                    <a:lnTo>
                      <a:pt x="245" y="1212"/>
                    </a:lnTo>
                    <a:lnTo>
                      <a:pt x="244" y="1211"/>
                    </a:lnTo>
                    <a:lnTo>
                      <a:pt x="244" y="1213"/>
                    </a:lnTo>
                    <a:lnTo>
                      <a:pt x="242" y="1213"/>
                    </a:lnTo>
                    <a:lnTo>
                      <a:pt x="242" y="1210"/>
                    </a:lnTo>
                    <a:lnTo>
                      <a:pt x="241" y="1208"/>
                    </a:lnTo>
                    <a:lnTo>
                      <a:pt x="242" y="1206"/>
                    </a:lnTo>
                    <a:lnTo>
                      <a:pt x="242" y="1205"/>
                    </a:lnTo>
                    <a:lnTo>
                      <a:pt x="241" y="1205"/>
                    </a:lnTo>
                    <a:lnTo>
                      <a:pt x="240" y="1204"/>
                    </a:lnTo>
                    <a:lnTo>
                      <a:pt x="238" y="1204"/>
                    </a:lnTo>
                    <a:lnTo>
                      <a:pt x="241" y="1199"/>
                    </a:lnTo>
                    <a:lnTo>
                      <a:pt x="241" y="1198"/>
                    </a:lnTo>
                    <a:lnTo>
                      <a:pt x="242" y="1198"/>
                    </a:lnTo>
                    <a:lnTo>
                      <a:pt x="242" y="1200"/>
                    </a:lnTo>
                    <a:lnTo>
                      <a:pt x="241" y="1203"/>
                    </a:lnTo>
                    <a:lnTo>
                      <a:pt x="242" y="1203"/>
                    </a:lnTo>
                    <a:lnTo>
                      <a:pt x="243" y="1202"/>
                    </a:lnTo>
                    <a:lnTo>
                      <a:pt x="243" y="1199"/>
                    </a:lnTo>
                    <a:lnTo>
                      <a:pt x="242" y="1198"/>
                    </a:lnTo>
                    <a:lnTo>
                      <a:pt x="242" y="1196"/>
                    </a:lnTo>
                    <a:lnTo>
                      <a:pt x="241" y="1193"/>
                    </a:lnTo>
                    <a:lnTo>
                      <a:pt x="241" y="1192"/>
                    </a:lnTo>
                    <a:lnTo>
                      <a:pt x="242" y="1190"/>
                    </a:lnTo>
                    <a:lnTo>
                      <a:pt x="241" y="1188"/>
                    </a:lnTo>
                    <a:lnTo>
                      <a:pt x="241" y="1186"/>
                    </a:lnTo>
                    <a:lnTo>
                      <a:pt x="240" y="1184"/>
                    </a:lnTo>
                    <a:lnTo>
                      <a:pt x="240" y="1182"/>
                    </a:lnTo>
                    <a:lnTo>
                      <a:pt x="238" y="1181"/>
                    </a:lnTo>
                    <a:lnTo>
                      <a:pt x="237" y="1179"/>
                    </a:lnTo>
                    <a:lnTo>
                      <a:pt x="237" y="1176"/>
                    </a:lnTo>
                    <a:lnTo>
                      <a:pt x="238" y="1175"/>
                    </a:lnTo>
                    <a:lnTo>
                      <a:pt x="240" y="1172"/>
                    </a:lnTo>
                    <a:lnTo>
                      <a:pt x="240" y="1169"/>
                    </a:lnTo>
                    <a:lnTo>
                      <a:pt x="242" y="1168"/>
                    </a:lnTo>
                    <a:lnTo>
                      <a:pt x="243" y="1170"/>
                    </a:lnTo>
                    <a:lnTo>
                      <a:pt x="243" y="1174"/>
                    </a:lnTo>
                    <a:lnTo>
                      <a:pt x="244" y="1178"/>
                    </a:lnTo>
                    <a:lnTo>
                      <a:pt x="244" y="1174"/>
                    </a:lnTo>
                    <a:lnTo>
                      <a:pt x="245" y="1172"/>
                    </a:lnTo>
                    <a:lnTo>
                      <a:pt x="245" y="1165"/>
                    </a:lnTo>
                    <a:lnTo>
                      <a:pt x="244" y="1165"/>
                    </a:lnTo>
                    <a:lnTo>
                      <a:pt x="243" y="1163"/>
                    </a:lnTo>
                    <a:lnTo>
                      <a:pt x="242" y="1165"/>
                    </a:lnTo>
                    <a:lnTo>
                      <a:pt x="242" y="1166"/>
                    </a:lnTo>
                    <a:lnTo>
                      <a:pt x="240" y="1165"/>
                    </a:lnTo>
                    <a:lnTo>
                      <a:pt x="240" y="1166"/>
                    </a:lnTo>
                    <a:lnTo>
                      <a:pt x="236" y="1166"/>
                    </a:lnTo>
                    <a:lnTo>
                      <a:pt x="234" y="1168"/>
                    </a:lnTo>
                    <a:lnTo>
                      <a:pt x="234" y="1169"/>
                    </a:lnTo>
                    <a:lnTo>
                      <a:pt x="235" y="1169"/>
                    </a:lnTo>
                    <a:lnTo>
                      <a:pt x="235" y="1180"/>
                    </a:lnTo>
                    <a:lnTo>
                      <a:pt x="236" y="1182"/>
                    </a:lnTo>
                    <a:lnTo>
                      <a:pt x="237" y="1184"/>
                    </a:lnTo>
                    <a:lnTo>
                      <a:pt x="238" y="1184"/>
                    </a:lnTo>
                    <a:lnTo>
                      <a:pt x="240" y="1186"/>
                    </a:lnTo>
                    <a:lnTo>
                      <a:pt x="240" y="1188"/>
                    </a:lnTo>
                    <a:lnTo>
                      <a:pt x="238" y="1192"/>
                    </a:lnTo>
                    <a:lnTo>
                      <a:pt x="237" y="1194"/>
                    </a:lnTo>
                    <a:lnTo>
                      <a:pt x="235" y="1197"/>
                    </a:lnTo>
                    <a:lnTo>
                      <a:pt x="232" y="1197"/>
                    </a:lnTo>
                    <a:lnTo>
                      <a:pt x="231" y="1194"/>
                    </a:lnTo>
                    <a:lnTo>
                      <a:pt x="231" y="1193"/>
                    </a:lnTo>
                    <a:lnTo>
                      <a:pt x="232" y="1190"/>
                    </a:lnTo>
                    <a:lnTo>
                      <a:pt x="232" y="1188"/>
                    </a:lnTo>
                    <a:lnTo>
                      <a:pt x="231" y="1186"/>
                    </a:lnTo>
                    <a:lnTo>
                      <a:pt x="231" y="1182"/>
                    </a:lnTo>
                    <a:lnTo>
                      <a:pt x="230" y="1181"/>
                    </a:lnTo>
                    <a:lnTo>
                      <a:pt x="230" y="1180"/>
                    </a:lnTo>
                    <a:lnTo>
                      <a:pt x="228" y="1180"/>
                    </a:lnTo>
                    <a:lnTo>
                      <a:pt x="225" y="1178"/>
                    </a:lnTo>
                    <a:lnTo>
                      <a:pt x="224" y="1178"/>
                    </a:lnTo>
                    <a:lnTo>
                      <a:pt x="223" y="1179"/>
                    </a:lnTo>
                    <a:lnTo>
                      <a:pt x="225" y="1181"/>
                    </a:lnTo>
                    <a:lnTo>
                      <a:pt x="226" y="1181"/>
                    </a:lnTo>
                    <a:lnTo>
                      <a:pt x="230" y="1185"/>
                    </a:lnTo>
                    <a:lnTo>
                      <a:pt x="230" y="1194"/>
                    </a:lnTo>
                    <a:lnTo>
                      <a:pt x="229" y="1196"/>
                    </a:lnTo>
                    <a:lnTo>
                      <a:pt x="228" y="1196"/>
                    </a:lnTo>
                    <a:lnTo>
                      <a:pt x="225" y="1193"/>
                    </a:lnTo>
                    <a:lnTo>
                      <a:pt x="224" y="1193"/>
                    </a:lnTo>
                    <a:lnTo>
                      <a:pt x="224" y="1194"/>
                    </a:lnTo>
                    <a:lnTo>
                      <a:pt x="228" y="1198"/>
                    </a:lnTo>
                    <a:lnTo>
                      <a:pt x="230" y="1202"/>
                    </a:lnTo>
                    <a:lnTo>
                      <a:pt x="234" y="1203"/>
                    </a:lnTo>
                    <a:lnTo>
                      <a:pt x="234" y="1206"/>
                    </a:lnTo>
                    <a:lnTo>
                      <a:pt x="232" y="1209"/>
                    </a:lnTo>
                    <a:lnTo>
                      <a:pt x="232" y="1210"/>
                    </a:lnTo>
                    <a:lnTo>
                      <a:pt x="236" y="1213"/>
                    </a:lnTo>
                    <a:lnTo>
                      <a:pt x="235" y="1215"/>
                    </a:lnTo>
                    <a:lnTo>
                      <a:pt x="235" y="1216"/>
                    </a:lnTo>
                    <a:lnTo>
                      <a:pt x="234" y="1217"/>
                    </a:lnTo>
                    <a:lnTo>
                      <a:pt x="234" y="1218"/>
                    </a:lnTo>
                    <a:lnTo>
                      <a:pt x="232" y="1218"/>
                    </a:lnTo>
                    <a:lnTo>
                      <a:pt x="231" y="1217"/>
                    </a:lnTo>
                    <a:lnTo>
                      <a:pt x="229" y="1217"/>
                    </a:lnTo>
                    <a:lnTo>
                      <a:pt x="229" y="1221"/>
                    </a:lnTo>
                    <a:lnTo>
                      <a:pt x="228" y="1222"/>
                    </a:lnTo>
                    <a:lnTo>
                      <a:pt x="228" y="1225"/>
                    </a:lnTo>
                    <a:lnTo>
                      <a:pt x="226" y="1228"/>
                    </a:lnTo>
                    <a:lnTo>
                      <a:pt x="226" y="1233"/>
                    </a:lnTo>
                    <a:lnTo>
                      <a:pt x="225" y="1231"/>
                    </a:lnTo>
                    <a:lnTo>
                      <a:pt x="225" y="1235"/>
                    </a:lnTo>
                    <a:lnTo>
                      <a:pt x="224" y="1230"/>
                    </a:lnTo>
                    <a:lnTo>
                      <a:pt x="223" y="1230"/>
                    </a:lnTo>
                    <a:lnTo>
                      <a:pt x="223" y="1235"/>
                    </a:lnTo>
                    <a:lnTo>
                      <a:pt x="224" y="1236"/>
                    </a:lnTo>
                    <a:lnTo>
                      <a:pt x="222" y="1239"/>
                    </a:lnTo>
                    <a:lnTo>
                      <a:pt x="219" y="1239"/>
                    </a:lnTo>
                    <a:lnTo>
                      <a:pt x="219" y="1237"/>
                    </a:lnTo>
                    <a:lnTo>
                      <a:pt x="220" y="1236"/>
                    </a:lnTo>
                    <a:lnTo>
                      <a:pt x="220" y="1235"/>
                    </a:lnTo>
                    <a:lnTo>
                      <a:pt x="219" y="1236"/>
                    </a:lnTo>
                    <a:lnTo>
                      <a:pt x="218" y="1236"/>
                    </a:lnTo>
                    <a:lnTo>
                      <a:pt x="217" y="1237"/>
                    </a:lnTo>
                    <a:lnTo>
                      <a:pt x="216" y="1237"/>
                    </a:lnTo>
                    <a:lnTo>
                      <a:pt x="216" y="1236"/>
                    </a:lnTo>
                    <a:lnTo>
                      <a:pt x="214" y="1236"/>
                    </a:lnTo>
                    <a:lnTo>
                      <a:pt x="216" y="1240"/>
                    </a:lnTo>
                    <a:lnTo>
                      <a:pt x="213" y="1242"/>
                    </a:lnTo>
                    <a:lnTo>
                      <a:pt x="206" y="1242"/>
                    </a:lnTo>
                    <a:lnTo>
                      <a:pt x="207" y="1241"/>
                    </a:lnTo>
                    <a:lnTo>
                      <a:pt x="207" y="1239"/>
                    </a:lnTo>
                    <a:lnTo>
                      <a:pt x="206" y="1237"/>
                    </a:lnTo>
                    <a:lnTo>
                      <a:pt x="205" y="1235"/>
                    </a:lnTo>
                    <a:lnTo>
                      <a:pt x="204" y="1235"/>
                    </a:lnTo>
                    <a:lnTo>
                      <a:pt x="204" y="1236"/>
                    </a:lnTo>
                    <a:lnTo>
                      <a:pt x="203" y="1234"/>
                    </a:lnTo>
                    <a:lnTo>
                      <a:pt x="201" y="1234"/>
                    </a:lnTo>
                    <a:lnTo>
                      <a:pt x="201" y="1231"/>
                    </a:lnTo>
                    <a:lnTo>
                      <a:pt x="200" y="1231"/>
                    </a:lnTo>
                    <a:lnTo>
                      <a:pt x="200" y="1235"/>
                    </a:lnTo>
                    <a:lnTo>
                      <a:pt x="199" y="1234"/>
                    </a:lnTo>
                    <a:lnTo>
                      <a:pt x="199" y="1230"/>
                    </a:lnTo>
                    <a:lnTo>
                      <a:pt x="198" y="1230"/>
                    </a:lnTo>
                    <a:lnTo>
                      <a:pt x="199" y="1229"/>
                    </a:lnTo>
                    <a:lnTo>
                      <a:pt x="198" y="1228"/>
                    </a:lnTo>
                    <a:lnTo>
                      <a:pt x="197" y="1229"/>
                    </a:lnTo>
                    <a:lnTo>
                      <a:pt x="194" y="1229"/>
                    </a:lnTo>
                    <a:lnTo>
                      <a:pt x="198" y="1233"/>
                    </a:lnTo>
                    <a:lnTo>
                      <a:pt x="199" y="1235"/>
                    </a:lnTo>
                    <a:lnTo>
                      <a:pt x="199" y="1236"/>
                    </a:lnTo>
                    <a:lnTo>
                      <a:pt x="201" y="1236"/>
                    </a:lnTo>
                    <a:lnTo>
                      <a:pt x="203" y="1237"/>
                    </a:lnTo>
                    <a:lnTo>
                      <a:pt x="203" y="1240"/>
                    </a:lnTo>
                    <a:lnTo>
                      <a:pt x="199" y="1240"/>
                    </a:lnTo>
                    <a:lnTo>
                      <a:pt x="199" y="1241"/>
                    </a:lnTo>
                    <a:lnTo>
                      <a:pt x="200" y="1241"/>
                    </a:lnTo>
                    <a:lnTo>
                      <a:pt x="200" y="1242"/>
                    </a:lnTo>
                    <a:lnTo>
                      <a:pt x="197" y="1243"/>
                    </a:lnTo>
                    <a:lnTo>
                      <a:pt x="197" y="1245"/>
                    </a:lnTo>
                    <a:lnTo>
                      <a:pt x="198" y="1245"/>
                    </a:lnTo>
                    <a:lnTo>
                      <a:pt x="195" y="1246"/>
                    </a:lnTo>
                    <a:lnTo>
                      <a:pt x="192" y="1245"/>
                    </a:lnTo>
                    <a:lnTo>
                      <a:pt x="194" y="1247"/>
                    </a:lnTo>
                    <a:lnTo>
                      <a:pt x="193" y="1248"/>
                    </a:lnTo>
                    <a:lnTo>
                      <a:pt x="192" y="1247"/>
                    </a:lnTo>
                    <a:lnTo>
                      <a:pt x="191" y="1247"/>
                    </a:lnTo>
                    <a:lnTo>
                      <a:pt x="191" y="1248"/>
                    </a:lnTo>
                    <a:lnTo>
                      <a:pt x="189" y="1248"/>
                    </a:lnTo>
                    <a:lnTo>
                      <a:pt x="188" y="1247"/>
                    </a:lnTo>
                    <a:lnTo>
                      <a:pt x="187" y="1248"/>
                    </a:lnTo>
                    <a:lnTo>
                      <a:pt x="188" y="1248"/>
                    </a:lnTo>
                    <a:lnTo>
                      <a:pt x="188" y="1249"/>
                    </a:lnTo>
                    <a:lnTo>
                      <a:pt x="186" y="1251"/>
                    </a:lnTo>
                    <a:lnTo>
                      <a:pt x="185" y="1251"/>
                    </a:lnTo>
                    <a:lnTo>
                      <a:pt x="185" y="1248"/>
                    </a:lnTo>
                    <a:lnTo>
                      <a:pt x="184" y="1249"/>
                    </a:lnTo>
                    <a:lnTo>
                      <a:pt x="184" y="1253"/>
                    </a:lnTo>
                    <a:lnTo>
                      <a:pt x="185" y="1253"/>
                    </a:lnTo>
                    <a:lnTo>
                      <a:pt x="187" y="1252"/>
                    </a:lnTo>
                    <a:lnTo>
                      <a:pt x="189" y="1252"/>
                    </a:lnTo>
                    <a:lnTo>
                      <a:pt x="191" y="1253"/>
                    </a:lnTo>
                    <a:lnTo>
                      <a:pt x="187" y="1256"/>
                    </a:lnTo>
                    <a:lnTo>
                      <a:pt x="188" y="1255"/>
                    </a:lnTo>
                    <a:lnTo>
                      <a:pt x="189" y="1255"/>
                    </a:lnTo>
                    <a:lnTo>
                      <a:pt x="189" y="1256"/>
                    </a:lnTo>
                    <a:lnTo>
                      <a:pt x="188" y="1256"/>
                    </a:lnTo>
                    <a:lnTo>
                      <a:pt x="187" y="1258"/>
                    </a:lnTo>
                    <a:lnTo>
                      <a:pt x="186" y="1258"/>
                    </a:lnTo>
                    <a:lnTo>
                      <a:pt x="186" y="1259"/>
                    </a:lnTo>
                    <a:lnTo>
                      <a:pt x="185" y="1260"/>
                    </a:lnTo>
                    <a:lnTo>
                      <a:pt x="182" y="1261"/>
                    </a:lnTo>
                    <a:lnTo>
                      <a:pt x="179" y="1260"/>
                    </a:lnTo>
                    <a:lnTo>
                      <a:pt x="175" y="1260"/>
                    </a:lnTo>
                    <a:lnTo>
                      <a:pt x="174" y="1261"/>
                    </a:lnTo>
                    <a:lnTo>
                      <a:pt x="178" y="1262"/>
                    </a:lnTo>
                    <a:lnTo>
                      <a:pt x="179" y="1262"/>
                    </a:lnTo>
                    <a:lnTo>
                      <a:pt x="176" y="1261"/>
                    </a:lnTo>
                    <a:lnTo>
                      <a:pt x="176" y="1260"/>
                    </a:lnTo>
                    <a:lnTo>
                      <a:pt x="179" y="1260"/>
                    </a:lnTo>
                    <a:lnTo>
                      <a:pt x="181" y="1261"/>
                    </a:lnTo>
                    <a:lnTo>
                      <a:pt x="181" y="1264"/>
                    </a:lnTo>
                    <a:lnTo>
                      <a:pt x="180" y="1264"/>
                    </a:lnTo>
                    <a:lnTo>
                      <a:pt x="175" y="1265"/>
                    </a:lnTo>
                    <a:lnTo>
                      <a:pt x="180" y="1265"/>
                    </a:lnTo>
                    <a:lnTo>
                      <a:pt x="180" y="1266"/>
                    </a:lnTo>
                    <a:lnTo>
                      <a:pt x="175" y="1271"/>
                    </a:lnTo>
                    <a:lnTo>
                      <a:pt x="173" y="1272"/>
                    </a:lnTo>
                    <a:lnTo>
                      <a:pt x="169" y="1272"/>
                    </a:lnTo>
                    <a:lnTo>
                      <a:pt x="168" y="1271"/>
                    </a:lnTo>
                    <a:lnTo>
                      <a:pt x="168" y="1272"/>
                    </a:lnTo>
                    <a:lnTo>
                      <a:pt x="169" y="1273"/>
                    </a:lnTo>
                    <a:lnTo>
                      <a:pt x="169" y="1279"/>
                    </a:lnTo>
                    <a:lnTo>
                      <a:pt x="168" y="1279"/>
                    </a:lnTo>
                    <a:lnTo>
                      <a:pt x="166" y="1283"/>
                    </a:lnTo>
                    <a:lnTo>
                      <a:pt x="164" y="1284"/>
                    </a:lnTo>
                    <a:lnTo>
                      <a:pt x="163" y="1284"/>
                    </a:lnTo>
                    <a:lnTo>
                      <a:pt x="162" y="1285"/>
                    </a:lnTo>
                    <a:lnTo>
                      <a:pt x="161" y="1285"/>
                    </a:lnTo>
                    <a:lnTo>
                      <a:pt x="161" y="1288"/>
                    </a:lnTo>
                    <a:lnTo>
                      <a:pt x="160" y="1289"/>
                    </a:lnTo>
                    <a:lnTo>
                      <a:pt x="160" y="1290"/>
                    </a:lnTo>
                    <a:lnTo>
                      <a:pt x="157" y="1290"/>
                    </a:lnTo>
                    <a:lnTo>
                      <a:pt x="156" y="1291"/>
                    </a:lnTo>
                    <a:lnTo>
                      <a:pt x="156" y="1292"/>
                    </a:lnTo>
                    <a:lnTo>
                      <a:pt x="155" y="1294"/>
                    </a:lnTo>
                    <a:lnTo>
                      <a:pt x="154" y="1294"/>
                    </a:lnTo>
                    <a:lnTo>
                      <a:pt x="154" y="1292"/>
                    </a:lnTo>
                    <a:lnTo>
                      <a:pt x="153" y="1295"/>
                    </a:lnTo>
                    <a:lnTo>
                      <a:pt x="151" y="1296"/>
                    </a:lnTo>
                    <a:lnTo>
                      <a:pt x="151" y="1298"/>
                    </a:lnTo>
                    <a:lnTo>
                      <a:pt x="150" y="1299"/>
                    </a:lnTo>
                    <a:lnTo>
                      <a:pt x="149" y="1298"/>
                    </a:lnTo>
                    <a:lnTo>
                      <a:pt x="148" y="1299"/>
                    </a:lnTo>
                    <a:lnTo>
                      <a:pt x="148" y="1298"/>
                    </a:lnTo>
                    <a:lnTo>
                      <a:pt x="147" y="1298"/>
                    </a:lnTo>
                    <a:lnTo>
                      <a:pt x="147" y="1301"/>
                    </a:lnTo>
                    <a:lnTo>
                      <a:pt x="144" y="1301"/>
                    </a:lnTo>
                    <a:lnTo>
                      <a:pt x="142" y="1303"/>
                    </a:lnTo>
                    <a:lnTo>
                      <a:pt x="141" y="1303"/>
                    </a:lnTo>
                    <a:lnTo>
                      <a:pt x="141" y="1305"/>
                    </a:lnTo>
                    <a:lnTo>
                      <a:pt x="139" y="1307"/>
                    </a:lnTo>
                    <a:lnTo>
                      <a:pt x="139" y="1309"/>
                    </a:lnTo>
                    <a:lnTo>
                      <a:pt x="138" y="1310"/>
                    </a:lnTo>
                    <a:lnTo>
                      <a:pt x="137" y="1309"/>
                    </a:lnTo>
                    <a:lnTo>
                      <a:pt x="137" y="1308"/>
                    </a:lnTo>
                    <a:lnTo>
                      <a:pt x="136" y="1308"/>
                    </a:lnTo>
                    <a:lnTo>
                      <a:pt x="135" y="1310"/>
                    </a:lnTo>
                    <a:lnTo>
                      <a:pt x="135" y="1311"/>
                    </a:lnTo>
                    <a:lnTo>
                      <a:pt x="132" y="1311"/>
                    </a:lnTo>
                    <a:lnTo>
                      <a:pt x="132" y="1310"/>
                    </a:lnTo>
                    <a:lnTo>
                      <a:pt x="131" y="1310"/>
                    </a:lnTo>
                    <a:lnTo>
                      <a:pt x="131" y="1309"/>
                    </a:lnTo>
                    <a:lnTo>
                      <a:pt x="132" y="1308"/>
                    </a:lnTo>
                    <a:lnTo>
                      <a:pt x="132" y="1305"/>
                    </a:lnTo>
                    <a:lnTo>
                      <a:pt x="131" y="1303"/>
                    </a:lnTo>
                    <a:lnTo>
                      <a:pt x="131" y="1302"/>
                    </a:lnTo>
                    <a:lnTo>
                      <a:pt x="130" y="1302"/>
                    </a:lnTo>
                    <a:lnTo>
                      <a:pt x="130" y="1303"/>
                    </a:lnTo>
                    <a:lnTo>
                      <a:pt x="131" y="1305"/>
                    </a:lnTo>
                    <a:lnTo>
                      <a:pt x="130" y="1307"/>
                    </a:lnTo>
                    <a:lnTo>
                      <a:pt x="130" y="1308"/>
                    </a:lnTo>
                    <a:lnTo>
                      <a:pt x="126" y="1311"/>
                    </a:lnTo>
                    <a:lnTo>
                      <a:pt x="127" y="1313"/>
                    </a:lnTo>
                    <a:lnTo>
                      <a:pt x="126" y="1314"/>
                    </a:lnTo>
                    <a:lnTo>
                      <a:pt x="119" y="1314"/>
                    </a:lnTo>
                    <a:lnTo>
                      <a:pt x="118" y="1315"/>
                    </a:lnTo>
                    <a:lnTo>
                      <a:pt x="114" y="1315"/>
                    </a:lnTo>
                    <a:lnTo>
                      <a:pt x="116" y="1316"/>
                    </a:lnTo>
                    <a:lnTo>
                      <a:pt x="114" y="1316"/>
                    </a:lnTo>
                    <a:lnTo>
                      <a:pt x="113" y="1315"/>
                    </a:lnTo>
                    <a:lnTo>
                      <a:pt x="114" y="1317"/>
                    </a:lnTo>
                    <a:lnTo>
                      <a:pt x="113" y="1319"/>
                    </a:lnTo>
                    <a:lnTo>
                      <a:pt x="112" y="1317"/>
                    </a:lnTo>
                    <a:lnTo>
                      <a:pt x="112" y="1319"/>
                    </a:lnTo>
                    <a:lnTo>
                      <a:pt x="104" y="1319"/>
                    </a:lnTo>
                    <a:lnTo>
                      <a:pt x="99" y="1317"/>
                    </a:lnTo>
                    <a:lnTo>
                      <a:pt x="98" y="1316"/>
                    </a:lnTo>
                    <a:lnTo>
                      <a:pt x="98" y="1315"/>
                    </a:lnTo>
                    <a:lnTo>
                      <a:pt x="95" y="1316"/>
                    </a:lnTo>
                    <a:lnTo>
                      <a:pt x="94" y="1317"/>
                    </a:lnTo>
                    <a:lnTo>
                      <a:pt x="94" y="1316"/>
                    </a:lnTo>
                    <a:lnTo>
                      <a:pt x="91" y="1317"/>
                    </a:lnTo>
                    <a:lnTo>
                      <a:pt x="91" y="1320"/>
                    </a:lnTo>
                    <a:lnTo>
                      <a:pt x="87" y="1320"/>
                    </a:lnTo>
                    <a:lnTo>
                      <a:pt x="87" y="1317"/>
                    </a:lnTo>
                    <a:lnTo>
                      <a:pt x="89" y="1315"/>
                    </a:lnTo>
                    <a:lnTo>
                      <a:pt x="91" y="1315"/>
                    </a:lnTo>
                    <a:lnTo>
                      <a:pt x="91" y="1314"/>
                    </a:lnTo>
                    <a:lnTo>
                      <a:pt x="92" y="1314"/>
                    </a:lnTo>
                    <a:lnTo>
                      <a:pt x="92" y="1315"/>
                    </a:lnTo>
                    <a:lnTo>
                      <a:pt x="93" y="1315"/>
                    </a:lnTo>
                    <a:lnTo>
                      <a:pt x="93" y="1311"/>
                    </a:lnTo>
                    <a:lnTo>
                      <a:pt x="91" y="1314"/>
                    </a:lnTo>
                    <a:lnTo>
                      <a:pt x="89" y="1314"/>
                    </a:lnTo>
                    <a:lnTo>
                      <a:pt x="88" y="1315"/>
                    </a:lnTo>
                    <a:lnTo>
                      <a:pt x="86" y="1316"/>
                    </a:lnTo>
                    <a:lnTo>
                      <a:pt x="85" y="1316"/>
                    </a:lnTo>
                    <a:lnTo>
                      <a:pt x="86" y="1315"/>
                    </a:lnTo>
                    <a:lnTo>
                      <a:pt x="87" y="1313"/>
                    </a:lnTo>
                    <a:lnTo>
                      <a:pt x="87" y="1311"/>
                    </a:lnTo>
                    <a:lnTo>
                      <a:pt x="85" y="1315"/>
                    </a:lnTo>
                    <a:lnTo>
                      <a:pt x="83" y="1315"/>
                    </a:lnTo>
                    <a:lnTo>
                      <a:pt x="83" y="1313"/>
                    </a:lnTo>
                    <a:lnTo>
                      <a:pt x="82" y="1313"/>
                    </a:lnTo>
                    <a:lnTo>
                      <a:pt x="82" y="1314"/>
                    </a:lnTo>
                    <a:lnTo>
                      <a:pt x="81" y="1314"/>
                    </a:lnTo>
                    <a:lnTo>
                      <a:pt x="79" y="1311"/>
                    </a:lnTo>
                    <a:lnTo>
                      <a:pt x="81" y="1310"/>
                    </a:lnTo>
                    <a:lnTo>
                      <a:pt x="86" y="1310"/>
                    </a:lnTo>
                    <a:lnTo>
                      <a:pt x="87" y="1309"/>
                    </a:lnTo>
                    <a:lnTo>
                      <a:pt x="82" y="1309"/>
                    </a:lnTo>
                    <a:lnTo>
                      <a:pt x="79" y="1305"/>
                    </a:lnTo>
                    <a:lnTo>
                      <a:pt x="77" y="1305"/>
                    </a:lnTo>
                    <a:lnTo>
                      <a:pt x="80" y="1309"/>
                    </a:lnTo>
                    <a:lnTo>
                      <a:pt x="79" y="1310"/>
                    </a:lnTo>
                    <a:lnTo>
                      <a:pt x="76" y="1310"/>
                    </a:lnTo>
                    <a:lnTo>
                      <a:pt x="75" y="1309"/>
                    </a:lnTo>
                    <a:lnTo>
                      <a:pt x="76" y="1308"/>
                    </a:lnTo>
                    <a:lnTo>
                      <a:pt x="76" y="1307"/>
                    </a:lnTo>
                    <a:lnTo>
                      <a:pt x="75" y="1305"/>
                    </a:lnTo>
                    <a:lnTo>
                      <a:pt x="75" y="1309"/>
                    </a:lnTo>
                    <a:lnTo>
                      <a:pt x="74" y="1310"/>
                    </a:lnTo>
                    <a:lnTo>
                      <a:pt x="75" y="1310"/>
                    </a:lnTo>
                    <a:lnTo>
                      <a:pt x="75" y="1311"/>
                    </a:lnTo>
                    <a:lnTo>
                      <a:pt x="76" y="1313"/>
                    </a:lnTo>
                    <a:lnTo>
                      <a:pt x="77" y="1313"/>
                    </a:lnTo>
                    <a:lnTo>
                      <a:pt x="77" y="1314"/>
                    </a:lnTo>
                    <a:lnTo>
                      <a:pt x="79" y="1314"/>
                    </a:lnTo>
                    <a:lnTo>
                      <a:pt x="79" y="1315"/>
                    </a:lnTo>
                    <a:lnTo>
                      <a:pt x="75" y="1315"/>
                    </a:lnTo>
                    <a:lnTo>
                      <a:pt x="71" y="1314"/>
                    </a:lnTo>
                    <a:lnTo>
                      <a:pt x="70" y="1314"/>
                    </a:lnTo>
                    <a:lnTo>
                      <a:pt x="68" y="1311"/>
                    </a:lnTo>
                    <a:lnTo>
                      <a:pt x="68" y="1310"/>
                    </a:lnTo>
                    <a:lnTo>
                      <a:pt x="69" y="1309"/>
                    </a:lnTo>
                    <a:lnTo>
                      <a:pt x="69" y="1308"/>
                    </a:lnTo>
                    <a:lnTo>
                      <a:pt x="70" y="1307"/>
                    </a:lnTo>
                    <a:lnTo>
                      <a:pt x="70" y="1305"/>
                    </a:lnTo>
                    <a:lnTo>
                      <a:pt x="74" y="1305"/>
                    </a:lnTo>
                    <a:lnTo>
                      <a:pt x="73" y="1304"/>
                    </a:lnTo>
                    <a:lnTo>
                      <a:pt x="74" y="1303"/>
                    </a:lnTo>
                    <a:lnTo>
                      <a:pt x="76" y="1302"/>
                    </a:lnTo>
                    <a:lnTo>
                      <a:pt x="77" y="1301"/>
                    </a:lnTo>
                    <a:lnTo>
                      <a:pt x="81" y="1298"/>
                    </a:lnTo>
                    <a:lnTo>
                      <a:pt x="79" y="1298"/>
                    </a:lnTo>
                    <a:lnTo>
                      <a:pt x="75" y="1302"/>
                    </a:lnTo>
                    <a:lnTo>
                      <a:pt x="74" y="1302"/>
                    </a:lnTo>
                    <a:lnTo>
                      <a:pt x="71" y="1298"/>
                    </a:lnTo>
                    <a:lnTo>
                      <a:pt x="73" y="1296"/>
                    </a:lnTo>
                    <a:lnTo>
                      <a:pt x="74" y="1296"/>
                    </a:lnTo>
                    <a:lnTo>
                      <a:pt x="75" y="1295"/>
                    </a:lnTo>
                    <a:lnTo>
                      <a:pt x="74" y="1294"/>
                    </a:lnTo>
                    <a:lnTo>
                      <a:pt x="73" y="1294"/>
                    </a:lnTo>
                    <a:lnTo>
                      <a:pt x="73" y="1295"/>
                    </a:lnTo>
                    <a:lnTo>
                      <a:pt x="71" y="1295"/>
                    </a:lnTo>
                    <a:lnTo>
                      <a:pt x="71" y="1301"/>
                    </a:lnTo>
                    <a:lnTo>
                      <a:pt x="69" y="1301"/>
                    </a:lnTo>
                    <a:lnTo>
                      <a:pt x="67" y="1298"/>
                    </a:lnTo>
                    <a:lnTo>
                      <a:pt x="62" y="1298"/>
                    </a:lnTo>
                    <a:lnTo>
                      <a:pt x="60" y="1297"/>
                    </a:lnTo>
                    <a:lnTo>
                      <a:pt x="57" y="1295"/>
                    </a:lnTo>
                    <a:lnTo>
                      <a:pt x="56" y="1295"/>
                    </a:lnTo>
                    <a:lnTo>
                      <a:pt x="55" y="1294"/>
                    </a:lnTo>
                    <a:lnTo>
                      <a:pt x="54" y="1294"/>
                    </a:lnTo>
                    <a:lnTo>
                      <a:pt x="49" y="1291"/>
                    </a:lnTo>
                    <a:lnTo>
                      <a:pt x="46" y="1289"/>
                    </a:lnTo>
                    <a:lnTo>
                      <a:pt x="45" y="1289"/>
                    </a:lnTo>
                    <a:lnTo>
                      <a:pt x="44" y="1288"/>
                    </a:lnTo>
                    <a:lnTo>
                      <a:pt x="44" y="1283"/>
                    </a:lnTo>
                    <a:lnTo>
                      <a:pt x="43" y="1282"/>
                    </a:lnTo>
                    <a:lnTo>
                      <a:pt x="38" y="1282"/>
                    </a:lnTo>
                    <a:lnTo>
                      <a:pt x="37" y="1280"/>
                    </a:lnTo>
                    <a:lnTo>
                      <a:pt x="36" y="1278"/>
                    </a:lnTo>
                    <a:lnTo>
                      <a:pt x="32" y="1278"/>
                    </a:lnTo>
                    <a:lnTo>
                      <a:pt x="30" y="1276"/>
                    </a:lnTo>
                    <a:lnTo>
                      <a:pt x="31" y="1274"/>
                    </a:lnTo>
                    <a:lnTo>
                      <a:pt x="29" y="1272"/>
                    </a:lnTo>
                    <a:lnTo>
                      <a:pt x="27" y="1270"/>
                    </a:lnTo>
                    <a:lnTo>
                      <a:pt x="26" y="1266"/>
                    </a:lnTo>
                    <a:lnTo>
                      <a:pt x="25" y="1264"/>
                    </a:lnTo>
                    <a:lnTo>
                      <a:pt x="25" y="1262"/>
                    </a:lnTo>
                    <a:lnTo>
                      <a:pt x="24" y="1261"/>
                    </a:lnTo>
                    <a:lnTo>
                      <a:pt x="23" y="1259"/>
                    </a:lnTo>
                    <a:lnTo>
                      <a:pt x="25" y="1256"/>
                    </a:lnTo>
                    <a:lnTo>
                      <a:pt x="25" y="1255"/>
                    </a:lnTo>
                    <a:lnTo>
                      <a:pt x="26" y="1254"/>
                    </a:lnTo>
                    <a:lnTo>
                      <a:pt x="26" y="1253"/>
                    </a:lnTo>
                    <a:lnTo>
                      <a:pt x="25" y="1251"/>
                    </a:lnTo>
                    <a:lnTo>
                      <a:pt x="25" y="1249"/>
                    </a:lnTo>
                    <a:lnTo>
                      <a:pt x="26" y="1249"/>
                    </a:lnTo>
                    <a:lnTo>
                      <a:pt x="26" y="1248"/>
                    </a:lnTo>
                    <a:lnTo>
                      <a:pt x="27" y="1248"/>
                    </a:lnTo>
                    <a:lnTo>
                      <a:pt x="27" y="1247"/>
                    </a:lnTo>
                    <a:lnTo>
                      <a:pt x="26" y="1247"/>
                    </a:lnTo>
                    <a:lnTo>
                      <a:pt x="26" y="1245"/>
                    </a:lnTo>
                    <a:lnTo>
                      <a:pt x="25" y="1243"/>
                    </a:lnTo>
                    <a:lnTo>
                      <a:pt x="25" y="1242"/>
                    </a:lnTo>
                    <a:lnTo>
                      <a:pt x="26" y="1242"/>
                    </a:lnTo>
                    <a:lnTo>
                      <a:pt x="26" y="1243"/>
                    </a:lnTo>
                    <a:lnTo>
                      <a:pt x="27" y="1243"/>
                    </a:lnTo>
                    <a:lnTo>
                      <a:pt x="29" y="1246"/>
                    </a:lnTo>
                    <a:lnTo>
                      <a:pt x="29" y="1247"/>
                    </a:lnTo>
                    <a:lnTo>
                      <a:pt x="30" y="1245"/>
                    </a:lnTo>
                    <a:lnTo>
                      <a:pt x="29" y="1245"/>
                    </a:lnTo>
                    <a:lnTo>
                      <a:pt x="27" y="1243"/>
                    </a:lnTo>
                    <a:lnTo>
                      <a:pt x="26" y="1241"/>
                    </a:lnTo>
                    <a:lnTo>
                      <a:pt x="27" y="1241"/>
                    </a:lnTo>
                    <a:lnTo>
                      <a:pt x="27" y="1240"/>
                    </a:lnTo>
                    <a:lnTo>
                      <a:pt x="25" y="1240"/>
                    </a:lnTo>
                    <a:lnTo>
                      <a:pt x="25" y="1239"/>
                    </a:lnTo>
                    <a:lnTo>
                      <a:pt x="26" y="1239"/>
                    </a:lnTo>
                    <a:lnTo>
                      <a:pt x="26" y="1236"/>
                    </a:lnTo>
                    <a:lnTo>
                      <a:pt x="33" y="1241"/>
                    </a:lnTo>
                    <a:lnTo>
                      <a:pt x="32" y="1243"/>
                    </a:lnTo>
                    <a:lnTo>
                      <a:pt x="32" y="1248"/>
                    </a:lnTo>
                    <a:lnTo>
                      <a:pt x="33" y="1249"/>
                    </a:lnTo>
                    <a:lnTo>
                      <a:pt x="33" y="1245"/>
                    </a:lnTo>
                    <a:lnTo>
                      <a:pt x="37" y="1245"/>
                    </a:lnTo>
                    <a:lnTo>
                      <a:pt x="37" y="1242"/>
                    </a:lnTo>
                    <a:lnTo>
                      <a:pt x="40" y="1242"/>
                    </a:lnTo>
                    <a:lnTo>
                      <a:pt x="43" y="1245"/>
                    </a:lnTo>
                    <a:lnTo>
                      <a:pt x="43" y="1246"/>
                    </a:lnTo>
                    <a:lnTo>
                      <a:pt x="49" y="1252"/>
                    </a:lnTo>
                    <a:lnTo>
                      <a:pt x="54" y="1252"/>
                    </a:lnTo>
                    <a:lnTo>
                      <a:pt x="50" y="1251"/>
                    </a:lnTo>
                    <a:lnTo>
                      <a:pt x="49" y="1251"/>
                    </a:lnTo>
                    <a:lnTo>
                      <a:pt x="49" y="1249"/>
                    </a:lnTo>
                    <a:lnTo>
                      <a:pt x="48" y="1248"/>
                    </a:lnTo>
                    <a:lnTo>
                      <a:pt x="48" y="1246"/>
                    </a:lnTo>
                    <a:lnTo>
                      <a:pt x="50" y="1243"/>
                    </a:lnTo>
                    <a:lnTo>
                      <a:pt x="50" y="1242"/>
                    </a:lnTo>
                    <a:lnTo>
                      <a:pt x="54" y="1240"/>
                    </a:lnTo>
                    <a:lnTo>
                      <a:pt x="71" y="1235"/>
                    </a:lnTo>
                    <a:lnTo>
                      <a:pt x="71" y="1234"/>
                    </a:lnTo>
                    <a:lnTo>
                      <a:pt x="60" y="1236"/>
                    </a:lnTo>
                    <a:lnTo>
                      <a:pt x="57" y="1237"/>
                    </a:lnTo>
                    <a:lnTo>
                      <a:pt x="52" y="1239"/>
                    </a:lnTo>
                    <a:lnTo>
                      <a:pt x="50" y="1240"/>
                    </a:lnTo>
                    <a:lnTo>
                      <a:pt x="46" y="1247"/>
                    </a:lnTo>
                    <a:lnTo>
                      <a:pt x="44" y="1243"/>
                    </a:lnTo>
                    <a:lnTo>
                      <a:pt x="44" y="1240"/>
                    </a:lnTo>
                    <a:lnTo>
                      <a:pt x="46" y="1240"/>
                    </a:lnTo>
                    <a:lnTo>
                      <a:pt x="48" y="1239"/>
                    </a:lnTo>
                    <a:lnTo>
                      <a:pt x="46" y="1239"/>
                    </a:lnTo>
                    <a:lnTo>
                      <a:pt x="46" y="1237"/>
                    </a:lnTo>
                    <a:lnTo>
                      <a:pt x="43" y="1237"/>
                    </a:lnTo>
                    <a:lnTo>
                      <a:pt x="39" y="1234"/>
                    </a:lnTo>
                    <a:lnTo>
                      <a:pt x="39" y="1231"/>
                    </a:lnTo>
                    <a:lnTo>
                      <a:pt x="40" y="1230"/>
                    </a:lnTo>
                    <a:lnTo>
                      <a:pt x="42" y="1230"/>
                    </a:lnTo>
                    <a:lnTo>
                      <a:pt x="46" y="1229"/>
                    </a:lnTo>
                    <a:lnTo>
                      <a:pt x="48" y="1228"/>
                    </a:lnTo>
                    <a:lnTo>
                      <a:pt x="50" y="1228"/>
                    </a:lnTo>
                    <a:lnTo>
                      <a:pt x="50" y="1227"/>
                    </a:lnTo>
                    <a:lnTo>
                      <a:pt x="45" y="1227"/>
                    </a:lnTo>
                    <a:lnTo>
                      <a:pt x="48" y="1222"/>
                    </a:lnTo>
                    <a:lnTo>
                      <a:pt x="52" y="1217"/>
                    </a:lnTo>
                    <a:lnTo>
                      <a:pt x="56" y="1216"/>
                    </a:lnTo>
                    <a:lnTo>
                      <a:pt x="58" y="1213"/>
                    </a:lnTo>
                    <a:lnTo>
                      <a:pt x="61" y="1212"/>
                    </a:lnTo>
                    <a:lnTo>
                      <a:pt x="58" y="1212"/>
                    </a:lnTo>
                    <a:lnTo>
                      <a:pt x="54" y="1216"/>
                    </a:lnTo>
                    <a:lnTo>
                      <a:pt x="51" y="1217"/>
                    </a:lnTo>
                    <a:lnTo>
                      <a:pt x="50" y="1216"/>
                    </a:lnTo>
                    <a:lnTo>
                      <a:pt x="49" y="1213"/>
                    </a:lnTo>
                    <a:lnTo>
                      <a:pt x="55" y="1213"/>
                    </a:lnTo>
                    <a:lnTo>
                      <a:pt x="55" y="1212"/>
                    </a:lnTo>
                    <a:lnTo>
                      <a:pt x="54" y="1211"/>
                    </a:lnTo>
                    <a:lnTo>
                      <a:pt x="54" y="1212"/>
                    </a:lnTo>
                    <a:lnTo>
                      <a:pt x="52" y="1212"/>
                    </a:lnTo>
                    <a:lnTo>
                      <a:pt x="51" y="1211"/>
                    </a:lnTo>
                    <a:lnTo>
                      <a:pt x="50" y="1212"/>
                    </a:lnTo>
                    <a:lnTo>
                      <a:pt x="49" y="1212"/>
                    </a:lnTo>
                    <a:lnTo>
                      <a:pt x="48" y="1211"/>
                    </a:lnTo>
                    <a:lnTo>
                      <a:pt x="46" y="1212"/>
                    </a:lnTo>
                    <a:lnTo>
                      <a:pt x="45" y="1212"/>
                    </a:lnTo>
                    <a:lnTo>
                      <a:pt x="45" y="1210"/>
                    </a:lnTo>
                    <a:lnTo>
                      <a:pt x="46" y="1209"/>
                    </a:lnTo>
                    <a:lnTo>
                      <a:pt x="46" y="1208"/>
                    </a:lnTo>
                    <a:lnTo>
                      <a:pt x="48" y="1206"/>
                    </a:lnTo>
                    <a:lnTo>
                      <a:pt x="49" y="1206"/>
                    </a:lnTo>
                    <a:lnTo>
                      <a:pt x="52" y="1203"/>
                    </a:lnTo>
                    <a:lnTo>
                      <a:pt x="54" y="1204"/>
                    </a:lnTo>
                    <a:lnTo>
                      <a:pt x="54" y="1202"/>
                    </a:lnTo>
                    <a:lnTo>
                      <a:pt x="55" y="1200"/>
                    </a:lnTo>
                    <a:lnTo>
                      <a:pt x="55" y="1197"/>
                    </a:lnTo>
                    <a:lnTo>
                      <a:pt x="63" y="1193"/>
                    </a:lnTo>
                    <a:lnTo>
                      <a:pt x="68" y="1193"/>
                    </a:lnTo>
                    <a:lnTo>
                      <a:pt x="67" y="1192"/>
                    </a:lnTo>
                    <a:lnTo>
                      <a:pt x="60" y="1193"/>
                    </a:lnTo>
                    <a:lnTo>
                      <a:pt x="56" y="1196"/>
                    </a:lnTo>
                    <a:lnTo>
                      <a:pt x="55" y="1196"/>
                    </a:lnTo>
                    <a:lnTo>
                      <a:pt x="56" y="1194"/>
                    </a:lnTo>
                    <a:lnTo>
                      <a:pt x="56" y="1193"/>
                    </a:lnTo>
                    <a:lnTo>
                      <a:pt x="57" y="1192"/>
                    </a:lnTo>
                    <a:lnTo>
                      <a:pt x="57" y="1186"/>
                    </a:lnTo>
                    <a:lnTo>
                      <a:pt x="58" y="1185"/>
                    </a:lnTo>
                    <a:lnTo>
                      <a:pt x="57" y="1185"/>
                    </a:lnTo>
                    <a:lnTo>
                      <a:pt x="56" y="1187"/>
                    </a:lnTo>
                    <a:lnTo>
                      <a:pt x="56" y="1192"/>
                    </a:lnTo>
                    <a:lnTo>
                      <a:pt x="55" y="1193"/>
                    </a:lnTo>
                    <a:lnTo>
                      <a:pt x="55" y="1196"/>
                    </a:lnTo>
                    <a:lnTo>
                      <a:pt x="54" y="1197"/>
                    </a:lnTo>
                    <a:lnTo>
                      <a:pt x="52" y="1200"/>
                    </a:lnTo>
                    <a:lnTo>
                      <a:pt x="51" y="1202"/>
                    </a:lnTo>
                    <a:lnTo>
                      <a:pt x="49" y="1203"/>
                    </a:lnTo>
                    <a:lnTo>
                      <a:pt x="49" y="1204"/>
                    </a:lnTo>
                    <a:lnTo>
                      <a:pt x="46" y="1205"/>
                    </a:lnTo>
                    <a:lnTo>
                      <a:pt x="46" y="1206"/>
                    </a:lnTo>
                    <a:lnTo>
                      <a:pt x="45" y="1205"/>
                    </a:lnTo>
                    <a:lnTo>
                      <a:pt x="45" y="1204"/>
                    </a:lnTo>
                    <a:lnTo>
                      <a:pt x="44" y="1204"/>
                    </a:lnTo>
                    <a:lnTo>
                      <a:pt x="44" y="1206"/>
                    </a:lnTo>
                    <a:lnTo>
                      <a:pt x="45" y="1206"/>
                    </a:lnTo>
                    <a:lnTo>
                      <a:pt x="45" y="1208"/>
                    </a:lnTo>
                    <a:lnTo>
                      <a:pt x="43" y="1210"/>
                    </a:lnTo>
                    <a:lnTo>
                      <a:pt x="42" y="1210"/>
                    </a:lnTo>
                    <a:lnTo>
                      <a:pt x="42" y="1208"/>
                    </a:lnTo>
                    <a:lnTo>
                      <a:pt x="40" y="1208"/>
                    </a:lnTo>
                    <a:lnTo>
                      <a:pt x="40" y="1202"/>
                    </a:lnTo>
                    <a:lnTo>
                      <a:pt x="42" y="1203"/>
                    </a:lnTo>
                    <a:lnTo>
                      <a:pt x="51" y="1199"/>
                    </a:lnTo>
                    <a:lnTo>
                      <a:pt x="51" y="1198"/>
                    </a:lnTo>
                    <a:lnTo>
                      <a:pt x="50" y="1198"/>
                    </a:lnTo>
                    <a:lnTo>
                      <a:pt x="48" y="1199"/>
                    </a:lnTo>
                    <a:lnTo>
                      <a:pt x="46" y="1200"/>
                    </a:lnTo>
                    <a:lnTo>
                      <a:pt x="40" y="1199"/>
                    </a:lnTo>
                    <a:lnTo>
                      <a:pt x="39" y="1199"/>
                    </a:lnTo>
                    <a:lnTo>
                      <a:pt x="39" y="1197"/>
                    </a:lnTo>
                    <a:lnTo>
                      <a:pt x="38" y="1197"/>
                    </a:lnTo>
                    <a:lnTo>
                      <a:pt x="38" y="1194"/>
                    </a:lnTo>
                    <a:lnTo>
                      <a:pt x="37" y="1194"/>
                    </a:lnTo>
                    <a:lnTo>
                      <a:pt x="36" y="1196"/>
                    </a:lnTo>
                    <a:lnTo>
                      <a:pt x="37" y="1198"/>
                    </a:lnTo>
                    <a:lnTo>
                      <a:pt x="37" y="1200"/>
                    </a:lnTo>
                    <a:lnTo>
                      <a:pt x="35" y="1203"/>
                    </a:lnTo>
                    <a:lnTo>
                      <a:pt x="33" y="1202"/>
                    </a:lnTo>
                    <a:lnTo>
                      <a:pt x="33" y="1203"/>
                    </a:lnTo>
                    <a:lnTo>
                      <a:pt x="32" y="1204"/>
                    </a:lnTo>
                    <a:lnTo>
                      <a:pt x="30" y="1205"/>
                    </a:lnTo>
                    <a:lnTo>
                      <a:pt x="31" y="1205"/>
                    </a:lnTo>
                    <a:lnTo>
                      <a:pt x="33" y="1204"/>
                    </a:lnTo>
                    <a:lnTo>
                      <a:pt x="37" y="1204"/>
                    </a:lnTo>
                    <a:lnTo>
                      <a:pt x="39" y="1208"/>
                    </a:lnTo>
                    <a:lnTo>
                      <a:pt x="39" y="1210"/>
                    </a:lnTo>
                    <a:lnTo>
                      <a:pt x="38" y="1210"/>
                    </a:lnTo>
                    <a:lnTo>
                      <a:pt x="36" y="1211"/>
                    </a:lnTo>
                    <a:lnTo>
                      <a:pt x="35" y="1210"/>
                    </a:lnTo>
                    <a:lnTo>
                      <a:pt x="35" y="1211"/>
                    </a:lnTo>
                    <a:lnTo>
                      <a:pt x="32" y="1211"/>
                    </a:lnTo>
                    <a:lnTo>
                      <a:pt x="32" y="1213"/>
                    </a:lnTo>
                    <a:lnTo>
                      <a:pt x="31" y="1213"/>
                    </a:lnTo>
                    <a:lnTo>
                      <a:pt x="30" y="1215"/>
                    </a:lnTo>
                    <a:lnTo>
                      <a:pt x="29" y="1215"/>
                    </a:lnTo>
                    <a:lnTo>
                      <a:pt x="29" y="1213"/>
                    </a:lnTo>
                    <a:lnTo>
                      <a:pt x="30" y="1212"/>
                    </a:lnTo>
                    <a:lnTo>
                      <a:pt x="30" y="1210"/>
                    </a:lnTo>
                    <a:lnTo>
                      <a:pt x="29" y="1206"/>
                    </a:lnTo>
                    <a:lnTo>
                      <a:pt x="27" y="1205"/>
                    </a:lnTo>
                    <a:lnTo>
                      <a:pt x="27" y="1213"/>
                    </a:lnTo>
                    <a:lnTo>
                      <a:pt x="25" y="1216"/>
                    </a:lnTo>
                    <a:lnTo>
                      <a:pt x="23" y="1216"/>
                    </a:lnTo>
                    <a:lnTo>
                      <a:pt x="23" y="1215"/>
                    </a:lnTo>
                    <a:lnTo>
                      <a:pt x="20" y="1212"/>
                    </a:lnTo>
                    <a:lnTo>
                      <a:pt x="21" y="1210"/>
                    </a:lnTo>
                    <a:lnTo>
                      <a:pt x="21" y="1205"/>
                    </a:lnTo>
                    <a:lnTo>
                      <a:pt x="20" y="1206"/>
                    </a:lnTo>
                    <a:lnTo>
                      <a:pt x="20" y="1215"/>
                    </a:lnTo>
                    <a:lnTo>
                      <a:pt x="19" y="1215"/>
                    </a:lnTo>
                    <a:lnTo>
                      <a:pt x="19" y="1212"/>
                    </a:lnTo>
                    <a:lnTo>
                      <a:pt x="18" y="1211"/>
                    </a:lnTo>
                    <a:lnTo>
                      <a:pt x="18" y="1205"/>
                    </a:lnTo>
                    <a:lnTo>
                      <a:pt x="17" y="1205"/>
                    </a:lnTo>
                    <a:lnTo>
                      <a:pt x="17" y="1210"/>
                    </a:lnTo>
                    <a:lnTo>
                      <a:pt x="15" y="1211"/>
                    </a:lnTo>
                    <a:lnTo>
                      <a:pt x="13" y="1204"/>
                    </a:lnTo>
                    <a:lnTo>
                      <a:pt x="12" y="1204"/>
                    </a:lnTo>
                    <a:lnTo>
                      <a:pt x="11" y="1203"/>
                    </a:lnTo>
                    <a:lnTo>
                      <a:pt x="11" y="1197"/>
                    </a:lnTo>
                    <a:lnTo>
                      <a:pt x="12" y="1196"/>
                    </a:lnTo>
                    <a:lnTo>
                      <a:pt x="13" y="1196"/>
                    </a:lnTo>
                    <a:lnTo>
                      <a:pt x="12" y="1194"/>
                    </a:lnTo>
                    <a:lnTo>
                      <a:pt x="12" y="1193"/>
                    </a:lnTo>
                    <a:lnTo>
                      <a:pt x="13" y="1193"/>
                    </a:lnTo>
                    <a:lnTo>
                      <a:pt x="15" y="1190"/>
                    </a:lnTo>
                    <a:lnTo>
                      <a:pt x="15" y="1187"/>
                    </a:lnTo>
                    <a:lnTo>
                      <a:pt x="17" y="1186"/>
                    </a:lnTo>
                    <a:lnTo>
                      <a:pt x="18" y="1186"/>
                    </a:lnTo>
                    <a:lnTo>
                      <a:pt x="18" y="1185"/>
                    </a:lnTo>
                    <a:lnTo>
                      <a:pt x="19" y="1185"/>
                    </a:lnTo>
                    <a:lnTo>
                      <a:pt x="19" y="1186"/>
                    </a:lnTo>
                    <a:lnTo>
                      <a:pt x="20" y="1188"/>
                    </a:lnTo>
                    <a:lnTo>
                      <a:pt x="21" y="1187"/>
                    </a:lnTo>
                    <a:lnTo>
                      <a:pt x="21" y="1186"/>
                    </a:lnTo>
                    <a:lnTo>
                      <a:pt x="20" y="1185"/>
                    </a:lnTo>
                    <a:lnTo>
                      <a:pt x="20" y="1182"/>
                    </a:lnTo>
                    <a:lnTo>
                      <a:pt x="21" y="1180"/>
                    </a:lnTo>
                    <a:lnTo>
                      <a:pt x="24" y="1178"/>
                    </a:lnTo>
                    <a:lnTo>
                      <a:pt x="24" y="1187"/>
                    </a:lnTo>
                    <a:lnTo>
                      <a:pt x="23" y="1187"/>
                    </a:lnTo>
                    <a:lnTo>
                      <a:pt x="24" y="1188"/>
                    </a:lnTo>
                    <a:lnTo>
                      <a:pt x="24" y="1192"/>
                    </a:lnTo>
                    <a:lnTo>
                      <a:pt x="21" y="1194"/>
                    </a:lnTo>
                    <a:lnTo>
                      <a:pt x="20" y="1194"/>
                    </a:lnTo>
                    <a:lnTo>
                      <a:pt x="20" y="1197"/>
                    </a:lnTo>
                    <a:lnTo>
                      <a:pt x="21" y="1197"/>
                    </a:lnTo>
                    <a:lnTo>
                      <a:pt x="24" y="1194"/>
                    </a:lnTo>
                    <a:lnTo>
                      <a:pt x="25" y="1194"/>
                    </a:lnTo>
                    <a:lnTo>
                      <a:pt x="25" y="1191"/>
                    </a:lnTo>
                    <a:lnTo>
                      <a:pt x="26" y="1190"/>
                    </a:lnTo>
                    <a:lnTo>
                      <a:pt x="25" y="1188"/>
                    </a:lnTo>
                    <a:lnTo>
                      <a:pt x="25" y="1186"/>
                    </a:lnTo>
                    <a:lnTo>
                      <a:pt x="26" y="1184"/>
                    </a:lnTo>
                    <a:lnTo>
                      <a:pt x="26" y="1182"/>
                    </a:lnTo>
                    <a:lnTo>
                      <a:pt x="27" y="1182"/>
                    </a:lnTo>
                    <a:lnTo>
                      <a:pt x="29" y="1184"/>
                    </a:lnTo>
                    <a:lnTo>
                      <a:pt x="33" y="1184"/>
                    </a:lnTo>
                    <a:lnTo>
                      <a:pt x="33" y="1188"/>
                    </a:lnTo>
                    <a:lnTo>
                      <a:pt x="35" y="1188"/>
                    </a:lnTo>
                    <a:lnTo>
                      <a:pt x="36" y="1187"/>
                    </a:lnTo>
                    <a:lnTo>
                      <a:pt x="36" y="1185"/>
                    </a:lnTo>
                    <a:lnTo>
                      <a:pt x="40" y="1185"/>
                    </a:lnTo>
                    <a:lnTo>
                      <a:pt x="40" y="1182"/>
                    </a:lnTo>
                    <a:lnTo>
                      <a:pt x="36" y="1185"/>
                    </a:lnTo>
                    <a:lnTo>
                      <a:pt x="35" y="1184"/>
                    </a:lnTo>
                    <a:lnTo>
                      <a:pt x="35" y="1182"/>
                    </a:lnTo>
                    <a:lnTo>
                      <a:pt x="37" y="1180"/>
                    </a:lnTo>
                    <a:lnTo>
                      <a:pt x="37" y="1179"/>
                    </a:lnTo>
                    <a:lnTo>
                      <a:pt x="39" y="1178"/>
                    </a:lnTo>
                    <a:lnTo>
                      <a:pt x="40" y="1178"/>
                    </a:lnTo>
                    <a:lnTo>
                      <a:pt x="40" y="1175"/>
                    </a:lnTo>
                    <a:lnTo>
                      <a:pt x="42" y="1175"/>
                    </a:lnTo>
                    <a:lnTo>
                      <a:pt x="42" y="1176"/>
                    </a:lnTo>
                    <a:lnTo>
                      <a:pt x="43" y="1178"/>
                    </a:lnTo>
                    <a:lnTo>
                      <a:pt x="46" y="1178"/>
                    </a:lnTo>
                    <a:lnTo>
                      <a:pt x="52" y="1173"/>
                    </a:lnTo>
                    <a:lnTo>
                      <a:pt x="52" y="1172"/>
                    </a:lnTo>
                    <a:lnTo>
                      <a:pt x="54" y="1172"/>
                    </a:lnTo>
                    <a:lnTo>
                      <a:pt x="54" y="1170"/>
                    </a:lnTo>
                    <a:lnTo>
                      <a:pt x="57" y="1169"/>
                    </a:lnTo>
                    <a:lnTo>
                      <a:pt x="58" y="1168"/>
                    </a:lnTo>
                    <a:lnTo>
                      <a:pt x="56" y="1169"/>
                    </a:lnTo>
                    <a:lnTo>
                      <a:pt x="50" y="1172"/>
                    </a:lnTo>
                    <a:lnTo>
                      <a:pt x="46" y="1175"/>
                    </a:lnTo>
                    <a:lnTo>
                      <a:pt x="46" y="1176"/>
                    </a:lnTo>
                    <a:lnTo>
                      <a:pt x="44" y="1176"/>
                    </a:lnTo>
                    <a:lnTo>
                      <a:pt x="43" y="1175"/>
                    </a:lnTo>
                    <a:lnTo>
                      <a:pt x="43" y="1169"/>
                    </a:lnTo>
                    <a:lnTo>
                      <a:pt x="42" y="1170"/>
                    </a:lnTo>
                    <a:lnTo>
                      <a:pt x="42" y="1173"/>
                    </a:lnTo>
                    <a:lnTo>
                      <a:pt x="39" y="1175"/>
                    </a:lnTo>
                    <a:lnTo>
                      <a:pt x="38" y="1175"/>
                    </a:lnTo>
                    <a:lnTo>
                      <a:pt x="37" y="1174"/>
                    </a:lnTo>
                    <a:lnTo>
                      <a:pt x="36" y="1174"/>
                    </a:lnTo>
                    <a:lnTo>
                      <a:pt x="35" y="1172"/>
                    </a:lnTo>
                    <a:lnTo>
                      <a:pt x="33" y="1170"/>
                    </a:lnTo>
                    <a:lnTo>
                      <a:pt x="33" y="1168"/>
                    </a:lnTo>
                    <a:lnTo>
                      <a:pt x="32" y="1168"/>
                    </a:lnTo>
                    <a:lnTo>
                      <a:pt x="32" y="1169"/>
                    </a:lnTo>
                    <a:lnTo>
                      <a:pt x="31" y="1169"/>
                    </a:lnTo>
                    <a:lnTo>
                      <a:pt x="30" y="1168"/>
                    </a:lnTo>
                    <a:lnTo>
                      <a:pt x="31" y="1168"/>
                    </a:lnTo>
                    <a:lnTo>
                      <a:pt x="32" y="1167"/>
                    </a:lnTo>
                    <a:lnTo>
                      <a:pt x="35" y="1166"/>
                    </a:lnTo>
                    <a:lnTo>
                      <a:pt x="35" y="1163"/>
                    </a:lnTo>
                    <a:lnTo>
                      <a:pt x="37" y="1161"/>
                    </a:lnTo>
                    <a:lnTo>
                      <a:pt x="39" y="1160"/>
                    </a:lnTo>
                    <a:lnTo>
                      <a:pt x="44" y="1160"/>
                    </a:lnTo>
                    <a:lnTo>
                      <a:pt x="44" y="1157"/>
                    </a:lnTo>
                    <a:lnTo>
                      <a:pt x="43" y="1156"/>
                    </a:lnTo>
                    <a:lnTo>
                      <a:pt x="45" y="1151"/>
                    </a:lnTo>
                    <a:lnTo>
                      <a:pt x="49" y="1148"/>
                    </a:lnTo>
                    <a:lnTo>
                      <a:pt x="57" y="1145"/>
                    </a:lnTo>
                    <a:lnTo>
                      <a:pt x="56" y="1145"/>
                    </a:lnTo>
                    <a:lnTo>
                      <a:pt x="56" y="1142"/>
                    </a:lnTo>
                    <a:lnTo>
                      <a:pt x="54" y="1144"/>
                    </a:lnTo>
                    <a:lnTo>
                      <a:pt x="54" y="1145"/>
                    </a:lnTo>
                    <a:lnTo>
                      <a:pt x="52" y="1147"/>
                    </a:lnTo>
                    <a:lnTo>
                      <a:pt x="50" y="1147"/>
                    </a:lnTo>
                    <a:lnTo>
                      <a:pt x="50" y="1144"/>
                    </a:lnTo>
                    <a:lnTo>
                      <a:pt x="49" y="1142"/>
                    </a:lnTo>
                    <a:lnTo>
                      <a:pt x="49" y="1139"/>
                    </a:lnTo>
                    <a:lnTo>
                      <a:pt x="52" y="1136"/>
                    </a:lnTo>
                    <a:lnTo>
                      <a:pt x="52" y="1133"/>
                    </a:lnTo>
                    <a:lnTo>
                      <a:pt x="54" y="1132"/>
                    </a:lnTo>
                    <a:lnTo>
                      <a:pt x="54" y="1130"/>
                    </a:lnTo>
                    <a:lnTo>
                      <a:pt x="56" y="1130"/>
                    </a:lnTo>
                    <a:lnTo>
                      <a:pt x="58" y="1128"/>
                    </a:lnTo>
                    <a:lnTo>
                      <a:pt x="58" y="1126"/>
                    </a:lnTo>
                    <a:lnTo>
                      <a:pt x="60" y="1126"/>
                    </a:lnTo>
                    <a:lnTo>
                      <a:pt x="60" y="1125"/>
                    </a:lnTo>
                    <a:lnTo>
                      <a:pt x="61" y="1124"/>
                    </a:lnTo>
                    <a:lnTo>
                      <a:pt x="63" y="1124"/>
                    </a:lnTo>
                    <a:lnTo>
                      <a:pt x="63" y="1123"/>
                    </a:lnTo>
                    <a:lnTo>
                      <a:pt x="67" y="1119"/>
                    </a:lnTo>
                    <a:lnTo>
                      <a:pt x="69" y="1119"/>
                    </a:lnTo>
                    <a:lnTo>
                      <a:pt x="73" y="1120"/>
                    </a:lnTo>
                    <a:lnTo>
                      <a:pt x="69" y="1128"/>
                    </a:lnTo>
                    <a:lnTo>
                      <a:pt x="69" y="1131"/>
                    </a:lnTo>
                    <a:lnTo>
                      <a:pt x="68" y="1132"/>
                    </a:lnTo>
                    <a:lnTo>
                      <a:pt x="68" y="1133"/>
                    </a:lnTo>
                    <a:lnTo>
                      <a:pt x="67" y="1141"/>
                    </a:lnTo>
                    <a:lnTo>
                      <a:pt x="67" y="1144"/>
                    </a:lnTo>
                    <a:lnTo>
                      <a:pt x="68" y="1142"/>
                    </a:lnTo>
                    <a:lnTo>
                      <a:pt x="68" y="1141"/>
                    </a:lnTo>
                    <a:lnTo>
                      <a:pt x="69" y="1137"/>
                    </a:lnTo>
                    <a:lnTo>
                      <a:pt x="69" y="1132"/>
                    </a:lnTo>
                    <a:lnTo>
                      <a:pt x="70" y="1131"/>
                    </a:lnTo>
                    <a:lnTo>
                      <a:pt x="71" y="1125"/>
                    </a:lnTo>
                    <a:lnTo>
                      <a:pt x="75" y="1122"/>
                    </a:lnTo>
                    <a:lnTo>
                      <a:pt x="76" y="1118"/>
                    </a:lnTo>
                    <a:lnTo>
                      <a:pt x="79" y="1116"/>
                    </a:lnTo>
                    <a:lnTo>
                      <a:pt x="85" y="1114"/>
                    </a:lnTo>
                    <a:lnTo>
                      <a:pt x="88" y="1116"/>
                    </a:lnTo>
                    <a:lnTo>
                      <a:pt x="91" y="1116"/>
                    </a:lnTo>
                    <a:lnTo>
                      <a:pt x="92" y="1113"/>
                    </a:lnTo>
                    <a:lnTo>
                      <a:pt x="83" y="1113"/>
                    </a:lnTo>
                    <a:lnTo>
                      <a:pt x="83" y="1112"/>
                    </a:lnTo>
                    <a:lnTo>
                      <a:pt x="85" y="1112"/>
                    </a:lnTo>
                    <a:lnTo>
                      <a:pt x="85" y="1110"/>
                    </a:lnTo>
                    <a:lnTo>
                      <a:pt x="86" y="1110"/>
                    </a:lnTo>
                    <a:lnTo>
                      <a:pt x="88" y="1106"/>
                    </a:lnTo>
                    <a:lnTo>
                      <a:pt x="87" y="1106"/>
                    </a:lnTo>
                    <a:lnTo>
                      <a:pt x="85" y="1107"/>
                    </a:lnTo>
                    <a:lnTo>
                      <a:pt x="83" y="1108"/>
                    </a:lnTo>
                    <a:lnTo>
                      <a:pt x="81" y="1113"/>
                    </a:lnTo>
                    <a:lnTo>
                      <a:pt x="77" y="1114"/>
                    </a:lnTo>
                    <a:lnTo>
                      <a:pt x="76" y="1116"/>
                    </a:lnTo>
                    <a:lnTo>
                      <a:pt x="74" y="1119"/>
                    </a:lnTo>
                    <a:lnTo>
                      <a:pt x="70" y="1119"/>
                    </a:lnTo>
                    <a:lnTo>
                      <a:pt x="70" y="1117"/>
                    </a:lnTo>
                    <a:lnTo>
                      <a:pt x="74" y="1113"/>
                    </a:lnTo>
                    <a:lnTo>
                      <a:pt x="74" y="1112"/>
                    </a:lnTo>
                    <a:lnTo>
                      <a:pt x="73" y="1112"/>
                    </a:lnTo>
                    <a:lnTo>
                      <a:pt x="69" y="1117"/>
                    </a:lnTo>
                    <a:lnTo>
                      <a:pt x="67" y="1118"/>
                    </a:lnTo>
                    <a:lnTo>
                      <a:pt x="66" y="1118"/>
                    </a:lnTo>
                    <a:lnTo>
                      <a:pt x="63" y="1119"/>
                    </a:lnTo>
                    <a:lnTo>
                      <a:pt x="62" y="1119"/>
                    </a:lnTo>
                    <a:lnTo>
                      <a:pt x="58" y="1123"/>
                    </a:lnTo>
                    <a:lnTo>
                      <a:pt x="56" y="1123"/>
                    </a:lnTo>
                    <a:lnTo>
                      <a:pt x="56" y="1122"/>
                    </a:lnTo>
                    <a:lnTo>
                      <a:pt x="54" y="1119"/>
                    </a:lnTo>
                    <a:lnTo>
                      <a:pt x="54" y="1116"/>
                    </a:lnTo>
                    <a:lnTo>
                      <a:pt x="52" y="1116"/>
                    </a:lnTo>
                    <a:lnTo>
                      <a:pt x="52" y="1118"/>
                    </a:lnTo>
                    <a:lnTo>
                      <a:pt x="54" y="1119"/>
                    </a:lnTo>
                    <a:lnTo>
                      <a:pt x="54" y="1122"/>
                    </a:lnTo>
                    <a:lnTo>
                      <a:pt x="55" y="1123"/>
                    </a:lnTo>
                    <a:lnTo>
                      <a:pt x="55" y="1124"/>
                    </a:lnTo>
                    <a:lnTo>
                      <a:pt x="54" y="1123"/>
                    </a:lnTo>
                    <a:lnTo>
                      <a:pt x="52" y="1124"/>
                    </a:lnTo>
                    <a:lnTo>
                      <a:pt x="51" y="1124"/>
                    </a:lnTo>
                    <a:lnTo>
                      <a:pt x="50" y="1125"/>
                    </a:lnTo>
                    <a:lnTo>
                      <a:pt x="54" y="1125"/>
                    </a:lnTo>
                    <a:lnTo>
                      <a:pt x="52" y="1128"/>
                    </a:lnTo>
                    <a:lnTo>
                      <a:pt x="51" y="1129"/>
                    </a:lnTo>
                    <a:lnTo>
                      <a:pt x="51" y="1131"/>
                    </a:lnTo>
                    <a:lnTo>
                      <a:pt x="52" y="1131"/>
                    </a:lnTo>
                    <a:lnTo>
                      <a:pt x="51" y="1133"/>
                    </a:lnTo>
                    <a:lnTo>
                      <a:pt x="51" y="1135"/>
                    </a:lnTo>
                    <a:lnTo>
                      <a:pt x="49" y="1135"/>
                    </a:lnTo>
                    <a:lnTo>
                      <a:pt x="46" y="1133"/>
                    </a:lnTo>
                    <a:lnTo>
                      <a:pt x="45" y="1132"/>
                    </a:lnTo>
                    <a:lnTo>
                      <a:pt x="45" y="1133"/>
                    </a:lnTo>
                    <a:lnTo>
                      <a:pt x="44" y="1135"/>
                    </a:lnTo>
                    <a:lnTo>
                      <a:pt x="44" y="1137"/>
                    </a:lnTo>
                    <a:lnTo>
                      <a:pt x="42" y="1142"/>
                    </a:lnTo>
                    <a:lnTo>
                      <a:pt x="39" y="1142"/>
                    </a:lnTo>
                    <a:lnTo>
                      <a:pt x="39" y="1154"/>
                    </a:lnTo>
                    <a:lnTo>
                      <a:pt x="38" y="1155"/>
                    </a:lnTo>
                    <a:lnTo>
                      <a:pt x="36" y="1155"/>
                    </a:lnTo>
                    <a:lnTo>
                      <a:pt x="36" y="1154"/>
                    </a:lnTo>
                    <a:lnTo>
                      <a:pt x="35" y="1156"/>
                    </a:lnTo>
                    <a:lnTo>
                      <a:pt x="32" y="1155"/>
                    </a:lnTo>
                    <a:lnTo>
                      <a:pt x="32" y="1150"/>
                    </a:lnTo>
                    <a:lnTo>
                      <a:pt x="36" y="1150"/>
                    </a:lnTo>
                    <a:lnTo>
                      <a:pt x="36" y="1149"/>
                    </a:lnTo>
                    <a:lnTo>
                      <a:pt x="37" y="1148"/>
                    </a:lnTo>
                    <a:lnTo>
                      <a:pt x="35" y="1148"/>
                    </a:lnTo>
                    <a:lnTo>
                      <a:pt x="35" y="1149"/>
                    </a:lnTo>
                    <a:lnTo>
                      <a:pt x="33" y="1149"/>
                    </a:lnTo>
                    <a:lnTo>
                      <a:pt x="33" y="1148"/>
                    </a:lnTo>
                    <a:lnTo>
                      <a:pt x="32" y="1147"/>
                    </a:lnTo>
                    <a:lnTo>
                      <a:pt x="33" y="1147"/>
                    </a:lnTo>
                    <a:lnTo>
                      <a:pt x="33" y="1144"/>
                    </a:lnTo>
                    <a:lnTo>
                      <a:pt x="32" y="1142"/>
                    </a:lnTo>
                    <a:lnTo>
                      <a:pt x="36" y="1138"/>
                    </a:lnTo>
                    <a:lnTo>
                      <a:pt x="33" y="1138"/>
                    </a:lnTo>
                    <a:lnTo>
                      <a:pt x="31" y="1141"/>
                    </a:lnTo>
                    <a:lnTo>
                      <a:pt x="31" y="1142"/>
                    </a:lnTo>
                    <a:lnTo>
                      <a:pt x="30" y="1143"/>
                    </a:lnTo>
                    <a:lnTo>
                      <a:pt x="29" y="1143"/>
                    </a:lnTo>
                    <a:lnTo>
                      <a:pt x="27" y="1144"/>
                    </a:lnTo>
                    <a:lnTo>
                      <a:pt x="26" y="1143"/>
                    </a:lnTo>
                    <a:lnTo>
                      <a:pt x="26" y="1142"/>
                    </a:lnTo>
                    <a:lnTo>
                      <a:pt x="27" y="1141"/>
                    </a:lnTo>
                    <a:lnTo>
                      <a:pt x="27" y="1139"/>
                    </a:lnTo>
                    <a:lnTo>
                      <a:pt x="26" y="1139"/>
                    </a:lnTo>
                    <a:lnTo>
                      <a:pt x="26" y="1138"/>
                    </a:lnTo>
                    <a:lnTo>
                      <a:pt x="29" y="1138"/>
                    </a:lnTo>
                    <a:lnTo>
                      <a:pt x="33" y="1136"/>
                    </a:lnTo>
                    <a:lnTo>
                      <a:pt x="29" y="1136"/>
                    </a:lnTo>
                    <a:lnTo>
                      <a:pt x="30" y="1135"/>
                    </a:lnTo>
                    <a:lnTo>
                      <a:pt x="30" y="1132"/>
                    </a:lnTo>
                    <a:lnTo>
                      <a:pt x="29" y="1132"/>
                    </a:lnTo>
                    <a:lnTo>
                      <a:pt x="30" y="1129"/>
                    </a:lnTo>
                    <a:lnTo>
                      <a:pt x="31" y="1128"/>
                    </a:lnTo>
                    <a:lnTo>
                      <a:pt x="31" y="1125"/>
                    </a:lnTo>
                    <a:lnTo>
                      <a:pt x="32" y="1125"/>
                    </a:lnTo>
                    <a:lnTo>
                      <a:pt x="35" y="1123"/>
                    </a:lnTo>
                    <a:lnTo>
                      <a:pt x="33" y="1123"/>
                    </a:lnTo>
                    <a:lnTo>
                      <a:pt x="32" y="1124"/>
                    </a:lnTo>
                    <a:lnTo>
                      <a:pt x="31" y="1124"/>
                    </a:lnTo>
                    <a:lnTo>
                      <a:pt x="31" y="1125"/>
                    </a:lnTo>
                    <a:lnTo>
                      <a:pt x="30" y="1125"/>
                    </a:lnTo>
                    <a:lnTo>
                      <a:pt x="29" y="1126"/>
                    </a:lnTo>
                    <a:lnTo>
                      <a:pt x="29" y="1128"/>
                    </a:lnTo>
                    <a:lnTo>
                      <a:pt x="27" y="1130"/>
                    </a:lnTo>
                    <a:lnTo>
                      <a:pt x="27" y="1132"/>
                    </a:lnTo>
                    <a:lnTo>
                      <a:pt x="25" y="1136"/>
                    </a:lnTo>
                    <a:lnTo>
                      <a:pt x="25" y="1138"/>
                    </a:lnTo>
                    <a:lnTo>
                      <a:pt x="23" y="1139"/>
                    </a:lnTo>
                    <a:lnTo>
                      <a:pt x="21" y="1142"/>
                    </a:lnTo>
                    <a:lnTo>
                      <a:pt x="20" y="1143"/>
                    </a:lnTo>
                    <a:lnTo>
                      <a:pt x="20" y="1144"/>
                    </a:lnTo>
                    <a:lnTo>
                      <a:pt x="19" y="1143"/>
                    </a:lnTo>
                    <a:lnTo>
                      <a:pt x="18" y="1143"/>
                    </a:lnTo>
                    <a:lnTo>
                      <a:pt x="18" y="1142"/>
                    </a:lnTo>
                    <a:lnTo>
                      <a:pt x="19" y="1142"/>
                    </a:lnTo>
                    <a:lnTo>
                      <a:pt x="17" y="1141"/>
                    </a:lnTo>
                    <a:lnTo>
                      <a:pt x="15" y="1139"/>
                    </a:lnTo>
                    <a:lnTo>
                      <a:pt x="17" y="1139"/>
                    </a:lnTo>
                    <a:lnTo>
                      <a:pt x="17" y="1138"/>
                    </a:lnTo>
                    <a:lnTo>
                      <a:pt x="18" y="1138"/>
                    </a:lnTo>
                    <a:lnTo>
                      <a:pt x="18" y="1137"/>
                    </a:lnTo>
                    <a:lnTo>
                      <a:pt x="17" y="1137"/>
                    </a:lnTo>
                    <a:lnTo>
                      <a:pt x="13" y="1138"/>
                    </a:lnTo>
                    <a:lnTo>
                      <a:pt x="12" y="1138"/>
                    </a:lnTo>
                    <a:lnTo>
                      <a:pt x="15" y="1135"/>
                    </a:lnTo>
                    <a:lnTo>
                      <a:pt x="15" y="1133"/>
                    </a:lnTo>
                    <a:lnTo>
                      <a:pt x="14" y="1133"/>
                    </a:lnTo>
                    <a:lnTo>
                      <a:pt x="9" y="1132"/>
                    </a:lnTo>
                    <a:lnTo>
                      <a:pt x="9" y="1129"/>
                    </a:lnTo>
                    <a:lnTo>
                      <a:pt x="13" y="1129"/>
                    </a:lnTo>
                    <a:lnTo>
                      <a:pt x="12" y="1128"/>
                    </a:lnTo>
                    <a:lnTo>
                      <a:pt x="11" y="1128"/>
                    </a:lnTo>
                    <a:lnTo>
                      <a:pt x="9" y="1126"/>
                    </a:lnTo>
                    <a:lnTo>
                      <a:pt x="8" y="1126"/>
                    </a:lnTo>
                    <a:lnTo>
                      <a:pt x="9" y="1125"/>
                    </a:lnTo>
                    <a:lnTo>
                      <a:pt x="11" y="1123"/>
                    </a:lnTo>
                    <a:lnTo>
                      <a:pt x="15" y="1123"/>
                    </a:lnTo>
                    <a:lnTo>
                      <a:pt x="14" y="1122"/>
                    </a:lnTo>
                    <a:lnTo>
                      <a:pt x="13" y="1119"/>
                    </a:lnTo>
                    <a:lnTo>
                      <a:pt x="14" y="1118"/>
                    </a:lnTo>
                    <a:lnTo>
                      <a:pt x="13" y="1116"/>
                    </a:lnTo>
                    <a:lnTo>
                      <a:pt x="13" y="1114"/>
                    </a:lnTo>
                    <a:lnTo>
                      <a:pt x="14" y="1112"/>
                    </a:lnTo>
                    <a:lnTo>
                      <a:pt x="15" y="1111"/>
                    </a:lnTo>
                    <a:lnTo>
                      <a:pt x="19" y="1114"/>
                    </a:lnTo>
                    <a:lnTo>
                      <a:pt x="20" y="1114"/>
                    </a:lnTo>
                    <a:lnTo>
                      <a:pt x="21" y="1118"/>
                    </a:lnTo>
                    <a:lnTo>
                      <a:pt x="23" y="1119"/>
                    </a:lnTo>
                    <a:lnTo>
                      <a:pt x="25" y="1120"/>
                    </a:lnTo>
                    <a:lnTo>
                      <a:pt x="29" y="1120"/>
                    </a:lnTo>
                    <a:lnTo>
                      <a:pt x="31" y="1119"/>
                    </a:lnTo>
                    <a:lnTo>
                      <a:pt x="30" y="1118"/>
                    </a:lnTo>
                    <a:lnTo>
                      <a:pt x="31" y="1117"/>
                    </a:lnTo>
                    <a:lnTo>
                      <a:pt x="32" y="1117"/>
                    </a:lnTo>
                    <a:lnTo>
                      <a:pt x="33" y="1116"/>
                    </a:lnTo>
                    <a:lnTo>
                      <a:pt x="33" y="1111"/>
                    </a:lnTo>
                    <a:lnTo>
                      <a:pt x="32" y="1108"/>
                    </a:lnTo>
                    <a:lnTo>
                      <a:pt x="33" y="1105"/>
                    </a:lnTo>
                    <a:lnTo>
                      <a:pt x="33" y="1101"/>
                    </a:lnTo>
                    <a:lnTo>
                      <a:pt x="35" y="1100"/>
                    </a:lnTo>
                    <a:lnTo>
                      <a:pt x="33" y="1099"/>
                    </a:lnTo>
                    <a:lnTo>
                      <a:pt x="33" y="1098"/>
                    </a:lnTo>
                    <a:lnTo>
                      <a:pt x="35" y="1095"/>
                    </a:lnTo>
                    <a:lnTo>
                      <a:pt x="35" y="1094"/>
                    </a:lnTo>
                    <a:lnTo>
                      <a:pt x="33" y="1095"/>
                    </a:lnTo>
                    <a:lnTo>
                      <a:pt x="33" y="1096"/>
                    </a:lnTo>
                    <a:lnTo>
                      <a:pt x="31" y="1095"/>
                    </a:lnTo>
                    <a:lnTo>
                      <a:pt x="31" y="1094"/>
                    </a:lnTo>
                    <a:lnTo>
                      <a:pt x="32" y="1093"/>
                    </a:lnTo>
                    <a:lnTo>
                      <a:pt x="32" y="1092"/>
                    </a:lnTo>
                    <a:lnTo>
                      <a:pt x="31" y="1092"/>
                    </a:lnTo>
                    <a:lnTo>
                      <a:pt x="30" y="1094"/>
                    </a:lnTo>
                    <a:lnTo>
                      <a:pt x="29" y="1095"/>
                    </a:lnTo>
                    <a:lnTo>
                      <a:pt x="29" y="1096"/>
                    </a:lnTo>
                    <a:lnTo>
                      <a:pt x="25" y="1096"/>
                    </a:lnTo>
                    <a:lnTo>
                      <a:pt x="25" y="1102"/>
                    </a:lnTo>
                    <a:lnTo>
                      <a:pt x="24" y="1102"/>
                    </a:lnTo>
                    <a:lnTo>
                      <a:pt x="21" y="1104"/>
                    </a:lnTo>
                    <a:lnTo>
                      <a:pt x="19" y="1106"/>
                    </a:lnTo>
                    <a:lnTo>
                      <a:pt x="15" y="1108"/>
                    </a:lnTo>
                    <a:lnTo>
                      <a:pt x="13" y="1108"/>
                    </a:lnTo>
                    <a:lnTo>
                      <a:pt x="12" y="1107"/>
                    </a:lnTo>
                    <a:lnTo>
                      <a:pt x="11" y="1105"/>
                    </a:lnTo>
                    <a:lnTo>
                      <a:pt x="9" y="1104"/>
                    </a:lnTo>
                    <a:lnTo>
                      <a:pt x="7" y="1100"/>
                    </a:lnTo>
                    <a:lnTo>
                      <a:pt x="6" y="1099"/>
                    </a:lnTo>
                    <a:lnTo>
                      <a:pt x="8" y="1100"/>
                    </a:lnTo>
                    <a:lnTo>
                      <a:pt x="9" y="1100"/>
                    </a:lnTo>
                    <a:lnTo>
                      <a:pt x="12" y="1104"/>
                    </a:lnTo>
                    <a:lnTo>
                      <a:pt x="13" y="1102"/>
                    </a:lnTo>
                    <a:lnTo>
                      <a:pt x="6" y="1095"/>
                    </a:lnTo>
                    <a:lnTo>
                      <a:pt x="9" y="1095"/>
                    </a:lnTo>
                    <a:lnTo>
                      <a:pt x="8" y="1094"/>
                    </a:lnTo>
                    <a:lnTo>
                      <a:pt x="7" y="1094"/>
                    </a:lnTo>
                    <a:lnTo>
                      <a:pt x="6" y="1093"/>
                    </a:lnTo>
                    <a:lnTo>
                      <a:pt x="5" y="1093"/>
                    </a:lnTo>
                    <a:lnTo>
                      <a:pt x="2" y="1089"/>
                    </a:lnTo>
                    <a:lnTo>
                      <a:pt x="0" y="1087"/>
                    </a:lnTo>
                    <a:lnTo>
                      <a:pt x="4" y="1087"/>
                    </a:lnTo>
                    <a:lnTo>
                      <a:pt x="5" y="1089"/>
                    </a:lnTo>
                    <a:lnTo>
                      <a:pt x="7" y="1089"/>
                    </a:lnTo>
                    <a:lnTo>
                      <a:pt x="11" y="1093"/>
                    </a:lnTo>
                    <a:lnTo>
                      <a:pt x="14" y="1094"/>
                    </a:lnTo>
                    <a:lnTo>
                      <a:pt x="15" y="1095"/>
                    </a:lnTo>
                    <a:lnTo>
                      <a:pt x="15" y="1098"/>
                    </a:lnTo>
                    <a:lnTo>
                      <a:pt x="17" y="1100"/>
                    </a:lnTo>
                    <a:lnTo>
                      <a:pt x="18" y="1101"/>
                    </a:lnTo>
                    <a:lnTo>
                      <a:pt x="18" y="1099"/>
                    </a:lnTo>
                    <a:lnTo>
                      <a:pt x="19" y="1100"/>
                    </a:lnTo>
                    <a:lnTo>
                      <a:pt x="20" y="1102"/>
                    </a:lnTo>
                    <a:lnTo>
                      <a:pt x="21" y="1102"/>
                    </a:lnTo>
                    <a:lnTo>
                      <a:pt x="19" y="1100"/>
                    </a:lnTo>
                    <a:lnTo>
                      <a:pt x="19" y="1098"/>
                    </a:lnTo>
                    <a:lnTo>
                      <a:pt x="21" y="1099"/>
                    </a:lnTo>
                    <a:lnTo>
                      <a:pt x="20" y="1098"/>
                    </a:lnTo>
                    <a:lnTo>
                      <a:pt x="20" y="1095"/>
                    </a:lnTo>
                    <a:lnTo>
                      <a:pt x="19" y="1095"/>
                    </a:lnTo>
                    <a:lnTo>
                      <a:pt x="19" y="1094"/>
                    </a:lnTo>
                    <a:lnTo>
                      <a:pt x="18" y="1094"/>
                    </a:lnTo>
                    <a:lnTo>
                      <a:pt x="18" y="1092"/>
                    </a:lnTo>
                    <a:lnTo>
                      <a:pt x="15" y="1092"/>
                    </a:lnTo>
                    <a:lnTo>
                      <a:pt x="14" y="1090"/>
                    </a:lnTo>
                    <a:lnTo>
                      <a:pt x="13" y="1090"/>
                    </a:lnTo>
                    <a:lnTo>
                      <a:pt x="13" y="1089"/>
                    </a:lnTo>
                    <a:lnTo>
                      <a:pt x="14" y="1088"/>
                    </a:lnTo>
                    <a:lnTo>
                      <a:pt x="15" y="1088"/>
                    </a:lnTo>
                    <a:lnTo>
                      <a:pt x="17" y="1087"/>
                    </a:lnTo>
                    <a:lnTo>
                      <a:pt x="18" y="1087"/>
                    </a:lnTo>
                    <a:lnTo>
                      <a:pt x="17" y="1085"/>
                    </a:lnTo>
                    <a:lnTo>
                      <a:pt x="18" y="1083"/>
                    </a:lnTo>
                    <a:lnTo>
                      <a:pt x="21" y="1081"/>
                    </a:lnTo>
                    <a:lnTo>
                      <a:pt x="21" y="1082"/>
                    </a:lnTo>
                    <a:lnTo>
                      <a:pt x="25" y="1082"/>
                    </a:lnTo>
                    <a:lnTo>
                      <a:pt x="25" y="1081"/>
                    </a:lnTo>
                    <a:lnTo>
                      <a:pt x="24" y="1081"/>
                    </a:lnTo>
                    <a:lnTo>
                      <a:pt x="23" y="1080"/>
                    </a:lnTo>
                    <a:lnTo>
                      <a:pt x="24" y="1079"/>
                    </a:lnTo>
                    <a:lnTo>
                      <a:pt x="23" y="1079"/>
                    </a:lnTo>
                    <a:lnTo>
                      <a:pt x="20" y="1081"/>
                    </a:lnTo>
                    <a:lnTo>
                      <a:pt x="18" y="1081"/>
                    </a:lnTo>
                    <a:lnTo>
                      <a:pt x="17" y="1082"/>
                    </a:lnTo>
                    <a:lnTo>
                      <a:pt x="17" y="1083"/>
                    </a:lnTo>
                    <a:lnTo>
                      <a:pt x="15" y="1086"/>
                    </a:lnTo>
                    <a:lnTo>
                      <a:pt x="13" y="1086"/>
                    </a:lnTo>
                    <a:lnTo>
                      <a:pt x="11" y="1085"/>
                    </a:lnTo>
                    <a:lnTo>
                      <a:pt x="9" y="1083"/>
                    </a:lnTo>
                    <a:lnTo>
                      <a:pt x="9" y="1086"/>
                    </a:lnTo>
                    <a:lnTo>
                      <a:pt x="8" y="1087"/>
                    </a:lnTo>
                    <a:lnTo>
                      <a:pt x="8" y="1085"/>
                    </a:lnTo>
                    <a:lnTo>
                      <a:pt x="6" y="1085"/>
                    </a:lnTo>
                    <a:lnTo>
                      <a:pt x="5" y="1083"/>
                    </a:lnTo>
                    <a:lnTo>
                      <a:pt x="5" y="1082"/>
                    </a:lnTo>
                    <a:lnTo>
                      <a:pt x="4" y="1080"/>
                    </a:lnTo>
                    <a:lnTo>
                      <a:pt x="4" y="1076"/>
                    </a:lnTo>
                    <a:lnTo>
                      <a:pt x="2" y="1075"/>
                    </a:lnTo>
                    <a:lnTo>
                      <a:pt x="2" y="1074"/>
                    </a:lnTo>
                    <a:lnTo>
                      <a:pt x="4" y="1073"/>
                    </a:lnTo>
                    <a:lnTo>
                      <a:pt x="6" y="1075"/>
                    </a:lnTo>
                    <a:lnTo>
                      <a:pt x="6" y="1080"/>
                    </a:lnTo>
                    <a:lnTo>
                      <a:pt x="7" y="1081"/>
                    </a:lnTo>
                    <a:lnTo>
                      <a:pt x="7" y="1074"/>
                    </a:lnTo>
                    <a:lnTo>
                      <a:pt x="8" y="1073"/>
                    </a:lnTo>
                    <a:lnTo>
                      <a:pt x="9" y="1073"/>
                    </a:lnTo>
                    <a:lnTo>
                      <a:pt x="8" y="1071"/>
                    </a:lnTo>
                    <a:lnTo>
                      <a:pt x="7" y="1073"/>
                    </a:lnTo>
                    <a:lnTo>
                      <a:pt x="4" y="1073"/>
                    </a:lnTo>
                    <a:lnTo>
                      <a:pt x="4" y="1067"/>
                    </a:lnTo>
                    <a:lnTo>
                      <a:pt x="6" y="1064"/>
                    </a:lnTo>
                    <a:lnTo>
                      <a:pt x="8" y="1063"/>
                    </a:lnTo>
                    <a:lnTo>
                      <a:pt x="12" y="1064"/>
                    </a:lnTo>
                    <a:lnTo>
                      <a:pt x="14" y="1067"/>
                    </a:lnTo>
                    <a:lnTo>
                      <a:pt x="17" y="1068"/>
                    </a:lnTo>
                    <a:lnTo>
                      <a:pt x="21" y="1068"/>
                    </a:lnTo>
                    <a:lnTo>
                      <a:pt x="21" y="1070"/>
                    </a:lnTo>
                    <a:lnTo>
                      <a:pt x="23" y="1070"/>
                    </a:lnTo>
                    <a:lnTo>
                      <a:pt x="23" y="1065"/>
                    </a:lnTo>
                    <a:lnTo>
                      <a:pt x="24" y="1065"/>
                    </a:lnTo>
                    <a:lnTo>
                      <a:pt x="25" y="1063"/>
                    </a:lnTo>
                    <a:lnTo>
                      <a:pt x="27" y="1064"/>
                    </a:lnTo>
                    <a:lnTo>
                      <a:pt x="29" y="1064"/>
                    </a:lnTo>
                    <a:lnTo>
                      <a:pt x="30" y="1065"/>
                    </a:lnTo>
                    <a:lnTo>
                      <a:pt x="30" y="1064"/>
                    </a:lnTo>
                    <a:lnTo>
                      <a:pt x="29" y="1063"/>
                    </a:lnTo>
                    <a:lnTo>
                      <a:pt x="30" y="1062"/>
                    </a:lnTo>
                    <a:lnTo>
                      <a:pt x="31" y="1062"/>
                    </a:lnTo>
                    <a:lnTo>
                      <a:pt x="31" y="1063"/>
                    </a:lnTo>
                    <a:lnTo>
                      <a:pt x="32" y="1062"/>
                    </a:lnTo>
                    <a:lnTo>
                      <a:pt x="35" y="1061"/>
                    </a:lnTo>
                    <a:lnTo>
                      <a:pt x="36" y="1061"/>
                    </a:lnTo>
                    <a:lnTo>
                      <a:pt x="36" y="1064"/>
                    </a:lnTo>
                    <a:lnTo>
                      <a:pt x="37" y="1064"/>
                    </a:lnTo>
                    <a:lnTo>
                      <a:pt x="37" y="1063"/>
                    </a:lnTo>
                    <a:lnTo>
                      <a:pt x="38" y="1062"/>
                    </a:lnTo>
                    <a:lnTo>
                      <a:pt x="38" y="1061"/>
                    </a:lnTo>
                    <a:lnTo>
                      <a:pt x="39" y="1059"/>
                    </a:lnTo>
                    <a:lnTo>
                      <a:pt x="44" y="1059"/>
                    </a:lnTo>
                    <a:lnTo>
                      <a:pt x="45" y="1061"/>
                    </a:lnTo>
                    <a:lnTo>
                      <a:pt x="46" y="1061"/>
                    </a:lnTo>
                    <a:lnTo>
                      <a:pt x="49" y="1059"/>
                    </a:lnTo>
                    <a:lnTo>
                      <a:pt x="51" y="1059"/>
                    </a:lnTo>
                    <a:lnTo>
                      <a:pt x="54" y="1061"/>
                    </a:lnTo>
                    <a:lnTo>
                      <a:pt x="55" y="1062"/>
                    </a:lnTo>
                    <a:lnTo>
                      <a:pt x="56" y="1062"/>
                    </a:lnTo>
                    <a:lnTo>
                      <a:pt x="56" y="1065"/>
                    </a:lnTo>
                    <a:lnTo>
                      <a:pt x="55" y="1067"/>
                    </a:lnTo>
                    <a:lnTo>
                      <a:pt x="57" y="1065"/>
                    </a:lnTo>
                    <a:lnTo>
                      <a:pt x="58" y="1064"/>
                    </a:lnTo>
                    <a:lnTo>
                      <a:pt x="61" y="1064"/>
                    </a:lnTo>
                    <a:lnTo>
                      <a:pt x="61" y="1067"/>
                    </a:lnTo>
                    <a:lnTo>
                      <a:pt x="60" y="1068"/>
                    </a:lnTo>
                    <a:lnTo>
                      <a:pt x="60" y="1069"/>
                    </a:lnTo>
                    <a:lnTo>
                      <a:pt x="61" y="1069"/>
                    </a:lnTo>
                    <a:lnTo>
                      <a:pt x="61" y="1067"/>
                    </a:lnTo>
                    <a:lnTo>
                      <a:pt x="62" y="1064"/>
                    </a:lnTo>
                    <a:lnTo>
                      <a:pt x="64" y="1062"/>
                    </a:lnTo>
                    <a:lnTo>
                      <a:pt x="67" y="1062"/>
                    </a:lnTo>
                    <a:lnTo>
                      <a:pt x="70" y="1058"/>
                    </a:lnTo>
                    <a:lnTo>
                      <a:pt x="70" y="1055"/>
                    </a:lnTo>
                    <a:lnTo>
                      <a:pt x="71" y="1055"/>
                    </a:lnTo>
                    <a:lnTo>
                      <a:pt x="71" y="1056"/>
                    </a:lnTo>
                    <a:lnTo>
                      <a:pt x="73" y="1056"/>
                    </a:lnTo>
                    <a:lnTo>
                      <a:pt x="79" y="1057"/>
                    </a:lnTo>
                    <a:lnTo>
                      <a:pt x="80" y="1058"/>
                    </a:lnTo>
                    <a:lnTo>
                      <a:pt x="81" y="1058"/>
                    </a:lnTo>
                    <a:lnTo>
                      <a:pt x="81" y="1062"/>
                    </a:lnTo>
                    <a:lnTo>
                      <a:pt x="82" y="1062"/>
                    </a:lnTo>
                    <a:lnTo>
                      <a:pt x="82" y="1063"/>
                    </a:lnTo>
                    <a:lnTo>
                      <a:pt x="85" y="1062"/>
                    </a:lnTo>
                    <a:lnTo>
                      <a:pt x="86" y="1063"/>
                    </a:lnTo>
                    <a:lnTo>
                      <a:pt x="87" y="1067"/>
                    </a:lnTo>
                    <a:lnTo>
                      <a:pt x="87" y="1069"/>
                    </a:lnTo>
                    <a:lnTo>
                      <a:pt x="88" y="1069"/>
                    </a:lnTo>
                    <a:lnTo>
                      <a:pt x="87" y="1070"/>
                    </a:lnTo>
                    <a:lnTo>
                      <a:pt x="87" y="1071"/>
                    </a:lnTo>
                    <a:lnTo>
                      <a:pt x="86" y="1071"/>
                    </a:lnTo>
                    <a:lnTo>
                      <a:pt x="85" y="1073"/>
                    </a:lnTo>
                    <a:lnTo>
                      <a:pt x="82" y="1076"/>
                    </a:lnTo>
                    <a:lnTo>
                      <a:pt x="86" y="1073"/>
                    </a:lnTo>
                    <a:lnTo>
                      <a:pt x="88" y="1073"/>
                    </a:lnTo>
                    <a:lnTo>
                      <a:pt x="89" y="1074"/>
                    </a:lnTo>
                    <a:lnTo>
                      <a:pt x="92" y="1075"/>
                    </a:lnTo>
                    <a:lnTo>
                      <a:pt x="93" y="1076"/>
                    </a:lnTo>
                    <a:lnTo>
                      <a:pt x="93" y="1077"/>
                    </a:lnTo>
                    <a:lnTo>
                      <a:pt x="92" y="1082"/>
                    </a:lnTo>
                    <a:lnTo>
                      <a:pt x="93" y="1081"/>
                    </a:lnTo>
                    <a:lnTo>
                      <a:pt x="94" y="1079"/>
                    </a:lnTo>
                    <a:lnTo>
                      <a:pt x="94" y="1074"/>
                    </a:lnTo>
                    <a:lnTo>
                      <a:pt x="92" y="1074"/>
                    </a:lnTo>
                    <a:lnTo>
                      <a:pt x="91" y="1073"/>
                    </a:lnTo>
                    <a:lnTo>
                      <a:pt x="89" y="1068"/>
                    </a:lnTo>
                    <a:lnTo>
                      <a:pt x="88" y="1067"/>
                    </a:lnTo>
                    <a:lnTo>
                      <a:pt x="88" y="1065"/>
                    </a:lnTo>
                    <a:lnTo>
                      <a:pt x="87" y="1063"/>
                    </a:lnTo>
                    <a:lnTo>
                      <a:pt x="87" y="1062"/>
                    </a:lnTo>
                    <a:lnTo>
                      <a:pt x="88" y="1062"/>
                    </a:lnTo>
                    <a:lnTo>
                      <a:pt x="89" y="1061"/>
                    </a:lnTo>
                    <a:lnTo>
                      <a:pt x="94" y="1061"/>
                    </a:lnTo>
                    <a:lnTo>
                      <a:pt x="96" y="1058"/>
                    </a:lnTo>
                    <a:lnTo>
                      <a:pt x="100" y="1058"/>
                    </a:lnTo>
                    <a:lnTo>
                      <a:pt x="100" y="1059"/>
                    </a:lnTo>
                    <a:lnTo>
                      <a:pt x="101" y="1061"/>
                    </a:lnTo>
                    <a:lnTo>
                      <a:pt x="102" y="1061"/>
                    </a:lnTo>
                    <a:lnTo>
                      <a:pt x="106" y="1062"/>
                    </a:lnTo>
                    <a:lnTo>
                      <a:pt x="106" y="1061"/>
                    </a:lnTo>
                    <a:lnTo>
                      <a:pt x="105" y="1061"/>
                    </a:lnTo>
                    <a:lnTo>
                      <a:pt x="102" y="1058"/>
                    </a:lnTo>
                    <a:lnTo>
                      <a:pt x="102" y="1057"/>
                    </a:lnTo>
                    <a:lnTo>
                      <a:pt x="105" y="1056"/>
                    </a:lnTo>
                    <a:lnTo>
                      <a:pt x="105" y="1053"/>
                    </a:lnTo>
                    <a:lnTo>
                      <a:pt x="106" y="1053"/>
                    </a:lnTo>
                    <a:lnTo>
                      <a:pt x="113" y="1052"/>
                    </a:lnTo>
                    <a:lnTo>
                      <a:pt x="114" y="1052"/>
                    </a:lnTo>
                    <a:lnTo>
                      <a:pt x="117" y="1050"/>
                    </a:lnTo>
                    <a:lnTo>
                      <a:pt x="116" y="1050"/>
                    </a:lnTo>
                    <a:lnTo>
                      <a:pt x="114" y="1051"/>
                    </a:lnTo>
                    <a:lnTo>
                      <a:pt x="113" y="1051"/>
                    </a:lnTo>
                    <a:lnTo>
                      <a:pt x="106" y="1053"/>
                    </a:lnTo>
                    <a:lnTo>
                      <a:pt x="104" y="1052"/>
                    </a:lnTo>
                    <a:lnTo>
                      <a:pt x="102" y="1052"/>
                    </a:lnTo>
                    <a:lnTo>
                      <a:pt x="102" y="1051"/>
                    </a:lnTo>
                    <a:lnTo>
                      <a:pt x="101" y="1050"/>
                    </a:lnTo>
                    <a:lnTo>
                      <a:pt x="101" y="1045"/>
                    </a:lnTo>
                    <a:lnTo>
                      <a:pt x="100" y="1045"/>
                    </a:lnTo>
                    <a:lnTo>
                      <a:pt x="100" y="1043"/>
                    </a:lnTo>
                    <a:lnTo>
                      <a:pt x="102" y="1042"/>
                    </a:lnTo>
                    <a:lnTo>
                      <a:pt x="102" y="1038"/>
                    </a:lnTo>
                    <a:lnTo>
                      <a:pt x="106" y="1034"/>
                    </a:lnTo>
                    <a:lnTo>
                      <a:pt x="106" y="1033"/>
                    </a:lnTo>
                    <a:lnTo>
                      <a:pt x="107" y="1032"/>
                    </a:lnTo>
                    <a:lnTo>
                      <a:pt x="107" y="1031"/>
                    </a:lnTo>
                    <a:lnTo>
                      <a:pt x="108" y="1031"/>
                    </a:lnTo>
                    <a:lnTo>
                      <a:pt x="112" y="1027"/>
                    </a:lnTo>
                    <a:lnTo>
                      <a:pt x="108" y="1030"/>
                    </a:lnTo>
                    <a:lnTo>
                      <a:pt x="101" y="1037"/>
                    </a:lnTo>
                    <a:lnTo>
                      <a:pt x="99" y="1036"/>
                    </a:lnTo>
                    <a:lnTo>
                      <a:pt x="99" y="1037"/>
                    </a:lnTo>
                    <a:lnTo>
                      <a:pt x="100" y="1038"/>
                    </a:lnTo>
                    <a:lnTo>
                      <a:pt x="100" y="1039"/>
                    </a:lnTo>
                    <a:lnTo>
                      <a:pt x="98" y="1043"/>
                    </a:lnTo>
                    <a:lnTo>
                      <a:pt x="98" y="1045"/>
                    </a:lnTo>
                    <a:lnTo>
                      <a:pt x="100" y="1047"/>
                    </a:lnTo>
                    <a:lnTo>
                      <a:pt x="100" y="1051"/>
                    </a:lnTo>
                    <a:lnTo>
                      <a:pt x="101" y="1052"/>
                    </a:lnTo>
                    <a:lnTo>
                      <a:pt x="101" y="1053"/>
                    </a:lnTo>
                    <a:lnTo>
                      <a:pt x="102" y="1053"/>
                    </a:lnTo>
                    <a:lnTo>
                      <a:pt x="101" y="1056"/>
                    </a:lnTo>
                    <a:lnTo>
                      <a:pt x="98" y="1056"/>
                    </a:lnTo>
                    <a:lnTo>
                      <a:pt x="98" y="1055"/>
                    </a:lnTo>
                    <a:lnTo>
                      <a:pt x="94" y="1055"/>
                    </a:lnTo>
                    <a:lnTo>
                      <a:pt x="94" y="1057"/>
                    </a:lnTo>
                    <a:lnTo>
                      <a:pt x="93" y="1057"/>
                    </a:lnTo>
                    <a:lnTo>
                      <a:pt x="88" y="1059"/>
                    </a:lnTo>
                    <a:lnTo>
                      <a:pt x="86" y="1059"/>
                    </a:lnTo>
                    <a:lnTo>
                      <a:pt x="86" y="1061"/>
                    </a:lnTo>
                    <a:lnTo>
                      <a:pt x="85" y="1061"/>
                    </a:lnTo>
                    <a:lnTo>
                      <a:pt x="83" y="1058"/>
                    </a:lnTo>
                    <a:lnTo>
                      <a:pt x="85" y="1057"/>
                    </a:lnTo>
                    <a:lnTo>
                      <a:pt x="87" y="1056"/>
                    </a:lnTo>
                    <a:lnTo>
                      <a:pt x="87" y="1055"/>
                    </a:lnTo>
                    <a:lnTo>
                      <a:pt x="86" y="1056"/>
                    </a:lnTo>
                    <a:lnTo>
                      <a:pt x="83" y="1056"/>
                    </a:lnTo>
                    <a:lnTo>
                      <a:pt x="80" y="1055"/>
                    </a:lnTo>
                    <a:lnTo>
                      <a:pt x="73" y="1053"/>
                    </a:lnTo>
                    <a:lnTo>
                      <a:pt x="69" y="1051"/>
                    </a:lnTo>
                    <a:lnTo>
                      <a:pt x="69" y="1049"/>
                    </a:lnTo>
                    <a:lnTo>
                      <a:pt x="71" y="1046"/>
                    </a:lnTo>
                    <a:lnTo>
                      <a:pt x="73" y="1042"/>
                    </a:lnTo>
                    <a:lnTo>
                      <a:pt x="74" y="1042"/>
                    </a:lnTo>
                    <a:lnTo>
                      <a:pt x="74" y="1040"/>
                    </a:lnTo>
                    <a:lnTo>
                      <a:pt x="75" y="1039"/>
                    </a:lnTo>
                    <a:lnTo>
                      <a:pt x="75" y="1036"/>
                    </a:lnTo>
                    <a:lnTo>
                      <a:pt x="71" y="1043"/>
                    </a:lnTo>
                    <a:lnTo>
                      <a:pt x="70" y="1046"/>
                    </a:lnTo>
                    <a:lnTo>
                      <a:pt x="69" y="1047"/>
                    </a:lnTo>
                    <a:lnTo>
                      <a:pt x="68" y="1046"/>
                    </a:lnTo>
                    <a:lnTo>
                      <a:pt x="68" y="1045"/>
                    </a:lnTo>
                    <a:lnTo>
                      <a:pt x="67" y="1045"/>
                    </a:lnTo>
                    <a:lnTo>
                      <a:pt x="67" y="1051"/>
                    </a:lnTo>
                    <a:lnTo>
                      <a:pt x="68" y="1052"/>
                    </a:lnTo>
                    <a:lnTo>
                      <a:pt x="66" y="1052"/>
                    </a:lnTo>
                    <a:lnTo>
                      <a:pt x="66" y="1053"/>
                    </a:lnTo>
                    <a:lnTo>
                      <a:pt x="67" y="1055"/>
                    </a:lnTo>
                    <a:lnTo>
                      <a:pt x="67" y="1057"/>
                    </a:lnTo>
                    <a:lnTo>
                      <a:pt x="63" y="1061"/>
                    </a:lnTo>
                    <a:lnTo>
                      <a:pt x="61" y="1061"/>
                    </a:lnTo>
                    <a:lnTo>
                      <a:pt x="57" y="1059"/>
                    </a:lnTo>
                    <a:lnTo>
                      <a:pt x="54" y="1057"/>
                    </a:lnTo>
                    <a:lnTo>
                      <a:pt x="52" y="1055"/>
                    </a:lnTo>
                    <a:lnTo>
                      <a:pt x="48" y="1057"/>
                    </a:lnTo>
                    <a:lnTo>
                      <a:pt x="45" y="1057"/>
                    </a:lnTo>
                    <a:lnTo>
                      <a:pt x="43" y="1056"/>
                    </a:lnTo>
                    <a:lnTo>
                      <a:pt x="45" y="1055"/>
                    </a:lnTo>
                    <a:lnTo>
                      <a:pt x="46" y="1053"/>
                    </a:lnTo>
                    <a:lnTo>
                      <a:pt x="46" y="1052"/>
                    </a:lnTo>
                    <a:lnTo>
                      <a:pt x="43" y="1056"/>
                    </a:lnTo>
                    <a:lnTo>
                      <a:pt x="39" y="1056"/>
                    </a:lnTo>
                    <a:lnTo>
                      <a:pt x="37" y="1057"/>
                    </a:lnTo>
                    <a:lnTo>
                      <a:pt x="36" y="1056"/>
                    </a:lnTo>
                    <a:lnTo>
                      <a:pt x="36" y="1053"/>
                    </a:lnTo>
                    <a:lnTo>
                      <a:pt x="35" y="1055"/>
                    </a:lnTo>
                    <a:lnTo>
                      <a:pt x="35" y="1057"/>
                    </a:lnTo>
                    <a:lnTo>
                      <a:pt x="32" y="1057"/>
                    </a:lnTo>
                    <a:lnTo>
                      <a:pt x="31" y="1058"/>
                    </a:lnTo>
                    <a:lnTo>
                      <a:pt x="25" y="1058"/>
                    </a:lnTo>
                    <a:lnTo>
                      <a:pt x="23" y="1062"/>
                    </a:lnTo>
                    <a:lnTo>
                      <a:pt x="20" y="1063"/>
                    </a:lnTo>
                    <a:lnTo>
                      <a:pt x="19" y="1063"/>
                    </a:lnTo>
                    <a:lnTo>
                      <a:pt x="17" y="1062"/>
                    </a:lnTo>
                    <a:lnTo>
                      <a:pt x="15" y="1059"/>
                    </a:lnTo>
                    <a:lnTo>
                      <a:pt x="14" y="1059"/>
                    </a:lnTo>
                    <a:lnTo>
                      <a:pt x="14" y="1061"/>
                    </a:lnTo>
                    <a:lnTo>
                      <a:pt x="11" y="1061"/>
                    </a:lnTo>
                    <a:lnTo>
                      <a:pt x="11" y="1059"/>
                    </a:lnTo>
                    <a:lnTo>
                      <a:pt x="9" y="1059"/>
                    </a:lnTo>
                    <a:lnTo>
                      <a:pt x="9" y="1058"/>
                    </a:lnTo>
                    <a:lnTo>
                      <a:pt x="13" y="1058"/>
                    </a:lnTo>
                    <a:lnTo>
                      <a:pt x="12" y="1057"/>
                    </a:lnTo>
                    <a:lnTo>
                      <a:pt x="8" y="1057"/>
                    </a:lnTo>
                    <a:lnTo>
                      <a:pt x="6" y="1056"/>
                    </a:lnTo>
                    <a:lnTo>
                      <a:pt x="5" y="1056"/>
                    </a:lnTo>
                    <a:lnTo>
                      <a:pt x="6" y="1053"/>
                    </a:lnTo>
                    <a:lnTo>
                      <a:pt x="8" y="1053"/>
                    </a:lnTo>
                    <a:lnTo>
                      <a:pt x="12" y="1056"/>
                    </a:lnTo>
                    <a:lnTo>
                      <a:pt x="12" y="1055"/>
                    </a:lnTo>
                    <a:lnTo>
                      <a:pt x="13" y="1055"/>
                    </a:lnTo>
                    <a:lnTo>
                      <a:pt x="9" y="1051"/>
                    </a:lnTo>
                    <a:lnTo>
                      <a:pt x="2" y="1051"/>
                    </a:lnTo>
                    <a:lnTo>
                      <a:pt x="4" y="1050"/>
                    </a:lnTo>
                    <a:lnTo>
                      <a:pt x="2" y="1049"/>
                    </a:lnTo>
                    <a:lnTo>
                      <a:pt x="2" y="1047"/>
                    </a:lnTo>
                    <a:lnTo>
                      <a:pt x="1" y="1047"/>
                    </a:lnTo>
                    <a:lnTo>
                      <a:pt x="4" y="1045"/>
                    </a:lnTo>
                    <a:lnTo>
                      <a:pt x="5" y="1045"/>
                    </a:lnTo>
                    <a:lnTo>
                      <a:pt x="6" y="1044"/>
                    </a:lnTo>
                    <a:lnTo>
                      <a:pt x="7" y="1044"/>
                    </a:lnTo>
                    <a:lnTo>
                      <a:pt x="7" y="1043"/>
                    </a:lnTo>
                    <a:lnTo>
                      <a:pt x="8" y="1044"/>
                    </a:lnTo>
                    <a:lnTo>
                      <a:pt x="9" y="1043"/>
                    </a:lnTo>
                    <a:lnTo>
                      <a:pt x="11" y="1040"/>
                    </a:lnTo>
                    <a:lnTo>
                      <a:pt x="13" y="1040"/>
                    </a:lnTo>
                    <a:lnTo>
                      <a:pt x="15" y="1043"/>
                    </a:lnTo>
                    <a:lnTo>
                      <a:pt x="15" y="1046"/>
                    </a:lnTo>
                    <a:lnTo>
                      <a:pt x="17" y="1047"/>
                    </a:lnTo>
                    <a:lnTo>
                      <a:pt x="17" y="1043"/>
                    </a:lnTo>
                    <a:lnTo>
                      <a:pt x="14" y="1040"/>
                    </a:lnTo>
                    <a:lnTo>
                      <a:pt x="14" y="1039"/>
                    </a:lnTo>
                    <a:lnTo>
                      <a:pt x="21" y="1038"/>
                    </a:lnTo>
                    <a:lnTo>
                      <a:pt x="30" y="1038"/>
                    </a:lnTo>
                    <a:lnTo>
                      <a:pt x="29" y="1037"/>
                    </a:lnTo>
                    <a:lnTo>
                      <a:pt x="26" y="1037"/>
                    </a:lnTo>
                    <a:lnTo>
                      <a:pt x="9" y="1039"/>
                    </a:lnTo>
                    <a:lnTo>
                      <a:pt x="7" y="1042"/>
                    </a:lnTo>
                    <a:lnTo>
                      <a:pt x="5" y="1042"/>
                    </a:lnTo>
                    <a:lnTo>
                      <a:pt x="4" y="1040"/>
                    </a:lnTo>
                    <a:lnTo>
                      <a:pt x="4" y="1039"/>
                    </a:lnTo>
                    <a:lnTo>
                      <a:pt x="2" y="1038"/>
                    </a:lnTo>
                    <a:lnTo>
                      <a:pt x="2" y="1037"/>
                    </a:lnTo>
                    <a:lnTo>
                      <a:pt x="4" y="1036"/>
                    </a:lnTo>
                    <a:lnTo>
                      <a:pt x="4" y="1034"/>
                    </a:lnTo>
                    <a:lnTo>
                      <a:pt x="5" y="1034"/>
                    </a:lnTo>
                    <a:lnTo>
                      <a:pt x="5" y="1036"/>
                    </a:lnTo>
                    <a:lnTo>
                      <a:pt x="6" y="1037"/>
                    </a:lnTo>
                    <a:lnTo>
                      <a:pt x="6" y="1034"/>
                    </a:lnTo>
                    <a:lnTo>
                      <a:pt x="8" y="1033"/>
                    </a:lnTo>
                    <a:lnTo>
                      <a:pt x="7" y="1032"/>
                    </a:lnTo>
                    <a:lnTo>
                      <a:pt x="7" y="1033"/>
                    </a:lnTo>
                    <a:lnTo>
                      <a:pt x="4" y="1033"/>
                    </a:lnTo>
                    <a:lnTo>
                      <a:pt x="2" y="1034"/>
                    </a:lnTo>
                    <a:lnTo>
                      <a:pt x="1" y="1034"/>
                    </a:lnTo>
                    <a:lnTo>
                      <a:pt x="1" y="1033"/>
                    </a:lnTo>
                    <a:lnTo>
                      <a:pt x="5" y="1031"/>
                    </a:lnTo>
                    <a:lnTo>
                      <a:pt x="9" y="1031"/>
                    </a:lnTo>
                    <a:lnTo>
                      <a:pt x="11" y="1030"/>
                    </a:lnTo>
                    <a:lnTo>
                      <a:pt x="11" y="1028"/>
                    </a:lnTo>
                    <a:lnTo>
                      <a:pt x="12" y="1030"/>
                    </a:lnTo>
                    <a:lnTo>
                      <a:pt x="14" y="1031"/>
                    </a:lnTo>
                    <a:lnTo>
                      <a:pt x="15" y="1031"/>
                    </a:lnTo>
                    <a:lnTo>
                      <a:pt x="17" y="1030"/>
                    </a:lnTo>
                    <a:lnTo>
                      <a:pt x="24" y="1032"/>
                    </a:lnTo>
                    <a:lnTo>
                      <a:pt x="26" y="1032"/>
                    </a:lnTo>
                    <a:lnTo>
                      <a:pt x="25" y="1031"/>
                    </a:lnTo>
                    <a:lnTo>
                      <a:pt x="29" y="1031"/>
                    </a:lnTo>
                    <a:lnTo>
                      <a:pt x="29" y="1030"/>
                    </a:lnTo>
                    <a:lnTo>
                      <a:pt x="30" y="1030"/>
                    </a:lnTo>
                    <a:lnTo>
                      <a:pt x="30" y="1028"/>
                    </a:lnTo>
                    <a:lnTo>
                      <a:pt x="31" y="1027"/>
                    </a:lnTo>
                    <a:lnTo>
                      <a:pt x="35" y="1027"/>
                    </a:lnTo>
                    <a:lnTo>
                      <a:pt x="35" y="1028"/>
                    </a:lnTo>
                    <a:lnTo>
                      <a:pt x="36" y="1031"/>
                    </a:lnTo>
                    <a:lnTo>
                      <a:pt x="37" y="1031"/>
                    </a:lnTo>
                    <a:lnTo>
                      <a:pt x="37" y="1030"/>
                    </a:lnTo>
                    <a:lnTo>
                      <a:pt x="36" y="1030"/>
                    </a:lnTo>
                    <a:lnTo>
                      <a:pt x="35" y="1027"/>
                    </a:lnTo>
                    <a:lnTo>
                      <a:pt x="33" y="1026"/>
                    </a:lnTo>
                    <a:lnTo>
                      <a:pt x="31" y="1026"/>
                    </a:lnTo>
                    <a:lnTo>
                      <a:pt x="30" y="1027"/>
                    </a:lnTo>
                    <a:lnTo>
                      <a:pt x="29" y="1027"/>
                    </a:lnTo>
                    <a:lnTo>
                      <a:pt x="27" y="1030"/>
                    </a:lnTo>
                    <a:lnTo>
                      <a:pt x="25" y="1030"/>
                    </a:lnTo>
                    <a:lnTo>
                      <a:pt x="24" y="1031"/>
                    </a:lnTo>
                    <a:lnTo>
                      <a:pt x="23" y="1031"/>
                    </a:lnTo>
                    <a:lnTo>
                      <a:pt x="21" y="1030"/>
                    </a:lnTo>
                    <a:lnTo>
                      <a:pt x="21" y="1028"/>
                    </a:lnTo>
                    <a:lnTo>
                      <a:pt x="20" y="1027"/>
                    </a:lnTo>
                    <a:lnTo>
                      <a:pt x="15" y="1028"/>
                    </a:lnTo>
                    <a:lnTo>
                      <a:pt x="13" y="1027"/>
                    </a:lnTo>
                    <a:lnTo>
                      <a:pt x="11" y="1025"/>
                    </a:lnTo>
                    <a:lnTo>
                      <a:pt x="8" y="1024"/>
                    </a:lnTo>
                    <a:lnTo>
                      <a:pt x="9" y="1022"/>
                    </a:lnTo>
                    <a:lnTo>
                      <a:pt x="8" y="1022"/>
                    </a:lnTo>
                    <a:lnTo>
                      <a:pt x="8" y="1021"/>
                    </a:lnTo>
                    <a:lnTo>
                      <a:pt x="9" y="1021"/>
                    </a:lnTo>
                    <a:lnTo>
                      <a:pt x="12" y="1022"/>
                    </a:lnTo>
                    <a:lnTo>
                      <a:pt x="13" y="1021"/>
                    </a:lnTo>
                    <a:lnTo>
                      <a:pt x="17" y="1021"/>
                    </a:lnTo>
                    <a:lnTo>
                      <a:pt x="11" y="1019"/>
                    </a:lnTo>
                    <a:lnTo>
                      <a:pt x="9" y="1018"/>
                    </a:lnTo>
                    <a:lnTo>
                      <a:pt x="17" y="1018"/>
                    </a:lnTo>
                    <a:lnTo>
                      <a:pt x="17" y="1019"/>
                    </a:lnTo>
                    <a:lnTo>
                      <a:pt x="21" y="1019"/>
                    </a:lnTo>
                    <a:lnTo>
                      <a:pt x="18" y="1016"/>
                    </a:lnTo>
                    <a:lnTo>
                      <a:pt x="14" y="1016"/>
                    </a:lnTo>
                    <a:lnTo>
                      <a:pt x="17" y="1015"/>
                    </a:lnTo>
                    <a:lnTo>
                      <a:pt x="18" y="1014"/>
                    </a:lnTo>
                    <a:lnTo>
                      <a:pt x="14" y="1014"/>
                    </a:lnTo>
                    <a:lnTo>
                      <a:pt x="13" y="1015"/>
                    </a:lnTo>
                    <a:lnTo>
                      <a:pt x="2" y="1015"/>
                    </a:lnTo>
                    <a:lnTo>
                      <a:pt x="1" y="1014"/>
                    </a:lnTo>
                    <a:lnTo>
                      <a:pt x="0" y="1012"/>
                    </a:lnTo>
                    <a:lnTo>
                      <a:pt x="0" y="1010"/>
                    </a:lnTo>
                    <a:lnTo>
                      <a:pt x="1" y="1009"/>
                    </a:lnTo>
                    <a:lnTo>
                      <a:pt x="1" y="1007"/>
                    </a:lnTo>
                    <a:lnTo>
                      <a:pt x="2" y="1006"/>
                    </a:lnTo>
                    <a:lnTo>
                      <a:pt x="2" y="1004"/>
                    </a:lnTo>
                    <a:lnTo>
                      <a:pt x="4" y="1004"/>
                    </a:lnTo>
                    <a:lnTo>
                      <a:pt x="5" y="1003"/>
                    </a:lnTo>
                    <a:lnTo>
                      <a:pt x="5" y="1004"/>
                    </a:lnTo>
                    <a:lnTo>
                      <a:pt x="6" y="1004"/>
                    </a:lnTo>
                    <a:lnTo>
                      <a:pt x="6" y="1006"/>
                    </a:lnTo>
                    <a:lnTo>
                      <a:pt x="7" y="1006"/>
                    </a:lnTo>
                    <a:lnTo>
                      <a:pt x="8" y="1007"/>
                    </a:lnTo>
                    <a:lnTo>
                      <a:pt x="9" y="1007"/>
                    </a:lnTo>
                    <a:lnTo>
                      <a:pt x="9" y="1006"/>
                    </a:lnTo>
                    <a:lnTo>
                      <a:pt x="8" y="1004"/>
                    </a:lnTo>
                    <a:lnTo>
                      <a:pt x="8" y="1003"/>
                    </a:lnTo>
                    <a:lnTo>
                      <a:pt x="9" y="1003"/>
                    </a:lnTo>
                    <a:lnTo>
                      <a:pt x="11" y="1002"/>
                    </a:lnTo>
                    <a:lnTo>
                      <a:pt x="6" y="1003"/>
                    </a:lnTo>
                    <a:lnTo>
                      <a:pt x="6" y="1002"/>
                    </a:lnTo>
                    <a:lnTo>
                      <a:pt x="8" y="1000"/>
                    </a:lnTo>
                    <a:lnTo>
                      <a:pt x="13" y="999"/>
                    </a:lnTo>
                    <a:lnTo>
                      <a:pt x="14" y="997"/>
                    </a:lnTo>
                    <a:lnTo>
                      <a:pt x="14" y="996"/>
                    </a:lnTo>
                    <a:lnTo>
                      <a:pt x="17" y="996"/>
                    </a:lnTo>
                    <a:lnTo>
                      <a:pt x="17" y="995"/>
                    </a:lnTo>
                    <a:lnTo>
                      <a:pt x="15" y="995"/>
                    </a:lnTo>
                    <a:lnTo>
                      <a:pt x="15" y="994"/>
                    </a:lnTo>
                    <a:lnTo>
                      <a:pt x="18" y="990"/>
                    </a:lnTo>
                    <a:lnTo>
                      <a:pt x="25" y="990"/>
                    </a:lnTo>
                    <a:lnTo>
                      <a:pt x="26" y="991"/>
                    </a:lnTo>
                    <a:lnTo>
                      <a:pt x="27" y="990"/>
                    </a:lnTo>
                    <a:lnTo>
                      <a:pt x="29" y="990"/>
                    </a:lnTo>
                    <a:lnTo>
                      <a:pt x="30" y="991"/>
                    </a:lnTo>
                    <a:lnTo>
                      <a:pt x="31" y="991"/>
                    </a:lnTo>
                    <a:lnTo>
                      <a:pt x="35" y="995"/>
                    </a:lnTo>
                    <a:lnTo>
                      <a:pt x="33" y="996"/>
                    </a:lnTo>
                    <a:lnTo>
                      <a:pt x="30" y="996"/>
                    </a:lnTo>
                    <a:lnTo>
                      <a:pt x="29" y="999"/>
                    </a:lnTo>
                    <a:lnTo>
                      <a:pt x="30" y="999"/>
                    </a:lnTo>
                    <a:lnTo>
                      <a:pt x="33" y="996"/>
                    </a:lnTo>
                    <a:lnTo>
                      <a:pt x="42" y="995"/>
                    </a:lnTo>
                    <a:lnTo>
                      <a:pt x="43" y="996"/>
                    </a:lnTo>
                    <a:lnTo>
                      <a:pt x="43" y="999"/>
                    </a:lnTo>
                    <a:lnTo>
                      <a:pt x="42" y="1001"/>
                    </a:lnTo>
                    <a:lnTo>
                      <a:pt x="40" y="1004"/>
                    </a:lnTo>
                    <a:lnTo>
                      <a:pt x="43" y="1002"/>
                    </a:lnTo>
                    <a:lnTo>
                      <a:pt x="43" y="1001"/>
                    </a:lnTo>
                    <a:lnTo>
                      <a:pt x="44" y="997"/>
                    </a:lnTo>
                    <a:lnTo>
                      <a:pt x="45" y="996"/>
                    </a:lnTo>
                    <a:lnTo>
                      <a:pt x="45" y="997"/>
                    </a:lnTo>
                    <a:lnTo>
                      <a:pt x="48" y="999"/>
                    </a:lnTo>
                    <a:lnTo>
                      <a:pt x="49" y="1001"/>
                    </a:lnTo>
                    <a:lnTo>
                      <a:pt x="50" y="1002"/>
                    </a:lnTo>
                    <a:lnTo>
                      <a:pt x="52" y="1002"/>
                    </a:lnTo>
                    <a:lnTo>
                      <a:pt x="52" y="1001"/>
                    </a:lnTo>
                    <a:lnTo>
                      <a:pt x="51" y="1001"/>
                    </a:lnTo>
                    <a:lnTo>
                      <a:pt x="50" y="1000"/>
                    </a:lnTo>
                    <a:lnTo>
                      <a:pt x="50" y="999"/>
                    </a:lnTo>
                    <a:lnTo>
                      <a:pt x="49" y="999"/>
                    </a:lnTo>
                    <a:lnTo>
                      <a:pt x="49" y="997"/>
                    </a:lnTo>
                    <a:lnTo>
                      <a:pt x="48" y="997"/>
                    </a:lnTo>
                    <a:lnTo>
                      <a:pt x="48" y="996"/>
                    </a:lnTo>
                    <a:lnTo>
                      <a:pt x="57" y="996"/>
                    </a:lnTo>
                    <a:lnTo>
                      <a:pt x="58" y="997"/>
                    </a:lnTo>
                    <a:lnTo>
                      <a:pt x="61" y="999"/>
                    </a:lnTo>
                    <a:lnTo>
                      <a:pt x="66" y="1000"/>
                    </a:lnTo>
                    <a:lnTo>
                      <a:pt x="68" y="997"/>
                    </a:lnTo>
                    <a:lnTo>
                      <a:pt x="68" y="995"/>
                    </a:lnTo>
                    <a:lnTo>
                      <a:pt x="69" y="994"/>
                    </a:lnTo>
                    <a:lnTo>
                      <a:pt x="70" y="994"/>
                    </a:lnTo>
                    <a:lnTo>
                      <a:pt x="71" y="993"/>
                    </a:lnTo>
                    <a:lnTo>
                      <a:pt x="73" y="993"/>
                    </a:lnTo>
                    <a:lnTo>
                      <a:pt x="75" y="994"/>
                    </a:lnTo>
                    <a:lnTo>
                      <a:pt x="76" y="995"/>
                    </a:lnTo>
                    <a:lnTo>
                      <a:pt x="77" y="995"/>
                    </a:lnTo>
                    <a:lnTo>
                      <a:pt x="77" y="996"/>
                    </a:lnTo>
                    <a:lnTo>
                      <a:pt x="79" y="996"/>
                    </a:lnTo>
                    <a:lnTo>
                      <a:pt x="79" y="994"/>
                    </a:lnTo>
                    <a:lnTo>
                      <a:pt x="80" y="994"/>
                    </a:lnTo>
                    <a:lnTo>
                      <a:pt x="80" y="993"/>
                    </a:lnTo>
                    <a:lnTo>
                      <a:pt x="79" y="993"/>
                    </a:lnTo>
                    <a:lnTo>
                      <a:pt x="77" y="994"/>
                    </a:lnTo>
                    <a:lnTo>
                      <a:pt x="77" y="993"/>
                    </a:lnTo>
                    <a:lnTo>
                      <a:pt x="74" y="993"/>
                    </a:lnTo>
                    <a:lnTo>
                      <a:pt x="74" y="991"/>
                    </a:lnTo>
                    <a:lnTo>
                      <a:pt x="73" y="991"/>
                    </a:lnTo>
                    <a:lnTo>
                      <a:pt x="69" y="993"/>
                    </a:lnTo>
                    <a:lnTo>
                      <a:pt x="67" y="995"/>
                    </a:lnTo>
                    <a:lnTo>
                      <a:pt x="67" y="996"/>
                    </a:lnTo>
                    <a:lnTo>
                      <a:pt x="66" y="997"/>
                    </a:lnTo>
                    <a:lnTo>
                      <a:pt x="56" y="995"/>
                    </a:lnTo>
                    <a:lnTo>
                      <a:pt x="49" y="995"/>
                    </a:lnTo>
                    <a:lnTo>
                      <a:pt x="46" y="994"/>
                    </a:lnTo>
                    <a:lnTo>
                      <a:pt x="43" y="994"/>
                    </a:lnTo>
                    <a:lnTo>
                      <a:pt x="42" y="993"/>
                    </a:lnTo>
                    <a:lnTo>
                      <a:pt x="39" y="993"/>
                    </a:lnTo>
                    <a:lnTo>
                      <a:pt x="37" y="995"/>
                    </a:lnTo>
                    <a:lnTo>
                      <a:pt x="33" y="991"/>
                    </a:lnTo>
                    <a:lnTo>
                      <a:pt x="42" y="990"/>
                    </a:lnTo>
                    <a:lnTo>
                      <a:pt x="43" y="990"/>
                    </a:lnTo>
                    <a:lnTo>
                      <a:pt x="43" y="989"/>
                    </a:lnTo>
                    <a:lnTo>
                      <a:pt x="30" y="989"/>
                    </a:lnTo>
                    <a:lnTo>
                      <a:pt x="25" y="988"/>
                    </a:lnTo>
                    <a:lnTo>
                      <a:pt x="18" y="988"/>
                    </a:lnTo>
                    <a:lnTo>
                      <a:pt x="15" y="989"/>
                    </a:lnTo>
                    <a:lnTo>
                      <a:pt x="14" y="990"/>
                    </a:lnTo>
                    <a:lnTo>
                      <a:pt x="12" y="989"/>
                    </a:lnTo>
                    <a:lnTo>
                      <a:pt x="11" y="989"/>
                    </a:lnTo>
                    <a:lnTo>
                      <a:pt x="9" y="990"/>
                    </a:lnTo>
                    <a:lnTo>
                      <a:pt x="9" y="991"/>
                    </a:lnTo>
                    <a:lnTo>
                      <a:pt x="7" y="989"/>
                    </a:lnTo>
                    <a:lnTo>
                      <a:pt x="7" y="988"/>
                    </a:lnTo>
                    <a:lnTo>
                      <a:pt x="5" y="988"/>
                    </a:lnTo>
                    <a:lnTo>
                      <a:pt x="4" y="987"/>
                    </a:lnTo>
                    <a:lnTo>
                      <a:pt x="4" y="985"/>
                    </a:lnTo>
                    <a:lnTo>
                      <a:pt x="5" y="985"/>
                    </a:lnTo>
                    <a:lnTo>
                      <a:pt x="5" y="984"/>
                    </a:lnTo>
                    <a:lnTo>
                      <a:pt x="2" y="982"/>
                    </a:lnTo>
                    <a:lnTo>
                      <a:pt x="2" y="978"/>
                    </a:lnTo>
                    <a:lnTo>
                      <a:pt x="4" y="979"/>
                    </a:lnTo>
                    <a:lnTo>
                      <a:pt x="6" y="981"/>
                    </a:lnTo>
                    <a:lnTo>
                      <a:pt x="7" y="981"/>
                    </a:lnTo>
                    <a:lnTo>
                      <a:pt x="7" y="979"/>
                    </a:lnTo>
                    <a:lnTo>
                      <a:pt x="8" y="979"/>
                    </a:lnTo>
                    <a:lnTo>
                      <a:pt x="9" y="982"/>
                    </a:lnTo>
                    <a:lnTo>
                      <a:pt x="9" y="983"/>
                    </a:lnTo>
                    <a:lnTo>
                      <a:pt x="8" y="983"/>
                    </a:lnTo>
                    <a:lnTo>
                      <a:pt x="8" y="984"/>
                    </a:lnTo>
                    <a:lnTo>
                      <a:pt x="9" y="984"/>
                    </a:lnTo>
                    <a:lnTo>
                      <a:pt x="9" y="985"/>
                    </a:lnTo>
                    <a:lnTo>
                      <a:pt x="11" y="985"/>
                    </a:lnTo>
                    <a:lnTo>
                      <a:pt x="11" y="984"/>
                    </a:lnTo>
                    <a:lnTo>
                      <a:pt x="12" y="984"/>
                    </a:lnTo>
                    <a:lnTo>
                      <a:pt x="12" y="985"/>
                    </a:lnTo>
                    <a:lnTo>
                      <a:pt x="13" y="985"/>
                    </a:lnTo>
                    <a:lnTo>
                      <a:pt x="13" y="983"/>
                    </a:lnTo>
                    <a:lnTo>
                      <a:pt x="15" y="982"/>
                    </a:lnTo>
                    <a:lnTo>
                      <a:pt x="15" y="979"/>
                    </a:lnTo>
                    <a:lnTo>
                      <a:pt x="17" y="979"/>
                    </a:lnTo>
                    <a:lnTo>
                      <a:pt x="19" y="981"/>
                    </a:lnTo>
                    <a:lnTo>
                      <a:pt x="20" y="979"/>
                    </a:lnTo>
                    <a:lnTo>
                      <a:pt x="19" y="978"/>
                    </a:lnTo>
                    <a:lnTo>
                      <a:pt x="17" y="978"/>
                    </a:lnTo>
                    <a:lnTo>
                      <a:pt x="17" y="977"/>
                    </a:lnTo>
                    <a:lnTo>
                      <a:pt x="12" y="972"/>
                    </a:lnTo>
                    <a:lnTo>
                      <a:pt x="7" y="972"/>
                    </a:lnTo>
                    <a:lnTo>
                      <a:pt x="7" y="970"/>
                    </a:lnTo>
                    <a:lnTo>
                      <a:pt x="8" y="970"/>
                    </a:lnTo>
                    <a:lnTo>
                      <a:pt x="6" y="967"/>
                    </a:lnTo>
                    <a:lnTo>
                      <a:pt x="6" y="966"/>
                    </a:lnTo>
                    <a:lnTo>
                      <a:pt x="7" y="966"/>
                    </a:lnTo>
                    <a:lnTo>
                      <a:pt x="6" y="965"/>
                    </a:lnTo>
                    <a:lnTo>
                      <a:pt x="6" y="964"/>
                    </a:lnTo>
                    <a:lnTo>
                      <a:pt x="9" y="964"/>
                    </a:lnTo>
                    <a:lnTo>
                      <a:pt x="9" y="963"/>
                    </a:lnTo>
                    <a:lnTo>
                      <a:pt x="11" y="963"/>
                    </a:lnTo>
                    <a:lnTo>
                      <a:pt x="13" y="965"/>
                    </a:lnTo>
                    <a:lnTo>
                      <a:pt x="13" y="966"/>
                    </a:lnTo>
                    <a:lnTo>
                      <a:pt x="14" y="966"/>
                    </a:lnTo>
                    <a:lnTo>
                      <a:pt x="14" y="970"/>
                    </a:lnTo>
                    <a:lnTo>
                      <a:pt x="17" y="972"/>
                    </a:lnTo>
                    <a:lnTo>
                      <a:pt x="19" y="973"/>
                    </a:lnTo>
                    <a:lnTo>
                      <a:pt x="21" y="976"/>
                    </a:lnTo>
                    <a:lnTo>
                      <a:pt x="23" y="981"/>
                    </a:lnTo>
                    <a:lnTo>
                      <a:pt x="24" y="979"/>
                    </a:lnTo>
                    <a:lnTo>
                      <a:pt x="25" y="976"/>
                    </a:lnTo>
                    <a:lnTo>
                      <a:pt x="25" y="975"/>
                    </a:lnTo>
                    <a:lnTo>
                      <a:pt x="26" y="975"/>
                    </a:lnTo>
                    <a:lnTo>
                      <a:pt x="27" y="976"/>
                    </a:lnTo>
                    <a:lnTo>
                      <a:pt x="26" y="973"/>
                    </a:lnTo>
                    <a:lnTo>
                      <a:pt x="20" y="972"/>
                    </a:lnTo>
                    <a:lnTo>
                      <a:pt x="20" y="971"/>
                    </a:lnTo>
                    <a:lnTo>
                      <a:pt x="19" y="971"/>
                    </a:lnTo>
                    <a:lnTo>
                      <a:pt x="19" y="970"/>
                    </a:lnTo>
                    <a:lnTo>
                      <a:pt x="20" y="967"/>
                    </a:lnTo>
                    <a:lnTo>
                      <a:pt x="20" y="966"/>
                    </a:lnTo>
                    <a:lnTo>
                      <a:pt x="23" y="964"/>
                    </a:lnTo>
                    <a:lnTo>
                      <a:pt x="23" y="965"/>
                    </a:lnTo>
                    <a:lnTo>
                      <a:pt x="25" y="966"/>
                    </a:lnTo>
                    <a:lnTo>
                      <a:pt x="29" y="966"/>
                    </a:lnTo>
                    <a:lnTo>
                      <a:pt x="30" y="967"/>
                    </a:lnTo>
                    <a:lnTo>
                      <a:pt x="30" y="969"/>
                    </a:lnTo>
                    <a:lnTo>
                      <a:pt x="31" y="970"/>
                    </a:lnTo>
                    <a:lnTo>
                      <a:pt x="31" y="971"/>
                    </a:lnTo>
                    <a:lnTo>
                      <a:pt x="32" y="971"/>
                    </a:lnTo>
                    <a:lnTo>
                      <a:pt x="31" y="969"/>
                    </a:lnTo>
                    <a:lnTo>
                      <a:pt x="31" y="966"/>
                    </a:lnTo>
                    <a:lnTo>
                      <a:pt x="32" y="965"/>
                    </a:lnTo>
                    <a:lnTo>
                      <a:pt x="36" y="965"/>
                    </a:lnTo>
                    <a:lnTo>
                      <a:pt x="38" y="964"/>
                    </a:lnTo>
                    <a:lnTo>
                      <a:pt x="39" y="963"/>
                    </a:lnTo>
                    <a:lnTo>
                      <a:pt x="40" y="964"/>
                    </a:lnTo>
                    <a:lnTo>
                      <a:pt x="42" y="964"/>
                    </a:lnTo>
                    <a:lnTo>
                      <a:pt x="42" y="973"/>
                    </a:lnTo>
                    <a:lnTo>
                      <a:pt x="39" y="977"/>
                    </a:lnTo>
                    <a:lnTo>
                      <a:pt x="38" y="979"/>
                    </a:lnTo>
                    <a:lnTo>
                      <a:pt x="42" y="976"/>
                    </a:lnTo>
                    <a:lnTo>
                      <a:pt x="43" y="973"/>
                    </a:lnTo>
                    <a:lnTo>
                      <a:pt x="43" y="969"/>
                    </a:lnTo>
                    <a:lnTo>
                      <a:pt x="44" y="969"/>
                    </a:lnTo>
                    <a:lnTo>
                      <a:pt x="46" y="972"/>
                    </a:lnTo>
                    <a:lnTo>
                      <a:pt x="48" y="973"/>
                    </a:lnTo>
                    <a:lnTo>
                      <a:pt x="48" y="976"/>
                    </a:lnTo>
                    <a:lnTo>
                      <a:pt x="49" y="975"/>
                    </a:lnTo>
                    <a:lnTo>
                      <a:pt x="54" y="975"/>
                    </a:lnTo>
                    <a:lnTo>
                      <a:pt x="61" y="976"/>
                    </a:lnTo>
                    <a:lnTo>
                      <a:pt x="49" y="972"/>
                    </a:lnTo>
                    <a:lnTo>
                      <a:pt x="49" y="971"/>
                    </a:lnTo>
                    <a:lnTo>
                      <a:pt x="48" y="969"/>
                    </a:lnTo>
                    <a:lnTo>
                      <a:pt x="46" y="969"/>
                    </a:lnTo>
                    <a:lnTo>
                      <a:pt x="44" y="965"/>
                    </a:lnTo>
                    <a:lnTo>
                      <a:pt x="42" y="964"/>
                    </a:lnTo>
                    <a:lnTo>
                      <a:pt x="42" y="961"/>
                    </a:lnTo>
                    <a:lnTo>
                      <a:pt x="43" y="961"/>
                    </a:lnTo>
                    <a:lnTo>
                      <a:pt x="45" y="963"/>
                    </a:lnTo>
                    <a:lnTo>
                      <a:pt x="46" y="963"/>
                    </a:lnTo>
                    <a:lnTo>
                      <a:pt x="45" y="961"/>
                    </a:lnTo>
                    <a:lnTo>
                      <a:pt x="44" y="961"/>
                    </a:lnTo>
                    <a:lnTo>
                      <a:pt x="44" y="959"/>
                    </a:lnTo>
                    <a:lnTo>
                      <a:pt x="43" y="959"/>
                    </a:lnTo>
                    <a:lnTo>
                      <a:pt x="44" y="957"/>
                    </a:lnTo>
                    <a:lnTo>
                      <a:pt x="49" y="952"/>
                    </a:lnTo>
                    <a:lnTo>
                      <a:pt x="51" y="952"/>
                    </a:lnTo>
                    <a:lnTo>
                      <a:pt x="58" y="948"/>
                    </a:lnTo>
                    <a:lnTo>
                      <a:pt x="60" y="950"/>
                    </a:lnTo>
                    <a:lnTo>
                      <a:pt x="60" y="951"/>
                    </a:lnTo>
                    <a:lnTo>
                      <a:pt x="61" y="953"/>
                    </a:lnTo>
                    <a:lnTo>
                      <a:pt x="62" y="957"/>
                    </a:lnTo>
                    <a:lnTo>
                      <a:pt x="62" y="958"/>
                    </a:lnTo>
                    <a:lnTo>
                      <a:pt x="64" y="959"/>
                    </a:lnTo>
                    <a:lnTo>
                      <a:pt x="66" y="960"/>
                    </a:lnTo>
                    <a:lnTo>
                      <a:pt x="68" y="966"/>
                    </a:lnTo>
                    <a:lnTo>
                      <a:pt x="69" y="967"/>
                    </a:lnTo>
                    <a:lnTo>
                      <a:pt x="69" y="969"/>
                    </a:lnTo>
                    <a:lnTo>
                      <a:pt x="68" y="972"/>
                    </a:lnTo>
                    <a:lnTo>
                      <a:pt x="70" y="970"/>
                    </a:lnTo>
                    <a:lnTo>
                      <a:pt x="69" y="967"/>
                    </a:lnTo>
                    <a:lnTo>
                      <a:pt x="66" y="959"/>
                    </a:lnTo>
                    <a:lnTo>
                      <a:pt x="63" y="953"/>
                    </a:lnTo>
                    <a:lnTo>
                      <a:pt x="62" y="951"/>
                    </a:lnTo>
                    <a:lnTo>
                      <a:pt x="62" y="947"/>
                    </a:lnTo>
                    <a:lnTo>
                      <a:pt x="63" y="946"/>
                    </a:lnTo>
                    <a:lnTo>
                      <a:pt x="67" y="946"/>
                    </a:lnTo>
                    <a:lnTo>
                      <a:pt x="68" y="947"/>
                    </a:lnTo>
                    <a:lnTo>
                      <a:pt x="69" y="950"/>
                    </a:lnTo>
                    <a:lnTo>
                      <a:pt x="69" y="946"/>
                    </a:lnTo>
                    <a:lnTo>
                      <a:pt x="68" y="945"/>
                    </a:lnTo>
                    <a:lnTo>
                      <a:pt x="69" y="944"/>
                    </a:lnTo>
                    <a:lnTo>
                      <a:pt x="73" y="942"/>
                    </a:lnTo>
                    <a:lnTo>
                      <a:pt x="74" y="941"/>
                    </a:lnTo>
                    <a:lnTo>
                      <a:pt x="75" y="941"/>
                    </a:lnTo>
                    <a:lnTo>
                      <a:pt x="76" y="942"/>
                    </a:lnTo>
                    <a:lnTo>
                      <a:pt x="82" y="944"/>
                    </a:lnTo>
                    <a:lnTo>
                      <a:pt x="82" y="951"/>
                    </a:lnTo>
                    <a:lnTo>
                      <a:pt x="87" y="956"/>
                    </a:lnTo>
                    <a:lnTo>
                      <a:pt x="87" y="959"/>
                    </a:lnTo>
                    <a:lnTo>
                      <a:pt x="88" y="963"/>
                    </a:lnTo>
                    <a:lnTo>
                      <a:pt x="87" y="964"/>
                    </a:lnTo>
                    <a:lnTo>
                      <a:pt x="87" y="965"/>
                    </a:lnTo>
                    <a:lnTo>
                      <a:pt x="85" y="970"/>
                    </a:lnTo>
                    <a:lnTo>
                      <a:pt x="85" y="971"/>
                    </a:lnTo>
                    <a:lnTo>
                      <a:pt x="87" y="973"/>
                    </a:lnTo>
                    <a:lnTo>
                      <a:pt x="88" y="973"/>
                    </a:lnTo>
                    <a:lnTo>
                      <a:pt x="92" y="972"/>
                    </a:lnTo>
                    <a:lnTo>
                      <a:pt x="93" y="971"/>
                    </a:lnTo>
                    <a:lnTo>
                      <a:pt x="94" y="971"/>
                    </a:lnTo>
                    <a:lnTo>
                      <a:pt x="95" y="972"/>
                    </a:lnTo>
                    <a:lnTo>
                      <a:pt x="94" y="970"/>
                    </a:lnTo>
                    <a:lnTo>
                      <a:pt x="88" y="972"/>
                    </a:lnTo>
                    <a:lnTo>
                      <a:pt x="86" y="970"/>
                    </a:lnTo>
                    <a:lnTo>
                      <a:pt x="87" y="969"/>
                    </a:lnTo>
                    <a:lnTo>
                      <a:pt x="88" y="966"/>
                    </a:lnTo>
                    <a:lnTo>
                      <a:pt x="89" y="965"/>
                    </a:lnTo>
                    <a:lnTo>
                      <a:pt x="89" y="964"/>
                    </a:lnTo>
                    <a:lnTo>
                      <a:pt x="88" y="958"/>
                    </a:lnTo>
                    <a:lnTo>
                      <a:pt x="89" y="957"/>
                    </a:lnTo>
                    <a:lnTo>
                      <a:pt x="92" y="957"/>
                    </a:lnTo>
                    <a:lnTo>
                      <a:pt x="96" y="959"/>
                    </a:lnTo>
                    <a:lnTo>
                      <a:pt x="98" y="958"/>
                    </a:lnTo>
                    <a:lnTo>
                      <a:pt x="98" y="957"/>
                    </a:lnTo>
                    <a:lnTo>
                      <a:pt x="101" y="957"/>
                    </a:lnTo>
                    <a:lnTo>
                      <a:pt x="102" y="958"/>
                    </a:lnTo>
                    <a:lnTo>
                      <a:pt x="102" y="959"/>
                    </a:lnTo>
                    <a:lnTo>
                      <a:pt x="104" y="960"/>
                    </a:lnTo>
                    <a:lnTo>
                      <a:pt x="105" y="960"/>
                    </a:lnTo>
                    <a:lnTo>
                      <a:pt x="102" y="957"/>
                    </a:lnTo>
                    <a:lnTo>
                      <a:pt x="100" y="954"/>
                    </a:lnTo>
                    <a:lnTo>
                      <a:pt x="94" y="956"/>
                    </a:lnTo>
                    <a:lnTo>
                      <a:pt x="88" y="954"/>
                    </a:lnTo>
                    <a:lnTo>
                      <a:pt x="86" y="952"/>
                    </a:lnTo>
                    <a:lnTo>
                      <a:pt x="83" y="948"/>
                    </a:lnTo>
                    <a:lnTo>
                      <a:pt x="86" y="948"/>
                    </a:lnTo>
                    <a:lnTo>
                      <a:pt x="86" y="947"/>
                    </a:lnTo>
                    <a:lnTo>
                      <a:pt x="81" y="940"/>
                    </a:lnTo>
                    <a:lnTo>
                      <a:pt x="77" y="940"/>
                    </a:lnTo>
                    <a:lnTo>
                      <a:pt x="77" y="939"/>
                    </a:lnTo>
                    <a:lnTo>
                      <a:pt x="74" y="939"/>
                    </a:lnTo>
                    <a:lnTo>
                      <a:pt x="66" y="942"/>
                    </a:lnTo>
                    <a:lnTo>
                      <a:pt x="62" y="944"/>
                    </a:lnTo>
                    <a:lnTo>
                      <a:pt x="61" y="942"/>
                    </a:lnTo>
                    <a:lnTo>
                      <a:pt x="60" y="942"/>
                    </a:lnTo>
                    <a:lnTo>
                      <a:pt x="58" y="940"/>
                    </a:lnTo>
                    <a:lnTo>
                      <a:pt x="57" y="940"/>
                    </a:lnTo>
                    <a:lnTo>
                      <a:pt x="56" y="941"/>
                    </a:lnTo>
                    <a:lnTo>
                      <a:pt x="55" y="941"/>
                    </a:lnTo>
                    <a:lnTo>
                      <a:pt x="55" y="940"/>
                    </a:lnTo>
                    <a:lnTo>
                      <a:pt x="56" y="939"/>
                    </a:lnTo>
                    <a:lnTo>
                      <a:pt x="60" y="939"/>
                    </a:lnTo>
                    <a:lnTo>
                      <a:pt x="63" y="938"/>
                    </a:lnTo>
                    <a:lnTo>
                      <a:pt x="63" y="936"/>
                    </a:lnTo>
                    <a:lnTo>
                      <a:pt x="73" y="936"/>
                    </a:lnTo>
                    <a:lnTo>
                      <a:pt x="71" y="934"/>
                    </a:lnTo>
                    <a:lnTo>
                      <a:pt x="69" y="935"/>
                    </a:lnTo>
                    <a:lnTo>
                      <a:pt x="66" y="935"/>
                    </a:lnTo>
                    <a:lnTo>
                      <a:pt x="66" y="934"/>
                    </a:lnTo>
                    <a:lnTo>
                      <a:pt x="69" y="934"/>
                    </a:lnTo>
                    <a:lnTo>
                      <a:pt x="68" y="933"/>
                    </a:lnTo>
                    <a:lnTo>
                      <a:pt x="56" y="934"/>
                    </a:lnTo>
                    <a:lnTo>
                      <a:pt x="56" y="928"/>
                    </a:lnTo>
                    <a:lnTo>
                      <a:pt x="57" y="927"/>
                    </a:lnTo>
                    <a:lnTo>
                      <a:pt x="58" y="927"/>
                    </a:lnTo>
                    <a:lnTo>
                      <a:pt x="68" y="926"/>
                    </a:lnTo>
                    <a:lnTo>
                      <a:pt x="69" y="926"/>
                    </a:lnTo>
                    <a:lnTo>
                      <a:pt x="70" y="927"/>
                    </a:lnTo>
                    <a:lnTo>
                      <a:pt x="70" y="930"/>
                    </a:lnTo>
                    <a:lnTo>
                      <a:pt x="71" y="930"/>
                    </a:lnTo>
                    <a:lnTo>
                      <a:pt x="71" y="924"/>
                    </a:lnTo>
                    <a:lnTo>
                      <a:pt x="73" y="926"/>
                    </a:lnTo>
                    <a:lnTo>
                      <a:pt x="73" y="927"/>
                    </a:lnTo>
                    <a:lnTo>
                      <a:pt x="74" y="924"/>
                    </a:lnTo>
                    <a:lnTo>
                      <a:pt x="76" y="922"/>
                    </a:lnTo>
                    <a:lnTo>
                      <a:pt x="77" y="922"/>
                    </a:lnTo>
                    <a:lnTo>
                      <a:pt x="83" y="928"/>
                    </a:lnTo>
                    <a:lnTo>
                      <a:pt x="83" y="929"/>
                    </a:lnTo>
                    <a:lnTo>
                      <a:pt x="85" y="929"/>
                    </a:lnTo>
                    <a:lnTo>
                      <a:pt x="83" y="928"/>
                    </a:lnTo>
                    <a:lnTo>
                      <a:pt x="83" y="927"/>
                    </a:lnTo>
                    <a:lnTo>
                      <a:pt x="85" y="924"/>
                    </a:lnTo>
                    <a:lnTo>
                      <a:pt x="83" y="924"/>
                    </a:lnTo>
                    <a:lnTo>
                      <a:pt x="82" y="923"/>
                    </a:lnTo>
                    <a:lnTo>
                      <a:pt x="85" y="922"/>
                    </a:lnTo>
                    <a:lnTo>
                      <a:pt x="92" y="922"/>
                    </a:lnTo>
                    <a:lnTo>
                      <a:pt x="91" y="923"/>
                    </a:lnTo>
                    <a:lnTo>
                      <a:pt x="91" y="924"/>
                    </a:lnTo>
                    <a:lnTo>
                      <a:pt x="89" y="924"/>
                    </a:lnTo>
                    <a:lnTo>
                      <a:pt x="89" y="927"/>
                    </a:lnTo>
                    <a:lnTo>
                      <a:pt x="92" y="926"/>
                    </a:lnTo>
                    <a:lnTo>
                      <a:pt x="92" y="929"/>
                    </a:lnTo>
                    <a:lnTo>
                      <a:pt x="93" y="932"/>
                    </a:lnTo>
                    <a:lnTo>
                      <a:pt x="93" y="933"/>
                    </a:lnTo>
                    <a:lnTo>
                      <a:pt x="94" y="930"/>
                    </a:lnTo>
                    <a:lnTo>
                      <a:pt x="94" y="929"/>
                    </a:lnTo>
                    <a:lnTo>
                      <a:pt x="93" y="928"/>
                    </a:lnTo>
                    <a:lnTo>
                      <a:pt x="93" y="927"/>
                    </a:lnTo>
                    <a:lnTo>
                      <a:pt x="94" y="924"/>
                    </a:lnTo>
                    <a:lnTo>
                      <a:pt x="96" y="926"/>
                    </a:lnTo>
                    <a:lnTo>
                      <a:pt x="100" y="927"/>
                    </a:lnTo>
                    <a:lnTo>
                      <a:pt x="102" y="928"/>
                    </a:lnTo>
                    <a:lnTo>
                      <a:pt x="105" y="932"/>
                    </a:lnTo>
                    <a:lnTo>
                      <a:pt x="108" y="932"/>
                    </a:lnTo>
                    <a:lnTo>
                      <a:pt x="110" y="933"/>
                    </a:lnTo>
                    <a:lnTo>
                      <a:pt x="110" y="936"/>
                    </a:lnTo>
                    <a:lnTo>
                      <a:pt x="111" y="935"/>
                    </a:lnTo>
                    <a:lnTo>
                      <a:pt x="111" y="933"/>
                    </a:lnTo>
                    <a:lnTo>
                      <a:pt x="112" y="932"/>
                    </a:lnTo>
                    <a:lnTo>
                      <a:pt x="120" y="929"/>
                    </a:lnTo>
                    <a:lnTo>
                      <a:pt x="119" y="928"/>
                    </a:lnTo>
                    <a:lnTo>
                      <a:pt x="108" y="930"/>
                    </a:lnTo>
                    <a:lnTo>
                      <a:pt x="105" y="927"/>
                    </a:lnTo>
                    <a:lnTo>
                      <a:pt x="105" y="924"/>
                    </a:lnTo>
                    <a:lnTo>
                      <a:pt x="106" y="923"/>
                    </a:lnTo>
                    <a:lnTo>
                      <a:pt x="107" y="923"/>
                    </a:lnTo>
                    <a:lnTo>
                      <a:pt x="108" y="926"/>
                    </a:lnTo>
                    <a:lnTo>
                      <a:pt x="108" y="928"/>
                    </a:lnTo>
                    <a:lnTo>
                      <a:pt x="110" y="928"/>
                    </a:lnTo>
                    <a:lnTo>
                      <a:pt x="110" y="926"/>
                    </a:lnTo>
                    <a:lnTo>
                      <a:pt x="108" y="922"/>
                    </a:lnTo>
                    <a:lnTo>
                      <a:pt x="108" y="921"/>
                    </a:lnTo>
                    <a:lnTo>
                      <a:pt x="110" y="921"/>
                    </a:lnTo>
                    <a:lnTo>
                      <a:pt x="111" y="920"/>
                    </a:lnTo>
                    <a:lnTo>
                      <a:pt x="113" y="918"/>
                    </a:lnTo>
                    <a:lnTo>
                      <a:pt x="123" y="915"/>
                    </a:lnTo>
                    <a:lnTo>
                      <a:pt x="131" y="915"/>
                    </a:lnTo>
                    <a:lnTo>
                      <a:pt x="135" y="918"/>
                    </a:lnTo>
                    <a:lnTo>
                      <a:pt x="136" y="918"/>
                    </a:lnTo>
                    <a:lnTo>
                      <a:pt x="135" y="916"/>
                    </a:lnTo>
                    <a:lnTo>
                      <a:pt x="132" y="915"/>
                    </a:lnTo>
                    <a:lnTo>
                      <a:pt x="131" y="913"/>
                    </a:lnTo>
                    <a:lnTo>
                      <a:pt x="132" y="913"/>
                    </a:lnTo>
                    <a:lnTo>
                      <a:pt x="132" y="910"/>
                    </a:lnTo>
                    <a:lnTo>
                      <a:pt x="131" y="910"/>
                    </a:lnTo>
                    <a:lnTo>
                      <a:pt x="130" y="911"/>
                    </a:lnTo>
                    <a:lnTo>
                      <a:pt x="125" y="913"/>
                    </a:lnTo>
                    <a:lnTo>
                      <a:pt x="124" y="914"/>
                    </a:lnTo>
                    <a:lnTo>
                      <a:pt x="114" y="915"/>
                    </a:lnTo>
                    <a:lnTo>
                      <a:pt x="110" y="918"/>
                    </a:lnTo>
                    <a:lnTo>
                      <a:pt x="108" y="920"/>
                    </a:lnTo>
                    <a:lnTo>
                      <a:pt x="104" y="920"/>
                    </a:lnTo>
                    <a:lnTo>
                      <a:pt x="102" y="918"/>
                    </a:lnTo>
                    <a:lnTo>
                      <a:pt x="104" y="917"/>
                    </a:lnTo>
                    <a:lnTo>
                      <a:pt x="105" y="917"/>
                    </a:lnTo>
                    <a:lnTo>
                      <a:pt x="102" y="915"/>
                    </a:lnTo>
                    <a:lnTo>
                      <a:pt x="105" y="915"/>
                    </a:lnTo>
                    <a:lnTo>
                      <a:pt x="107" y="911"/>
                    </a:lnTo>
                    <a:lnTo>
                      <a:pt x="116" y="909"/>
                    </a:lnTo>
                    <a:lnTo>
                      <a:pt x="113" y="909"/>
                    </a:lnTo>
                    <a:lnTo>
                      <a:pt x="106" y="911"/>
                    </a:lnTo>
                    <a:lnTo>
                      <a:pt x="105" y="913"/>
                    </a:lnTo>
                    <a:lnTo>
                      <a:pt x="102" y="913"/>
                    </a:lnTo>
                    <a:lnTo>
                      <a:pt x="100" y="914"/>
                    </a:lnTo>
                    <a:lnTo>
                      <a:pt x="86" y="916"/>
                    </a:lnTo>
                    <a:lnTo>
                      <a:pt x="85" y="915"/>
                    </a:lnTo>
                    <a:lnTo>
                      <a:pt x="86" y="915"/>
                    </a:lnTo>
                    <a:lnTo>
                      <a:pt x="87" y="914"/>
                    </a:lnTo>
                    <a:lnTo>
                      <a:pt x="87" y="913"/>
                    </a:lnTo>
                    <a:lnTo>
                      <a:pt x="86" y="913"/>
                    </a:lnTo>
                    <a:lnTo>
                      <a:pt x="86" y="909"/>
                    </a:lnTo>
                    <a:lnTo>
                      <a:pt x="88" y="908"/>
                    </a:lnTo>
                    <a:lnTo>
                      <a:pt x="89" y="907"/>
                    </a:lnTo>
                    <a:lnTo>
                      <a:pt x="96" y="908"/>
                    </a:lnTo>
                    <a:lnTo>
                      <a:pt x="95" y="907"/>
                    </a:lnTo>
                    <a:lnTo>
                      <a:pt x="94" y="904"/>
                    </a:lnTo>
                    <a:lnTo>
                      <a:pt x="93" y="904"/>
                    </a:lnTo>
                    <a:lnTo>
                      <a:pt x="88" y="905"/>
                    </a:lnTo>
                    <a:lnTo>
                      <a:pt x="87" y="904"/>
                    </a:lnTo>
                    <a:lnTo>
                      <a:pt x="86" y="901"/>
                    </a:lnTo>
                    <a:lnTo>
                      <a:pt x="85" y="899"/>
                    </a:lnTo>
                    <a:lnTo>
                      <a:pt x="85" y="898"/>
                    </a:lnTo>
                    <a:lnTo>
                      <a:pt x="82" y="898"/>
                    </a:lnTo>
                    <a:lnTo>
                      <a:pt x="82" y="897"/>
                    </a:lnTo>
                    <a:lnTo>
                      <a:pt x="83" y="897"/>
                    </a:lnTo>
                    <a:lnTo>
                      <a:pt x="91" y="892"/>
                    </a:lnTo>
                    <a:lnTo>
                      <a:pt x="92" y="891"/>
                    </a:lnTo>
                    <a:lnTo>
                      <a:pt x="94" y="890"/>
                    </a:lnTo>
                    <a:lnTo>
                      <a:pt x="98" y="889"/>
                    </a:lnTo>
                    <a:lnTo>
                      <a:pt x="99" y="889"/>
                    </a:lnTo>
                    <a:lnTo>
                      <a:pt x="100" y="890"/>
                    </a:lnTo>
                    <a:lnTo>
                      <a:pt x="101" y="892"/>
                    </a:lnTo>
                    <a:lnTo>
                      <a:pt x="102" y="892"/>
                    </a:lnTo>
                    <a:lnTo>
                      <a:pt x="105" y="895"/>
                    </a:lnTo>
                    <a:lnTo>
                      <a:pt x="105" y="896"/>
                    </a:lnTo>
                    <a:lnTo>
                      <a:pt x="106" y="898"/>
                    </a:lnTo>
                    <a:lnTo>
                      <a:pt x="108" y="898"/>
                    </a:lnTo>
                    <a:lnTo>
                      <a:pt x="111" y="897"/>
                    </a:lnTo>
                    <a:lnTo>
                      <a:pt x="113" y="893"/>
                    </a:lnTo>
                    <a:lnTo>
                      <a:pt x="116" y="892"/>
                    </a:lnTo>
                    <a:lnTo>
                      <a:pt x="120" y="892"/>
                    </a:lnTo>
                    <a:lnTo>
                      <a:pt x="120" y="893"/>
                    </a:lnTo>
                    <a:lnTo>
                      <a:pt x="119" y="895"/>
                    </a:lnTo>
                    <a:lnTo>
                      <a:pt x="119" y="896"/>
                    </a:lnTo>
                    <a:lnTo>
                      <a:pt x="116" y="898"/>
                    </a:lnTo>
                    <a:lnTo>
                      <a:pt x="117" y="898"/>
                    </a:lnTo>
                    <a:lnTo>
                      <a:pt x="123" y="895"/>
                    </a:lnTo>
                    <a:lnTo>
                      <a:pt x="125" y="895"/>
                    </a:lnTo>
                    <a:lnTo>
                      <a:pt x="127" y="892"/>
                    </a:lnTo>
                    <a:lnTo>
                      <a:pt x="129" y="892"/>
                    </a:lnTo>
                    <a:lnTo>
                      <a:pt x="132" y="895"/>
                    </a:lnTo>
                    <a:lnTo>
                      <a:pt x="133" y="896"/>
                    </a:lnTo>
                    <a:lnTo>
                      <a:pt x="133" y="897"/>
                    </a:lnTo>
                    <a:lnTo>
                      <a:pt x="135" y="898"/>
                    </a:lnTo>
                    <a:lnTo>
                      <a:pt x="135" y="903"/>
                    </a:lnTo>
                    <a:lnTo>
                      <a:pt x="136" y="905"/>
                    </a:lnTo>
                    <a:lnTo>
                      <a:pt x="136" y="908"/>
                    </a:lnTo>
                    <a:lnTo>
                      <a:pt x="137" y="909"/>
                    </a:lnTo>
                    <a:lnTo>
                      <a:pt x="142" y="910"/>
                    </a:lnTo>
                    <a:lnTo>
                      <a:pt x="143" y="911"/>
                    </a:lnTo>
                    <a:lnTo>
                      <a:pt x="147" y="916"/>
                    </a:lnTo>
                    <a:lnTo>
                      <a:pt x="150" y="916"/>
                    </a:lnTo>
                    <a:lnTo>
                      <a:pt x="153" y="918"/>
                    </a:lnTo>
                    <a:lnTo>
                      <a:pt x="153" y="922"/>
                    </a:lnTo>
                    <a:lnTo>
                      <a:pt x="154" y="920"/>
                    </a:lnTo>
                    <a:lnTo>
                      <a:pt x="154" y="917"/>
                    </a:lnTo>
                    <a:lnTo>
                      <a:pt x="149" y="913"/>
                    </a:lnTo>
                    <a:lnTo>
                      <a:pt x="145" y="911"/>
                    </a:lnTo>
                    <a:lnTo>
                      <a:pt x="143" y="909"/>
                    </a:lnTo>
                    <a:lnTo>
                      <a:pt x="139" y="908"/>
                    </a:lnTo>
                    <a:lnTo>
                      <a:pt x="137" y="904"/>
                    </a:lnTo>
                    <a:lnTo>
                      <a:pt x="137" y="897"/>
                    </a:lnTo>
                    <a:lnTo>
                      <a:pt x="136" y="897"/>
                    </a:lnTo>
                    <a:lnTo>
                      <a:pt x="136" y="895"/>
                    </a:lnTo>
                    <a:lnTo>
                      <a:pt x="135" y="893"/>
                    </a:lnTo>
                    <a:lnTo>
                      <a:pt x="133" y="893"/>
                    </a:lnTo>
                    <a:lnTo>
                      <a:pt x="129" y="889"/>
                    </a:lnTo>
                    <a:lnTo>
                      <a:pt x="129" y="887"/>
                    </a:lnTo>
                    <a:lnTo>
                      <a:pt x="127" y="887"/>
                    </a:lnTo>
                    <a:lnTo>
                      <a:pt x="127" y="889"/>
                    </a:lnTo>
                    <a:lnTo>
                      <a:pt x="129" y="890"/>
                    </a:lnTo>
                    <a:lnTo>
                      <a:pt x="124" y="890"/>
                    </a:lnTo>
                    <a:lnTo>
                      <a:pt x="125" y="889"/>
                    </a:lnTo>
                    <a:lnTo>
                      <a:pt x="126" y="886"/>
                    </a:lnTo>
                    <a:lnTo>
                      <a:pt x="127" y="886"/>
                    </a:lnTo>
                    <a:lnTo>
                      <a:pt x="129" y="883"/>
                    </a:lnTo>
                    <a:lnTo>
                      <a:pt x="130" y="881"/>
                    </a:lnTo>
                    <a:lnTo>
                      <a:pt x="130" y="880"/>
                    </a:lnTo>
                    <a:lnTo>
                      <a:pt x="133" y="880"/>
                    </a:lnTo>
                    <a:lnTo>
                      <a:pt x="135" y="881"/>
                    </a:lnTo>
                    <a:lnTo>
                      <a:pt x="135" y="885"/>
                    </a:lnTo>
                    <a:lnTo>
                      <a:pt x="136" y="886"/>
                    </a:lnTo>
                    <a:lnTo>
                      <a:pt x="136" y="887"/>
                    </a:lnTo>
                    <a:lnTo>
                      <a:pt x="137" y="889"/>
                    </a:lnTo>
                    <a:lnTo>
                      <a:pt x="139" y="890"/>
                    </a:lnTo>
                    <a:lnTo>
                      <a:pt x="142" y="892"/>
                    </a:lnTo>
                    <a:lnTo>
                      <a:pt x="143" y="892"/>
                    </a:lnTo>
                    <a:lnTo>
                      <a:pt x="144" y="893"/>
                    </a:lnTo>
                    <a:lnTo>
                      <a:pt x="144" y="895"/>
                    </a:lnTo>
                    <a:lnTo>
                      <a:pt x="143" y="896"/>
                    </a:lnTo>
                    <a:lnTo>
                      <a:pt x="143" y="897"/>
                    </a:lnTo>
                    <a:lnTo>
                      <a:pt x="144" y="898"/>
                    </a:lnTo>
                    <a:lnTo>
                      <a:pt x="143" y="901"/>
                    </a:lnTo>
                    <a:lnTo>
                      <a:pt x="143" y="902"/>
                    </a:lnTo>
                    <a:lnTo>
                      <a:pt x="144" y="901"/>
                    </a:lnTo>
                    <a:lnTo>
                      <a:pt x="147" y="901"/>
                    </a:lnTo>
                    <a:lnTo>
                      <a:pt x="150" y="904"/>
                    </a:lnTo>
                    <a:lnTo>
                      <a:pt x="153" y="904"/>
                    </a:lnTo>
                    <a:lnTo>
                      <a:pt x="151" y="902"/>
                    </a:lnTo>
                    <a:lnTo>
                      <a:pt x="149" y="901"/>
                    </a:lnTo>
                    <a:lnTo>
                      <a:pt x="148" y="899"/>
                    </a:lnTo>
                    <a:lnTo>
                      <a:pt x="149" y="899"/>
                    </a:lnTo>
                    <a:lnTo>
                      <a:pt x="154" y="902"/>
                    </a:lnTo>
                    <a:lnTo>
                      <a:pt x="155" y="902"/>
                    </a:lnTo>
                    <a:lnTo>
                      <a:pt x="155" y="903"/>
                    </a:lnTo>
                    <a:lnTo>
                      <a:pt x="156" y="904"/>
                    </a:lnTo>
                    <a:lnTo>
                      <a:pt x="156" y="905"/>
                    </a:lnTo>
                    <a:lnTo>
                      <a:pt x="157" y="905"/>
                    </a:lnTo>
                    <a:lnTo>
                      <a:pt x="158" y="907"/>
                    </a:lnTo>
                    <a:lnTo>
                      <a:pt x="160" y="907"/>
                    </a:lnTo>
                    <a:lnTo>
                      <a:pt x="156" y="902"/>
                    </a:lnTo>
                    <a:lnTo>
                      <a:pt x="155" y="901"/>
                    </a:lnTo>
                    <a:lnTo>
                      <a:pt x="151" y="901"/>
                    </a:lnTo>
                    <a:lnTo>
                      <a:pt x="150" y="899"/>
                    </a:lnTo>
                    <a:lnTo>
                      <a:pt x="148" y="895"/>
                    </a:lnTo>
                    <a:lnTo>
                      <a:pt x="147" y="895"/>
                    </a:lnTo>
                    <a:lnTo>
                      <a:pt x="156" y="893"/>
                    </a:lnTo>
                    <a:lnTo>
                      <a:pt x="157" y="892"/>
                    </a:lnTo>
                    <a:lnTo>
                      <a:pt x="156" y="891"/>
                    </a:lnTo>
                    <a:lnTo>
                      <a:pt x="154" y="892"/>
                    </a:lnTo>
                    <a:lnTo>
                      <a:pt x="153" y="892"/>
                    </a:lnTo>
                    <a:lnTo>
                      <a:pt x="151" y="891"/>
                    </a:lnTo>
                    <a:lnTo>
                      <a:pt x="154" y="889"/>
                    </a:lnTo>
                    <a:lnTo>
                      <a:pt x="153" y="889"/>
                    </a:lnTo>
                    <a:lnTo>
                      <a:pt x="150" y="891"/>
                    </a:lnTo>
                    <a:lnTo>
                      <a:pt x="147" y="892"/>
                    </a:lnTo>
                    <a:lnTo>
                      <a:pt x="145" y="892"/>
                    </a:lnTo>
                    <a:lnTo>
                      <a:pt x="143" y="890"/>
                    </a:lnTo>
                    <a:lnTo>
                      <a:pt x="148" y="890"/>
                    </a:lnTo>
                    <a:lnTo>
                      <a:pt x="149" y="889"/>
                    </a:lnTo>
                    <a:lnTo>
                      <a:pt x="148" y="887"/>
                    </a:lnTo>
                    <a:lnTo>
                      <a:pt x="142" y="889"/>
                    </a:lnTo>
                    <a:lnTo>
                      <a:pt x="141" y="889"/>
                    </a:lnTo>
                    <a:lnTo>
                      <a:pt x="139" y="887"/>
                    </a:lnTo>
                    <a:lnTo>
                      <a:pt x="139" y="884"/>
                    </a:lnTo>
                    <a:lnTo>
                      <a:pt x="138" y="884"/>
                    </a:lnTo>
                    <a:lnTo>
                      <a:pt x="138" y="881"/>
                    </a:lnTo>
                    <a:lnTo>
                      <a:pt x="137" y="880"/>
                    </a:lnTo>
                    <a:lnTo>
                      <a:pt x="137" y="878"/>
                    </a:lnTo>
                    <a:lnTo>
                      <a:pt x="138" y="878"/>
                    </a:lnTo>
                    <a:lnTo>
                      <a:pt x="142" y="881"/>
                    </a:lnTo>
                    <a:lnTo>
                      <a:pt x="142" y="883"/>
                    </a:lnTo>
                    <a:lnTo>
                      <a:pt x="143" y="883"/>
                    </a:lnTo>
                    <a:lnTo>
                      <a:pt x="143" y="880"/>
                    </a:lnTo>
                    <a:lnTo>
                      <a:pt x="142" y="879"/>
                    </a:lnTo>
                    <a:lnTo>
                      <a:pt x="142" y="878"/>
                    </a:lnTo>
                    <a:lnTo>
                      <a:pt x="139" y="877"/>
                    </a:lnTo>
                    <a:lnTo>
                      <a:pt x="153" y="878"/>
                    </a:lnTo>
                    <a:lnTo>
                      <a:pt x="156" y="880"/>
                    </a:lnTo>
                    <a:lnTo>
                      <a:pt x="156" y="878"/>
                    </a:lnTo>
                    <a:lnTo>
                      <a:pt x="154" y="877"/>
                    </a:lnTo>
                    <a:lnTo>
                      <a:pt x="154" y="874"/>
                    </a:lnTo>
                    <a:lnTo>
                      <a:pt x="155" y="873"/>
                    </a:lnTo>
                    <a:lnTo>
                      <a:pt x="166" y="871"/>
                    </a:lnTo>
                    <a:lnTo>
                      <a:pt x="157" y="871"/>
                    </a:lnTo>
                    <a:lnTo>
                      <a:pt x="156" y="872"/>
                    </a:lnTo>
                    <a:lnTo>
                      <a:pt x="155" y="871"/>
                    </a:lnTo>
                    <a:lnTo>
                      <a:pt x="155" y="868"/>
                    </a:lnTo>
                    <a:lnTo>
                      <a:pt x="154" y="867"/>
                    </a:lnTo>
                    <a:lnTo>
                      <a:pt x="151" y="864"/>
                    </a:lnTo>
                    <a:lnTo>
                      <a:pt x="150" y="864"/>
                    </a:lnTo>
                    <a:lnTo>
                      <a:pt x="150" y="862"/>
                    </a:lnTo>
                    <a:lnTo>
                      <a:pt x="151" y="861"/>
                    </a:lnTo>
                    <a:lnTo>
                      <a:pt x="160" y="860"/>
                    </a:lnTo>
                    <a:lnTo>
                      <a:pt x="162" y="858"/>
                    </a:lnTo>
                    <a:lnTo>
                      <a:pt x="160" y="858"/>
                    </a:lnTo>
                    <a:lnTo>
                      <a:pt x="158" y="856"/>
                    </a:lnTo>
                    <a:lnTo>
                      <a:pt x="158" y="855"/>
                    </a:lnTo>
                    <a:lnTo>
                      <a:pt x="156" y="854"/>
                    </a:lnTo>
                    <a:lnTo>
                      <a:pt x="157" y="852"/>
                    </a:lnTo>
                    <a:lnTo>
                      <a:pt x="157" y="850"/>
                    </a:lnTo>
                    <a:lnTo>
                      <a:pt x="160" y="852"/>
                    </a:lnTo>
                    <a:lnTo>
                      <a:pt x="161" y="852"/>
                    </a:lnTo>
                    <a:lnTo>
                      <a:pt x="163" y="849"/>
                    </a:lnTo>
                    <a:lnTo>
                      <a:pt x="167" y="853"/>
                    </a:lnTo>
                    <a:lnTo>
                      <a:pt x="167" y="850"/>
                    </a:lnTo>
                    <a:lnTo>
                      <a:pt x="170" y="850"/>
                    </a:lnTo>
                    <a:lnTo>
                      <a:pt x="172" y="852"/>
                    </a:lnTo>
                    <a:lnTo>
                      <a:pt x="172" y="850"/>
                    </a:lnTo>
                    <a:lnTo>
                      <a:pt x="170" y="850"/>
                    </a:lnTo>
                    <a:lnTo>
                      <a:pt x="170" y="848"/>
                    </a:lnTo>
                    <a:lnTo>
                      <a:pt x="172" y="847"/>
                    </a:lnTo>
                    <a:lnTo>
                      <a:pt x="173" y="847"/>
                    </a:lnTo>
                    <a:lnTo>
                      <a:pt x="174" y="848"/>
                    </a:lnTo>
                    <a:lnTo>
                      <a:pt x="176" y="852"/>
                    </a:lnTo>
                    <a:lnTo>
                      <a:pt x="178" y="853"/>
                    </a:lnTo>
                    <a:lnTo>
                      <a:pt x="178" y="856"/>
                    </a:lnTo>
                    <a:lnTo>
                      <a:pt x="176" y="858"/>
                    </a:lnTo>
                    <a:lnTo>
                      <a:pt x="175" y="860"/>
                    </a:lnTo>
                    <a:lnTo>
                      <a:pt x="175" y="862"/>
                    </a:lnTo>
                    <a:lnTo>
                      <a:pt x="176" y="860"/>
                    </a:lnTo>
                    <a:lnTo>
                      <a:pt x="178" y="859"/>
                    </a:lnTo>
                    <a:lnTo>
                      <a:pt x="180" y="859"/>
                    </a:lnTo>
                    <a:lnTo>
                      <a:pt x="182" y="856"/>
                    </a:lnTo>
                    <a:lnTo>
                      <a:pt x="189" y="854"/>
                    </a:lnTo>
                    <a:lnTo>
                      <a:pt x="192" y="853"/>
                    </a:lnTo>
                    <a:lnTo>
                      <a:pt x="191" y="853"/>
                    </a:lnTo>
                    <a:lnTo>
                      <a:pt x="188" y="854"/>
                    </a:lnTo>
                    <a:lnTo>
                      <a:pt x="182" y="854"/>
                    </a:lnTo>
                    <a:lnTo>
                      <a:pt x="181" y="855"/>
                    </a:lnTo>
                    <a:lnTo>
                      <a:pt x="180" y="855"/>
                    </a:lnTo>
                    <a:lnTo>
                      <a:pt x="180" y="854"/>
                    </a:lnTo>
                    <a:lnTo>
                      <a:pt x="179" y="853"/>
                    </a:lnTo>
                    <a:lnTo>
                      <a:pt x="179" y="850"/>
                    </a:lnTo>
                    <a:lnTo>
                      <a:pt x="180" y="849"/>
                    </a:lnTo>
                    <a:lnTo>
                      <a:pt x="192" y="846"/>
                    </a:lnTo>
                    <a:lnTo>
                      <a:pt x="192" y="844"/>
                    </a:lnTo>
                    <a:lnTo>
                      <a:pt x="191" y="846"/>
                    </a:lnTo>
                    <a:lnTo>
                      <a:pt x="187" y="847"/>
                    </a:lnTo>
                    <a:lnTo>
                      <a:pt x="186" y="847"/>
                    </a:lnTo>
                    <a:lnTo>
                      <a:pt x="185" y="846"/>
                    </a:lnTo>
                    <a:lnTo>
                      <a:pt x="184" y="846"/>
                    </a:lnTo>
                    <a:lnTo>
                      <a:pt x="184" y="843"/>
                    </a:lnTo>
                    <a:lnTo>
                      <a:pt x="182" y="843"/>
                    </a:lnTo>
                    <a:lnTo>
                      <a:pt x="182" y="844"/>
                    </a:lnTo>
                    <a:lnTo>
                      <a:pt x="184" y="846"/>
                    </a:lnTo>
                    <a:lnTo>
                      <a:pt x="184" y="847"/>
                    </a:lnTo>
                    <a:lnTo>
                      <a:pt x="179" y="847"/>
                    </a:lnTo>
                    <a:lnTo>
                      <a:pt x="178" y="844"/>
                    </a:lnTo>
                    <a:lnTo>
                      <a:pt x="179" y="842"/>
                    </a:lnTo>
                    <a:lnTo>
                      <a:pt x="182" y="842"/>
                    </a:lnTo>
                    <a:lnTo>
                      <a:pt x="181" y="840"/>
                    </a:lnTo>
                    <a:lnTo>
                      <a:pt x="182" y="840"/>
                    </a:lnTo>
                    <a:lnTo>
                      <a:pt x="184" y="841"/>
                    </a:lnTo>
                    <a:lnTo>
                      <a:pt x="185" y="841"/>
                    </a:lnTo>
                    <a:lnTo>
                      <a:pt x="185" y="840"/>
                    </a:lnTo>
                    <a:lnTo>
                      <a:pt x="187" y="837"/>
                    </a:lnTo>
                    <a:lnTo>
                      <a:pt x="188" y="837"/>
                    </a:lnTo>
                    <a:lnTo>
                      <a:pt x="187" y="838"/>
                    </a:lnTo>
                    <a:lnTo>
                      <a:pt x="187" y="841"/>
                    </a:lnTo>
                    <a:lnTo>
                      <a:pt x="188" y="841"/>
                    </a:lnTo>
                    <a:lnTo>
                      <a:pt x="188" y="842"/>
                    </a:lnTo>
                    <a:lnTo>
                      <a:pt x="189" y="841"/>
                    </a:lnTo>
                    <a:lnTo>
                      <a:pt x="191" y="837"/>
                    </a:lnTo>
                    <a:lnTo>
                      <a:pt x="192" y="836"/>
                    </a:lnTo>
                    <a:lnTo>
                      <a:pt x="193" y="836"/>
                    </a:lnTo>
                    <a:lnTo>
                      <a:pt x="195" y="838"/>
                    </a:lnTo>
                    <a:lnTo>
                      <a:pt x="195" y="837"/>
                    </a:lnTo>
                    <a:lnTo>
                      <a:pt x="194" y="836"/>
                    </a:lnTo>
                    <a:lnTo>
                      <a:pt x="194" y="835"/>
                    </a:lnTo>
                    <a:lnTo>
                      <a:pt x="192" y="835"/>
                    </a:lnTo>
                    <a:lnTo>
                      <a:pt x="194" y="832"/>
                    </a:lnTo>
                    <a:lnTo>
                      <a:pt x="198" y="832"/>
                    </a:lnTo>
                    <a:lnTo>
                      <a:pt x="200" y="830"/>
                    </a:lnTo>
                    <a:lnTo>
                      <a:pt x="203" y="830"/>
                    </a:lnTo>
                    <a:lnTo>
                      <a:pt x="203" y="834"/>
                    </a:lnTo>
                    <a:lnTo>
                      <a:pt x="205" y="836"/>
                    </a:lnTo>
                    <a:lnTo>
                      <a:pt x="205" y="837"/>
                    </a:lnTo>
                    <a:lnTo>
                      <a:pt x="206" y="838"/>
                    </a:lnTo>
                    <a:lnTo>
                      <a:pt x="206" y="842"/>
                    </a:lnTo>
                    <a:lnTo>
                      <a:pt x="212" y="848"/>
                    </a:lnTo>
                    <a:lnTo>
                      <a:pt x="212" y="850"/>
                    </a:lnTo>
                    <a:lnTo>
                      <a:pt x="211" y="853"/>
                    </a:lnTo>
                    <a:lnTo>
                      <a:pt x="211" y="855"/>
                    </a:lnTo>
                    <a:lnTo>
                      <a:pt x="207" y="860"/>
                    </a:lnTo>
                    <a:lnTo>
                      <a:pt x="210" y="859"/>
                    </a:lnTo>
                    <a:lnTo>
                      <a:pt x="211" y="859"/>
                    </a:lnTo>
                    <a:lnTo>
                      <a:pt x="213" y="856"/>
                    </a:lnTo>
                    <a:lnTo>
                      <a:pt x="214" y="856"/>
                    </a:lnTo>
                    <a:lnTo>
                      <a:pt x="218" y="860"/>
                    </a:lnTo>
                    <a:lnTo>
                      <a:pt x="224" y="860"/>
                    </a:lnTo>
                    <a:lnTo>
                      <a:pt x="224" y="861"/>
                    </a:lnTo>
                    <a:lnTo>
                      <a:pt x="225" y="865"/>
                    </a:lnTo>
                    <a:lnTo>
                      <a:pt x="225" y="859"/>
                    </a:lnTo>
                    <a:lnTo>
                      <a:pt x="224" y="858"/>
                    </a:lnTo>
                    <a:lnTo>
                      <a:pt x="217" y="856"/>
                    </a:lnTo>
                    <a:lnTo>
                      <a:pt x="216" y="855"/>
                    </a:lnTo>
                    <a:lnTo>
                      <a:pt x="216" y="852"/>
                    </a:lnTo>
                    <a:lnTo>
                      <a:pt x="217" y="852"/>
                    </a:lnTo>
                    <a:lnTo>
                      <a:pt x="217" y="849"/>
                    </a:lnTo>
                    <a:lnTo>
                      <a:pt x="218" y="849"/>
                    </a:lnTo>
                    <a:lnTo>
                      <a:pt x="220" y="848"/>
                    </a:lnTo>
                    <a:lnTo>
                      <a:pt x="226" y="847"/>
                    </a:lnTo>
                    <a:lnTo>
                      <a:pt x="228" y="847"/>
                    </a:lnTo>
                    <a:lnTo>
                      <a:pt x="230" y="849"/>
                    </a:lnTo>
                    <a:lnTo>
                      <a:pt x="232" y="847"/>
                    </a:lnTo>
                    <a:lnTo>
                      <a:pt x="235" y="848"/>
                    </a:lnTo>
                    <a:lnTo>
                      <a:pt x="236" y="848"/>
                    </a:lnTo>
                    <a:lnTo>
                      <a:pt x="238" y="850"/>
                    </a:lnTo>
                    <a:lnTo>
                      <a:pt x="243" y="848"/>
                    </a:lnTo>
                    <a:lnTo>
                      <a:pt x="245" y="849"/>
                    </a:lnTo>
                    <a:lnTo>
                      <a:pt x="248" y="852"/>
                    </a:lnTo>
                    <a:lnTo>
                      <a:pt x="248" y="850"/>
                    </a:lnTo>
                    <a:lnTo>
                      <a:pt x="249" y="849"/>
                    </a:lnTo>
                    <a:lnTo>
                      <a:pt x="249" y="848"/>
                    </a:lnTo>
                    <a:lnTo>
                      <a:pt x="253" y="848"/>
                    </a:lnTo>
                    <a:lnTo>
                      <a:pt x="253" y="847"/>
                    </a:lnTo>
                    <a:lnTo>
                      <a:pt x="249" y="846"/>
                    </a:lnTo>
                    <a:lnTo>
                      <a:pt x="247" y="844"/>
                    </a:lnTo>
                    <a:lnTo>
                      <a:pt x="245" y="842"/>
                    </a:lnTo>
                    <a:lnTo>
                      <a:pt x="247" y="840"/>
                    </a:lnTo>
                    <a:lnTo>
                      <a:pt x="249" y="838"/>
                    </a:lnTo>
                    <a:lnTo>
                      <a:pt x="253" y="838"/>
                    </a:lnTo>
                    <a:lnTo>
                      <a:pt x="253" y="837"/>
                    </a:lnTo>
                    <a:lnTo>
                      <a:pt x="250" y="837"/>
                    </a:lnTo>
                    <a:lnTo>
                      <a:pt x="250" y="836"/>
                    </a:lnTo>
                    <a:lnTo>
                      <a:pt x="251" y="835"/>
                    </a:lnTo>
                    <a:lnTo>
                      <a:pt x="253" y="835"/>
                    </a:lnTo>
                    <a:lnTo>
                      <a:pt x="253" y="834"/>
                    </a:lnTo>
                    <a:lnTo>
                      <a:pt x="250" y="834"/>
                    </a:lnTo>
                    <a:lnTo>
                      <a:pt x="248" y="835"/>
                    </a:lnTo>
                    <a:lnTo>
                      <a:pt x="247" y="836"/>
                    </a:lnTo>
                    <a:lnTo>
                      <a:pt x="244" y="836"/>
                    </a:lnTo>
                    <a:lnTo>
                      <a:pt x="244" y="837"/>
                    </a:lnTo>
                    <a:lnTo>
                      <a:pt x="243" y="837"/>
                    </a:lnTo>
                    <a:lnTo>
                      <a:pt x="243" y="835"/>
                    </a:lnTo>
                    <a:lnTo>
                      <a:pt x="244" y="835"/>
                    </a:lnTo>
                    <a:lnTo>
                      <a:pt x="244" y="832"/>
                    </a:lnTo>
                    <a:lnTo>
                      <a:pt x="247" y="830"/>
                    </a:lnTo>
                    <a:lnTo>
                      <a:pt x="249" y="830"/>
                    </a:lnTo>
                    <a:lnTo>
                      <a:pt x="250" y="829"/>
                    </a:lnTo>
                    <a:lnTo>
                      <a:pt x="253" y="825"/>
                    </a:lnTo>
                    <a:lnTo>
                      <a:pt x="257" y="823"/>
                    </a:lnTo>
                    <a:lnTo>
                      <a:pt x="259" y="823"/>
                    </a:lnTo>
                    <a:lnTo>
                      <a:pt x="260" y="824"/>
                    </a:lnTo>
                    <a:lnTo>
                      <a:pt x="261" y="824"/>
                    </a:lnTo>
                    <a:lnTo>
                      <a:pt x="262" y="823"/>
                    </a:lnTo>
                    <a:lnTo>
                      <a:pt x="263" y="823"/>
                    </a:lnTo>
                    <a:lnTo>
                      <a:pt x="266" y="818"/>
                    </a:lnTo>
                    <a:lnTo>
                      <a:pt x="267" y="817"/>
                    </a:lnTo>
                    <a:lnTo>
                      <a:pt x="271" y="816"/>
                    </a:lnTo>
                    <a:lnTo>
                      <a:pt x="275" y="816"/>
                    </a:lnTo>
                    <a:lnTo>
                      <a:pt x="275" y="813"/>
                    </a:lnTo>
                    <a:lnTo>
                      <a:pt x="274" y="812"/>
                    </a:lnTo>
                    <a:lnTo>
                      <a:pt x="274" y="810"/>
                    </a:lnTo>
                    <a:lnTo>
                      <a:pt x="269" y="810"/>
                    </a:lnTo>
                    <a:lnTo>
                      <a:pt x="269" y="809"/>
                    </a:lnTo>
                    <a:lnTo>
                      <a:pt x="267" y="809"/>
                    </a:lnTo>
                    <a:lnTo>
                      <a:pt x="261" y="810"/>
                    </a:lnTo>
                    <a:lnTo>
                      <a:pt x="260" y="810"/>
                    </a:lnTo>
                    <a:lnTo>
                      <a:pt x="260" y="806"/>
                    </a:lnTo>
                    <a:lnTo>
                      <a:pt x="261" y="806"/>
                    </a:lnTo>
                    <a:lnTo>
                      <a:pt x="263" y="804"/>
                    </a:lnTo>
                    <a:lnTo>
                      <a:pt x="265" y="804"/>
                    </a:lnTo>
                    <a:lnTo>
                      <a:pt x="265" y="801"/>
                    </a:lnTo>
                    <a:lnTo>
                      <a:pt x="266" y="800"/>
                    </a:lnTo>
                    <a:lnTo>
                      <a:pt x="268" y="799"/>
                    </a:lnTo>
                    <a:lnTo>
                      <a:pt x="274" y="797"/>
                    </a:lnTo>
                    <a:lnTo>
                      <a:pt x="275" y="797"/>
                    </a:lnTo>
                    <a:lnTo>
                      <a:pt x="276" y="795"/>
                    </a:lnTo>
                    <a:lnTo>
                      <a:pt x="276" y="793"/>
                    </a:lnTo>
                    <a:lnTo>
                      <a:pt x="275" y="794"/>
                    </a:lnTo>
                    <a:lnTo>
                      <a:pt x="274" y="793"/>
                    </a:lnTo>
                    <a:lnTo>
                      <a:pt x="272" y="793"/>
                    </a:lnTo>
                    <a:lnTo>
                      <a:pt x="267" y="792"/>
                    </a:lnTo>
                    <a:lnTo>
                      <a:pt x="266" y="791"/>
                    </a:lnTo>
                    <a:lnTo>
                      <a:pt x="266" y="789"/>
                    </a:lnTo>
                    <a:lnTo>
                      <a:pt x="267" y="789"/>
                    </a:lnTo>
                    <a:lnTo>
                      <a:pt x="272" y="785"/>
                    </a:lnTo>
                    <a:lnTo>
                      <a:pt x="268" y="785"/>
                    </a:lnTo>
                    <a:lnTo>
                      <a:pt x="266" y="788"/>
                    </a:lnTo>
                    <a:lnTo>
                      <a:pt x="265" y="793"/>
                    </a:lnTo>
                    <a:lnTo>
                      <a:pt x="263" y="795"/>
                    </a:lnTo>
                    <a:lnTo>
                      <a:pt x="255" y="800"/>
                    </a:lnTo>
                    <a:lnTo>
                      <a:pt x="253" y="803"/>
                    </a:lnTo>
                    <a:lnTo>
                      <a:pt x="251" y="805"/>
                    </a:lnTo>
                    <a:lnTo>
                      <a:pt x="250" y="805"/>
                    </a:lnTo>
                    <a:lnTo>
                      <a:pt x="249" y="806"/>
                    </a:lnTo>
                    <a:lnTo>
                      <a:pt x="244" y="809"/>
                    </a:lnTo>
                    <a:lnTo>
                      <a:pt x="243" y="809"/>
                    </a:lnTo>
                    <a:lnTo>
                      <a:pt x="241" y="811"/>
                    </a:lnTo>
                    <a:lnTo>
                      <a:pt x="240" y="813"/>
                    </a:lnTo>
                    <a:lnTo>
                      <a:pt x="241" y="813"/>
                    </a:lnTo>
                    <a:lnTo>
                      <a:pt x="243" y="811"/>
                    </a:lnTo>
                    <a:lnTo>
                      <a:pt x="247" y="810"/>
                    </a:lnTo>
                    <a:lnTo>
                      <a:pt x="251" y="806"/>
                    </a:lnTo>
                    <a:lnTo>
                      <a:pt x="254" y="805"/>
                    </a:lnTo>
                    <a:lnTo>
                      <a:pt x="256" y="807"/>
                    </a:lnTo>
                    <a:lnTo>
                      <a:pt x="257" y="807"/>
                    </a:lnTo>
                    <a:lnTo>
                      <a:pt x="259" y="809"/>
                    </a:lnTo>
                    <a:lnTo>
                      <a:pt x="259" y="812"/>
                    </a:lnTo>
                    <a:lnTo>
                      <a:pt x="257" y="812"/>
                    </a:lnTo>
                    <a:lnTo>
                      <a:pt x="256" y="813"/>
                    </a:lnTo>
                    <a:lnTo>
                      <a:pt x="256" y="815"/>
                    </a:lnTo>
                    <a:lnTo>
                      <a:pt x="255" y="816"/>
                    </a:lnTo>
                    <a:lnTo>
                      <a:pt x="255" y="818"/>
                    </a:lnTo>
                    <a:lnTo>
                      <a:pt x="254" y="819"/>
                    </a:lnTo>
                    <a:lnTo>
                      <a:pt x="253" y="822"/>
                    </a:lnTo>
                    <a:lnTo>
                      <a:pt x="248" y="823"/>
                    </a:lnTo>
                    <a:lnTo>
                      <a:pt x="245" y="825"/>
                    </a:lnTo>
                    <a:lnTo>
                      <a:pt x="242" y="825"/>
                    </a:lnTo>
                    <a:lnTo>
                      <a:pt x="241" y="827"/>
                    </a:lnTo>
                    <a:lnTo>
                      <a:pt x="241" y="828"/>
                    </a:lnTo>
                    <a:lnTo>
                      <a:pt x="240" y="830"/>
                    </a:lnTo>
                    <a:lnTo>
                      <a:pt x="238" y="831"/>
                    </a:lnTo>
                    <a:lnTo>
                      <a:pt x="236" y="832"/>
                    </a:lnTo>
                    <a:lnTo>
                      <a:pt x="231" y="836"/>
                    </a:lnTo>
                    <a:lnTo>
                      <a:pt x="229" y="836"/>
                    </a:lnTo>
                    <a:lnTo>
                      <a:pt x="228" y="837"/>
                    </a:lnTo>
                    <a:lnTo>
                      <a:pt x="224" y="837"/>
                    </a:lnTo>
                    <a:lnTo>
                      <a:pt x="223" y="840"/>
                    </a:lnTo>
                    <a:lnTo>
                      <a:pt x="220" y="840"/>
                    </a:lnTo>
                    <a:lnTo>
                      <a:pt x="217" y="842"/>
                    </a:lnTo>
                    <a:lnTo>
                      <a:pt x="216" y="843"/>
                    </a:lnTo>
                    <a:lnTo>
                      <a:pt x="212" y="843"/>
                    </a:lnTo>
                    <a:lnTo>
                      <a:pt x="211" y="842"/>
                    </a:lnTo>
                    <a:lnTo>
                      <a:pt x="210" y="840"/>
                    </a:lnTo>
                    <a:lnTo>
                      <a:pt x="210" y="838"/>
                    </a:lnTo>
                    <a:lnTo>
                      <a:pt x="209" y="836"/>
                    </a:lnTo>
                    <a:lnTo>
                      <a:pt x="210" y="835"/>
                    </a:lnTo>
                    <a:lnTo>
                      <a:pt x="209" y="834"/>
                    </a:lnTo>
                    <a:lnTo>
                      <a:pt x="207" y="834"/>
                    </a:lnTo>
                    <a:lnTo>
                      <a:pt x="206" y="832"/>
                    </a:lnTo>
                    <a:lnTo>
                      <a:pt x="206" y="830"/>
                    </a:lnTo>
                    <a:lnTo>
                      <a:pt x="207" y="830"/>
                    </a:lnTo>
                    <a:lnTo>
                      <a:pt x="206" y="829"/>
                    </a:lnTo>
                    <a:lnTo>
                      <a:pt x="206" y="828"/>
                    </a:lnTo>
                    <a:lnTo>
                      <a:pt x="205" y="828"/>
                    </a:lnTo>
                    <a:lnTo>
                      <a:pt x="205" y="825"/>
                    </a:lnTo>
                    <a:lnTo>
                      <a:pt x="207" y="824"/>
                    </a:lnTo>
                    <a:lnTo>
                      <a:pt x="211" y="823"/>
                    </a:lnTo>
                    <a:lnTo>
                      <a:pt x="216" y="821"/>
                    </a:lnTo>
                    <a:lnTo>
                      <a:pt x="218" y="818"/>
                    </a:lnTo>
                    <a:lnTo>
                      <a:pt x="217" y="818"/>
                    </a:lnTo>
                    <a:lnTo>
                      <a:pt x="216" y="819"/>
                    </a:lnTo>
                    <a:lnTo>
                      <a:pt x="214" y="819"/>
                    </a:lnTo>
                    <a:lnTo>
                      <a:pt x="214" y="817"/>
                    </a:lnTo>
                    <a:lnTo>
                      <a:pt x="216" y="817"/>
                    </a:lnTo>
                    <a:lnTo>
                      <a:pt x="214" y="816"/>
                    </a:lnTo>
                    <a:lnTo>
                      <a:pt x="214" y="817"/>
                    </a:lnTo>
                    <a:lnTo>
                      <a:pt x="213" y="817"/>
                    </a:lnTo>
                    <a:lnTo>
                      <a:pt x="213" y="818"/>
                    </a:lnTo>
                    <a:lnTo>
                      <a:pt x="212" y="818"/>
                    </a:lnTo>
                    <a:lnTo>
                      <a:pt x="210" y="819"/>
                    </a:lnTo>
                    <a:lnTo>
                      <a:pt x="207" y="822"/>
                    </a:lnTo>
                    <a:lnTo>
                      <a:pt x="205" y="822"/>
                    </a:lnTo>
                    <a:lnTo>
                      <a:pt x="203" y="824"/>
                    </a:lnTo>
                    <a:lnTo>
                      <a:pt x="199" y="824"/>
                    </a:lnTo>
                    <a:lnTo>
                      <a:pt x="199" y="825"/>
                    </a:lnTo>
                    <a:lnTo>
                      <a:pt x="198" y="825"/>
                    </a:lnTo>
                    <a:lnTo>
                      <a:pt x="197" y="827"/>
                    </a:lnTo>
                    <a:lnTo>
                      <a:pt x="194" y="828"/>
                    </a:lnTo>
                    <a:lnTo>
                      <a:pt x="195" y="825"/>
                    </a:lnTo>
                    <a:lnTo>
                      <a:pt x="195" y="822"/>
                    </a:lnTo>
                    <a:lnTo>
                      <a:pt x="203" y="818"/>
                    </a:lnTo>
                    <a:lnTo>
                      <a:pt x="205" y="818"/>
                    </a:lnTo>
                    <a:lnTo>
                      <a:pt x="205" y="817"/>
                    </a:lnTo>
                    <a:lnTo>
                      <a:pt x="197" y="818"/>
                    </a:lnTo>
                    <a:lnTo>
                      <a:pt x="194" y="817"/>
                    </a:lnTo>
                    <a:lnTo>
                      <a:pt x="200" y="813"/>
                    </a:lnTo>
                    <a:lnTo>
                      <a:pt x="206" y="809"/>
                    </a:lnTo>
                    <a:lnTo>
                      <a:pt x="209" y="809"/>
                    </a:lnTo>
                    <a:lnTo>
                      <a:pt x="206" y="807"/>
                    </a:lnTo>
                    <a:lnTo>
                      <a:pt x="205" y="806"/>
                    </a:lnTo>
                    <a:lnTo>
                      <a:pt x="210" y="805"/>
                    </a:lnTo>
                    <a:lnTo>
                      <a:pt x="210" y="806"/>
                    </a:lnTo>
                    <a:lnTo>
                      <a:pt x="211" y="806"/>
                    </a:lnTo>
                    <a:lnTo>
                      <a:pt x="212" y="805"/>
                    </a:lnTo>
                    <a:lnTo>
                      <a:pt x="217" y="804"/>
                    </a:lnTo>
                    <a:lnTo>
                      <a:pt x="219" y="801"/>
                    </a:lnTo>
                    <a:lnTo>
                      <a:pt x="222" y="801"/>
                    </a:lnTo>
                    <a:lnTo>
                      <a:pt x="222" y="800"/>
                    </a:lnTo>
                    <a:lnTo>
                      <a:pt x="220" y="799"/>
                    </a:lnTo>
                    <a:lnTo>
                      <a:pt x="219" y="799"/>
                    </a:lnTo>
                    <a:lnTo>
                      <a:pt x="217" y="801"/>
                    </a:lnTo>
                    <a:lnTo>
                      <a:pt x="216" y="801"/>
                    </a:lnTo>
                    <a:lnTo>
                      <a:pt x="213" y="803"/>
                    </a:lnTo>
                    <a:lnTo>
                      <a:pt x="212" y="804"/>
                    </a:lnTo>
                    <a:lnTo>
                      <a:pt x="211" y="804"/>
                    </a:lnTo>
                    <a:lnTo>
                      <a:pt x="212" y="801"/>
                    </a:lnTo>
                    <a:lnTo>
                      <a:pt x="218" y="799"/>
                    </a:lnTo>
                    <a:lnTo>
                      <a:pt x="219" y="797"/>
                    </a:lnTo>
                    <a:lnTo>
                      <a:pt x="218" y="797"/>
                    </a:lnTo>
                    <a:lnTo>
                      <a:pt x="218" y="798"/>
                    </a:lnTo>
                    <a:lnTo>
                      <a:pt x="217" y="798"/>
                    </a:lnTo>
                    <a:lnTo>
                      <a:pt x="217" y="797"/>
                    </a:lnTo>
                    <a:lnTo>
                      <a:pt x="213" y="799"/>
                    </a:lnTo>
                    <a:lnTo>
                      <a:pt x="211" y="799"/>
                    </a:lnTo>
                    <a:lnTo>
                      <a:pt x="211" y="798"/>
                    </a:lnTo>
                    <a:lnTo>
                      <a:pt x="212" y="797"/>
                    </a:lnTo>
                    <a:lnTo>
                      <a:pt x="213" y="797"/>
                    </a:lnTo>
                    <a:lnTo>
                      <a:pt x="213" y="792"/>
                    </a:lnTo>
                    <a:lnTo>
                      <a:pt x="214" y="792"/>
                    </a:lnTo>
                    <a:lnTo>
                      <a:pt x="214" y="787"/>
                    </a:lnTo>
                    <a:lnTo>
                      <a:pt x="213" y="786"/>
                    </a:lnTo>
                    <a:lnTo>
                      <a:pt x="213" y="785"/>
                    </a:lnTo>
                    <a:lnTo>
                      <a:pt x="214" y="784"/>
                    </a:lnTo>
                    <a:lnTo>
                      <a:pt x="218" y="787"/>
                    </a:lnTo>
                    <a:lnTo>
                      <a:pt x="222" y="786"/>
                    </a:lnTo>
                    <a:lnTo>
                      <a:pt x="223" y="785"/>
                    </a:lnTo>
                    <a:lnTo>
                      <a:pt x="223" y="784"/>
                    </a:lnTo>
                    <a:lnTo>
                      <a:pt x="222" y="785"/>
                    </a:lnTo>
                    <a:lnTo>
                      <a:pt x="218" y="785"/>
                    </a:lnTo>
                    <a:lnTo>
                      <a:pt x="219" y="784"/>
                    </a:lnTo>
                    <a:lnTo>
                      <a:pt x="219" y="782"/>
                    </a:lnTo>
                    <a:lnTo>
                      <a:pt x="220" y="782"/>
                    </a:lnTo>
                    <a:lnTo>
                      <a:pt x="220" y="780"/>
                    </a:lnTo>
                    <a:lnTo>
                      <a:pt x="222" y="780"/>
                    </a:lnTo>
                    <a:lnTo>
                      <a:pt x="222" y="776"/>
                    </a:lnTo>
                    <a:lnTo>
                      <a:pt x="224" y="776"/>
                    </a:lnTo>
                    <a:lnTo>
                      <a:pt x="224" y="775"/>
                    </a:lnTo>
                    <a:lnTo>
                      <a:pt x="228" y="775"/>
                    </a:lnTo>
                    <a:lnTo>
                      <a:pt x="229" y="778"/>
                    </a:lnTo>
                    <a:lnTo>
                      <a:pt x="230" y="778"/>
                    </a:lnTo>
                    <a:lnTo>
                      <a:pt x="229" y="775"/>
                    </a:lnTo>
                    <a:lnTo>
                      <a:pt x="228" y="774"/>
                    </a:lnTo>
                    <a:lnTo>
                      <a:pt x="224" y="773"/>
                    </a:lnTo>
                    <a:lnTo>
                      <a:pt x="225" y="772"/>
                    </a:lnTo>
                    <a:lnTo>
                      <a:pt x="228" y="770"/>
                    </a:lnTo>
                    <a:lnTo>
                      <a:pt x="228" y="769"/>
                    </a:lnTo>
                    <a:lnTo>
                      <a:pt x="229" y="769"/>
                    </a:lnTo>
                    <a:lnTo>
                      <a:pt x="231" y="770"/>
                    </a:lnTo>
                    <a:lnTo>
                      <a:pt x="230" y="769"/>
                    </a:lnTo>
                    <a:lnTo>
                      <a:pt x="230" y="768"/>
                    </a:lnTo>
                    <a:lnTo>
                      <a:pt x="232" y="768"/>
                    </a:lnTo>
                    <a:lnTo>
                      <a:pt x="234" y="767"/>
                    </a:lnTo>
                    <a:lnTo>
                      <a:pt x="232" y="766"/>
                    </a:lnTo>
                    <a:lnTo>
                      <a:pt x="232" y="762"/>
                    </a:lnTo>
                    <a:lnTo>
                      <a:pt x="234" y="762"/>
                    </a:lnTo>
                    <a:lnTo>
                      <a:pt x="234" y="761"/>
                    </a:lnTo>
                    <a:lnTo>
                      <a:pt x="235" y="761"/>
                    </a:lnTo>
                    <a:lnTo>
                      <a:pt x="237" y="763"/>
                    </a:lnTo>
                    <a:lnTo>
                      <a:pt x="237" y="761"/>
                    </a:lnTo>
                    <a:lnTo>
                      <a:pt x="235" y="761"/>
                    </a:lnTo>
                    <a:lnTo>
                      <a:pt x="235" y="760"/>
                    </a:lnTo>
                    <a:lnTo>
                      <a:pt x="237" y="760"/>
                    </a:lnTo>
                    <a:lnTo>
                      <a:pt x="240" y="762"/>
                    </a:lnTo>
                    <a:lnTo>
                      <a:pt x="241" y="761"/>
                    </a:lnTo>
                    <a:lnTo>
                      <a:pt x="240" y="761"/>
                    </a:lnTo>
                    <a:lnTo>
                      <a:pt x="240" y="758"/>
                    </a:lnTo>
                    <a:lnTo>
                      <a:pt x="238" y="758"/>
                    </a:lnTo>
                    <a:lnTo>
                      <a:pt x="238" y="757"/>
                    </a:lnTo>
                    <a:lnTo>
                      <a:pt x="237" y="757"/>
                    </a:lnTo>
                    <a:lnTo>
                      <a:pt x="237" y="756"/>
                    </a:lnTo>
                    <a:lnTo>
                      <a:pt x="234" y="756"/>
                    </a:lnTo>
                    <a:lnTo>
                      <a:pt x="234" y="755"/>
                    </a:lnTo>
                    <a:lnTo>
                      <a:pt x="235" y="755"/>
                    </a:lnTo>
                    <a:lnTo>
                      <a:pt x="235" y="754"/>
                    </a:lnTo>
                    <a:lnTo>
                      <a:pt x="237" y="754"/>
                    </a:lnTo>
                    <a:lnTo>
                      <a:pt x="241" y="757"/>
                    </a:lnTo>
                    <a:lnTo>
                      <a:pt x="241" y="756"/>
                    </a:lnTo>
                    <a:lnTo>
                      <a:pt x="240" y="755"/>
                    </a:lnTo>
                    <a:lnTo>
                      <a:pt x="240" y="754"/>
                    </a:lnTo>
                    <a:lnTo>
                      <a:pt x="238" y="755"/>
                    </a:lnTo>
                    <a:lnTo>
                      <a:pt x="238" y="752"/>
                    </a:lnTo>
                    <a:lnTo>
                      <a:pt x="240" y="752"/>
                    </a:lnTo>
                    <a:lnTo>
                      <a:pt x="240" y="751"/>
                    </a:lnTo>
                    <a:lnTo>
                      <a:pt x="241" y="752"/>
                    </a:lnTo>
                    <a:lnTo>
                      <a:pt x="241" y="754"/>
                    </a:lnTo>
                    <a:lnTo>
                      <a:pt x="242" y="755"/>
                    </a:lnTo>
                    <a:lnTo>
                      <a:pt x="244" y="755"/>
                    </a:lnTo>
                    <a:lnTo>
                      <a:pt x="245" y="756"/>
                    </a:lnTo>
                    <a:lnTo>
                      <a:pt x="245" y="757"/>
                    </a:lnTo>
                    <a:lnTo>
                      <a:pt x="248" y="760"/>
                    </a:lnTo>
                    <a:lnTo>
                      <a:pt x="249" y="760"/>
                    </a:lnTo>
                    <a:lnTo>
                      <a:pt x="250" y="758"/>
                    </a:lnTo>
                    <a:lnTo>
                      <a:pt x="248" y="757"/>
                    </a:lnTo>
                    <a:lnTo>
                      <a:pt x="247" y="756"/>
                    </a:lnTo>
                    <a:lnTo>
                      <a:pt x="248" y="755"/>
                    </a:lnTo>
                    <a:lnTo>
                      <a:pt x="248" y="754"/>
                    </a:lnTo>
                    <a:lnTo>
                      <a:pt x="247" y="752"/>
                    </a:lnTo>
                    <a:lnTo>
                      <a:pt x="242" y="752"/>
                    </a:lnTo>
                    <a:lnTo>
                      <a:pt x="242" y="751"/>
                    </a:lnTo>
                    <a:lnTo>
                      <a:pt x="243" y="750"/>
                    </a:lnTo>
                    <a:lnTo>
                      <a:pt x="245" y="750"/>
                    </a:lnTo>
                    <a:lnTo>
                      <a:pt x="245" y="749"/>
                    </a:lnTo>
                    <a:lnTo>
                      <a:pt x="248" y="749"/>
                    </a:lnTo>
                    <a:lnTo>
                      <a:pt x="249" y="750"/>
                    </a:lnTo>
                    <a:lnTo>
                      <a:pt x="249" y="748"/>
                    </a:lnTo>
                    <a:lnTo>
                      <a:pt x="248" y="748"/>
                    </a:lnTo>
                    <a:lnTo>
                      <a:pt x="248" y="746"/>
                    </a:lnTo>
                    <a:lnTo>
                      <a:pt x="249" y="745"/>
                    </a:lnTo>
                    <a:lnTo>
                      <a:pt x="249" y="746"/>
                    </a:lnTo>
                    <a:lnTo>
                      <a:pt x="251" y="749"/>
                    </a:lnTo>
                    <a:lnTo>
                      <a:pt x="253" y="748"/>
                    </a:lnTo>
                    <a:lnTo>
                      <a:pt x="254" y="748"/>
                    </a:lnTo>
                    <a:lnTo>
                      <a:pt x="253" y="746"/>
                    </a:lnTo>
                    <a:lnTo>
                      <a:pt x="253" y="745"/>
                    </a:lnTo>
                    <a:lnTo>
                      <a:pt x="254" y="745"/>
                    </a:lnTo>
                    <a:lnTo>
                      <a:pt x="255" y="746"/>
                    </a:lnTo>
                    <a:lnTo>
                      <a:pt x="255" y="745"/>
                    </a:lnTo>
                    <a:lnTo>
                      <a:pt x="254" y="745"/>
                    </a:lnTo>
                    <a:lnTo>
                      <a:pt x="254" y="741"/>
                    </a:lnTo>
                    <a:lnTo>
                      <a:pt x="253" y="739"/>
                    </a:lnTo>
                    <a:lnTo>
                      <a:pt x="254" y="739"/>
                    </a:lnTo>
                    <a:lnTo>
                      <a:pt x="254" y="737"/>
                    </a:lnTo>
                    <a:lnTo>
                      <a:pt x="255" y="737"/>
                    </a:lnTo>
                    <a:lnTo>
                      <a:pt x="256" y="738"/>
                    </a:lnTo>
                    <a:lnTo>
                      <a:pt x="259" y="739"/>
                    </a:lnTo>
                    <a:lnTo>
                      <a:pt x="259" y="743"/>
                    </a:lnTo>
                    <a:lnTo>
                      <a:pt x="260" y="744"/>
                    </a:lnTo>
                    <a:lnTo>
                      <a:pt x="260" y="745"/>
                    </a:lnTo>
                    <a:lnTo>
                      <a:pt x="263" y="748"/>
                    </a:lnTo>
                    <a:lnTo>
                      <a:pt x="263" y="752"/>
                    </a:lnTo>
                    <a:lnTo>
                      <a:pt x="267" y="751"/>
                    </a:lnTo>
                    <a:lnTo>
                      <a:pt x="268" y="752"/>
                    </a:lnTo>
                    <a:lnTo>
                      <a:pt x="269" y="752"/>
                    </a:lnTo>
                    <a:lnTo>
                      <a:pt x="271" y="754"/>
                    </a:lnTo>
                    <a:lnTo>
                      <a:pt x="271" y="756"/>
                    </a:lnTo>
                    <a:lnTo>
                      <a:pt x="267" y="760"/>
                    </a:lnTo>
                    <a:lnTo>
                      <a:pt x="266" y="764"/>
                    </a:lnTo>
                    <a:lnTo>
                      <a:pt x="267" y="764"/>
                    </a:lnTo>
                    <a:lnTo>
                      <a:pt x="267" y="763"/>
                    </a:lnTo>
                    <a:lnTo>
                      <a:pt x="268" y="760"/>
                    </a:lnTo>
                    <a:lnTo>
                      <a:pt x="272" y="757"/>
                    </a:lnTo>
                    <a:lnTo>
                      <a:pt x="273" y="756"/>
                    </a:lnTo>
                    <a:lnTo>
                      <a:pt x="272" y="756"/>
                    </a:lnTo>
                    <a:lnTo>
                      <a:pt x="272" y="755"/>
                    </a:lnTo>
                    <a:lnTo>
                      <a:pt x="273" y="752"/>
                    </a:lnTo>
                    <a:lnTo>
                      <a:pt x="273" y="751"/>
                    </a:lnTo>
                    <a:lnTo>
                      <a:pt x="274" y="751"/>
                    </a:lnTo>
                    <a:lnTo>
                      <a:pt x="274" y="752"/>
                    </a:lnTo>
                    <a:lnTo>
                      <a:pt x="275" y="752"/>
                    </a:lnTo>
                    <a:lnTo>
                      <a:pt x="278" y="750"/>
                    </a:lnTo>
                    <a:lnTo>
                      <a:pt x="282" y="750"/>
                    </a:lnTo>
                    <a:lnTo>
                      <a:pt x="284" y="749"/>
                    </a:lnTo>
                    <a:lnTo>
                      <a:pt x="274" y="750"/>
                    </a:lnTo>
                    <a:lnTo>
                      <a:pt x="275" y="749"/>
                    </a:lnTo>
                    <a:lnTo>
                      <a:pt x="275" y="745"/>
                    </a:lnTo>
                    <a:lnTo>
                      <a:pt x="279" y="745"/>
                    </a:lnTo>
                    <a:lnTo>
                      <a:pt x="279" y="744"/>
                    </a:lnTo>
                    <a:lnTo>
                      <a:pt x="278" y="744"/>
                    </a:lnTo>
                    <a:lnTo>
                      <a:pt x="278" y="742"/>
                    </a:lnTo>
                    <a:lnTo>
                      <a:pt x="280" y="742"/>
                    </a:lnTo>
                    <a:lnTo>
                      <a:pt x="279" y="743"/>
                    </a:lnTo>
                    <a:lnTo>
                      <a:pt x="280" y="743"/>
                    </a:lnTo>
                    <a:lnTo>
                      <a:pt x="287" y="738"/>
                    </a:lnTo>
                    <a:lnTo>
                      <a:pt x="288" y="737"/>
                    </a:lnTo>
                    <a:lnTo>
                      <a:pt x="284" y="738"/>
                    </a:lnTo>
                    <a:lnTo>
                      <a:pt x="282" y="739"/>
                    </a:lnTo>
                    <a:lnTo>
                      <a:pt x="282" y="735"/>
                    </a:lnTo>
                    <a:lnTo>
                      <a:pt x="281" y="735"/>
                    </a:lnTo>
                    <a:lnTo>
                      <a:pt x="279" y="737"/>
                    </a:lnTo>
                    <a:lnTo>
                      <a:pt x="281" y="737"/>
                    </a:lnTo>
                    <a:lnTo>
                      <a:pt x="280" y="739"/>
                    </a:lnTo>
                    <a:lnTo>
                      <a:pt x="279" y="741"/>
                    </a:lnTo>
                    <a:lnTo>
                      <a:pt x="276" y="738"/>
                    </a:lnTo>
                    <a:lnTo>
                      <a:pt x="275" y="736"/>
                    </a:lnTo>
                    <a:lnTo>
                      <a:pt x="275" y="735"/>
                    </a:lnTo>
                    <a:lnTo>
                      <a:pt x="274" y="735"/>
                    </a:lnTo>
                    <a:lnTo>
                      <a:pt x="274" y="732"/>
                    </a:lnTo>
                    <a:lnTo>
                      <a:pt x="273" y="732"/>
                    </a:lnTo>
                    <a:lnTo>
                      <a:pt x="273" y="729"/>
                    </a:lnTo>
                    <a:lnTo>
                      <a:pt x="274" y="729"/>
                    </a:lnTo>
                    <a:lnTo>
                      <a:pt x="274" y="727"/>
                    </a:lnTo>
                    <a:lnTo>
                      <a:pt x="273" y="727"/>
                    </a:lnTo>
                    <a:lnTo>
                      <a:pt x="273" y="726"/>
                    </a:lnTo>
                    <a:lnTo>
                      <a:pt x="274" y="726"/>
                    </a:lnTo>
                    <a:lnTo>
                      <a:pt x="276" y="725"/>
                    </a:lnTo>
                    <a:lnTo>
                      <a:pt x="279" y="723"/>
                    </a:lnTo>
                    <a:lnTo>
                      <a:pt x="280" y="723"/>
                    </a:lnTo>
                    <a:lnTo>
                      <a:pt x="281" y="724"/>
                    </a:lnTo>
                    <a:lnTo>
                      <a:pt x="282" y="724"/>
                    </a:lnTo>
                    <a:lnTo>
                      <a:pt x="281" y="723"/>
                    </a:lnTo>
                    <a:lnTo>
                      <a:pt x="281" y="721"/>
                    </a:lnTo>
                    <a:lnTo>
                      <a:pt x="280" y="721"/>
                    </a:lnTo>
                    <a:lnTo>
                      <a:pt x="279" y="720"/>
                    </a:lnTo>
                    <a:lnTo>
                      <a:pt x="290" y="719"/>
                    </a:lnTo>
                    <a:lnTo>
                      <a:pt x="291" y="718"/>
                    </a:lnTo>
                    <a:lnTo>
                      <a:pt x="292" y="718"/>
                    </a:lnTo>
                    <a:lnTo>
                      <a:pt x="292" y="717"/>
                    </a:lnTo>
                    <a:lnTo>
                      <a:pt x="286" y="717"/>
                    </a:lnTo>
                    <a:lnTo>
                      <a:pt x="285" y="715"/>
                    </a:lnTo>
                    <a:lnTo>
                      <a:pt x="284" y="715"/>
                    </a:lnTo>
                    <a:lnTo>
                      <a:pt x="285" y="714"/>
                    </a:lnTo>
                    <a:lnTo>
                      <a:pt x="290" y="714"/>
                    </a:lnTo>
                    <a:lnTo>
                      <a:pt x="290" y="713"/>
                    </a:lnTo>
                    <a:lnTo>
                      <a:pt x="288" y="712"/>
                    </a:lnTo>
                    <a:lnTo>
                      <a:pt x="290" y="712"/>
                    </a:lnTo>
                    <a:lnTo>
                      <a:pt x="288" y="712"/>
                    </a:lnTo>
                    <a:lnTo>
                      <a:pt x="286" y="713"/>
                    </a:lnTo>
                    <a:lnTo>
                      <a:pt x="285" y="714"/>
                    </a:lnTo>
                    <a:lnTo>
                      <a:pt x="284" y="713"/>
                    </a:lnTo>
                    <a:lnTo>
                      <a:pt x="286" y="712"/>
                    </a:lnTo>
                    <a:lnTo>
                      <a:pt x="287" y="709"/>
                    </a:lnTo>
                    <a:lnTo>
                      <a:pt x="288" y="708"/>
                    </a:lnTo>
                    <a:lnTo>
                      <a:pt x="291" y="708"/>
                    </a:lnTo>
                    <a:lnTo>
                      <a:pt x="294" y="705"/>
                    </a:lnTo>
                    <a:lnTo>
                      <a:pt x="298" y="705"/>
                    </a:lnTo>
                    <a:lnTo>
                      <a:pt x="301" y="701"/>
                    </a:lnTo>
                    <a:lnTo>
                      <a:pt x="307" y="704"/>
                    </a:lnTo>
                    <a:lnTo>
                      <a:pt x="306" y="701"/>
                    </a:lnTo>
                    <a:lnTo>
                      <a:pt x="304" y="700"/>
                    </a:lnTo>
                    <a:lnTo>
                      <a:pt x="299" y="700"/>
                    </a:lnTo>
                    <a:lnTo>
                      <a:pt x="298" y="702"/>
                    </a:lnTo>
                    <a:lnTo>
                      <a:pt x="294" y="702"/>
                    </a:lnTo>
                    <a:lnTo>
                      <a:pt x="287" y="708"/>
                    </a:lnTo>
                    <a:lnTo>
                      <a:pt x="282" y="711"/>
                    </a:lnTo>
                    <a:lnTo>
                      <a:pt x="281" y="711"/>
                    </a:lnTo>
                    <a:lnTo>
                      <a:pt x="282" y="712"/>
                    </a:lnTo>
                    <a:lnTo>
                      <a:pt x="282" y="713"/>
                    </a:lnTo>
                    <a:lnTo>
                      <a:pt x="279" y="715"/>
                    </a:lnTo>
                    <a:lnTo>
                      <a:pt x="276" y="715"/>
                    </a:lnTo>
                    <a:lnTo>
                      <a:pt x="276" y="717"/>
                    </a:lnTo>
                    <a:lnTo>
                      <a:pt x="275" y="718"/>
                    </a:lnTo>
                    <a:lnTo>
                      <a:pt x="275" y="719"/>
                    </a:lnTo>
                    <a:lnTo>
                      <a:pt x="272" y="723"/>
                    </a:lnTo>
                    <a:lnTo>
                      <a:pt x="267" y="724"/>
                    </a:lnTo>
                    <a:lnTo>
                      <a:pt x="266" y="724"/>
                    </a:lnTo>
                    <a:lnTo>
                      <a:pt x="267" y="723"/>
                    </a:lnTo>
                    <a:lnTo>
                      <a:pt x="269" y="721"/>
                    </a:lnTo>
                    <a:lnTo>
                      <a:pt x="271" y="720"/>
                    </a:lnTo>
                    <a:lnTo>
                      <a:pt x="272" y="720"/>
                    </a:lnTo>
                    <a:lnTo>
                      <a:pt x="274" y="717"/>
                    </a:lnTo>
                    <a:lnTo>
                      <a:pt x="274" y="715"/>
                    </a:lnTo>
                    <a:lnTo>
                      <a:pt x="271" y="717"/>
                    </a:lnTo>
                    <a:lnTo>
                      <a:pt x="269" y="715"/>
                    </a:lnTo>
                    <a:lnTo>
                      <a:pt x="266" y="715"/>
                    </a:lnTo>
                    <a:lnTo>
                      <a:pt x="267" y="713"/>
                    </a:lnTo>
                    <a:lnTo>
                      <a:pt x="268" y="713"/>
                    </a:lnTo>
                    <a:lnTo>
                      <a:pt x="278" y="711"/>
                    </a:lnTo>
                    <a:lnTo>
                      <a:pt x="284" y="708"/>
                    </a:lnTo>
                    <a:lnTo>
                      <a:pt x="286" y="706"/>
                    </a:lnTo>
                    <a:lnTo>
                      <a:pt x="285" y="706"/>
                    </a:lnTo>
                    <a:lnTo>
                      <a:pt x="281" y="708"/>
                    </a:lnTo>
                    <a:lnTo>
                      <a:pt x="267" y="712"/>
                    </a:lnTo>
                    <a:lnTo>
                      <a:pt x="267" y="711"/>
                    </a:lnTo>
                    <a:lnTo>
                      <a:pt x="273" y="705"/>
                    </a:lnTo>
                    <a:lnTo>
                      <a:pt x="275" y="705"/>
                    </a:lnTo>
                    <a:lnTo>
                      <a:pt x="279" y="708"/>
                    </a:lnTo>
                    <a:lnTo>
                      <a:pt x="279" y="707"/>
                    </a:lnTo>
                    <a:lnTo>
                      <a:pt x="280" y="707"/>
                    </a:lnTo>
                    <a:lnTo>
                      <a:pt x="281" y="706"/>
                    </a:lnTo>
                    <a:lnTo>
                      <a:pt x="281" y="705"/>
                    </a:lnTo>
                    <a:lnTo>
                      <a:pt x="280" y="705"/>
                    </a:lnTo>
                    <a:lnTo>
                      <a:pt x="279" y="707"/>
                    </a:lnTo>
                    <a:lnTo>
                      <a:pt x="278" y="707"/>
                    </a:lnTo>
                    <a:lnTo>
                      <a:pt x="276" y="705"/>
                    </a:lnTo>
                    <a:lnTo>
                      <a:pt x="276" y="704"/>
                    </a:lnTo>
                    <a:lnTo>
                      <a:pt x="280" y="702"/>
                    </a:lnTo>
                    <a:lnTo>
                      <a:pt x="282" y="704"/>
                    </a:lnTo>
                    <a:lnTo>
                      <a:pt x="282" y="701"/>
                    </a:lnTo>
                    <a:lnTo>
                      <a:pt x="284" y="701"/>
                    </a:lnTo>
                    <a:lnTo>
                      <a:pt x="284" y="702"/>
                    </a:lnTo>
                    <a:lnTo>
                      <a:pt x="286" y="702"/>
                    </a:lnTo>
                    <a:lnTo>
                      <a:pt x="288" y="700"/>
                    </a:lnTo>
                    <a:lnTo>
                      <a:pt x="291" y="700"/>
                    </a:lnTo>
                    <a:lnTo>
                      <a:pt x="291" y="699"/>
                    </a:lnTo>
                    <a:lnTo>
                      <a:pt x="290" y="698"/>
                    </a:lnTo>
                    <a:lnTo>
                      <a:pt x="290" y="696"/>
                    </a:lnTo>
                    <a:lnTo>
                      <a:pt x="293" y="693"/>
                    </a:lnTo>
                    <a:lnTo>
                      <a:pt x="294" y="693"/>
                    </a:lnTo>
                    <a:lnTo>
                      <a:pt x="297" y="690"/>
                    </a:lnTo>
                    <a:lnTo>
                      <a:pt x="299" y="692"/>
                    </a:lnTo>
                    <a:lnTo>
                      <a:pt x="299" y="694"/>
                    </a:lnTo>
                    <a:lnTo>
                      <a:pt x="300" y="693"/>
                    </a:lnTo>
                    <a:lnTo>
                      <a:pt x="304" y="693"/>
                    </a:lnTo>
                    <a:lnTo>
                      <a:pt x="305" y="694"/>
                    </a:lnTo>
                    <a:lnTo>
                      <a:pt x="305" y="695"/>
                    </a:lnTo>
                    <a:lnTo>
                      <a:pt x="306" y="696"/>
                    </a:lnTo>
                    <a:lnTo>
                      <a:pt x="305" y="696"/>
                    </a:lnTo>
                    <a:lnTo>
                      <a:pt x="305" y="698"/>
                    </a:lnTo>
                    <a:lnTo>
                      <a:pt x="306" y="698"/>
                    </a:lnTo>
                    <a:lnTo>
                      <a:pt x="307" y="696"/>
                    </a:lnTo>
                    <a:lnTo>
                      <a:pt x="306" y="695"/>
                    </a:lnTo>
                    <a:lnTo>
                      <a:pt x="306" y="693"/>
                    </a:lnTo>
                    <a:lnTo>
                      <a:pt x="310" y="692"/>
                    </a:lnTo>
                    <a:lnTo>
                      <a:pt x="313" y="688"/>
                    </a:lnTo>
                    <a:lnTo>
                      <a:pt x="317" y="689"/>
                    </a:lnTo>
                    <a:lnTo>
                      <a:pt x="318" y="688"/>
                    </a:lnTo>
                    <a:lnTo>
                      <a:pt x="318" y="686"/>
                    </a:lnTo>
                    <a:lnTo>
                      <a:pt x="319" y="686"/>
                    </a:lnTo>
                    <a:lnTo>
                      <a:pt x="324" y="684"/>
                    </a:lnTo>
                    <a:lnTo>
                      <a:pt x="325" y="684"/>
                    </a:lnTo>
                    <a:lnTo>
                      <a:pt x="324" y="683"/>
                    </a:lnTo>
                    <a:lnTo>
                      <a:pt x="324" y="682"/>
                    </a:lnTo>
                    <a:lnTo>
                      <a:pt x="327" y="682"/>
                    </a:lnTo>
                    <a:lnTo>
                      <a:pt x="329" y="678"/>
                    </a:lnTo>
                    <a:lnTo>
                      <a:pt x="332" y="675"/>
                    </a:lnTo>
                    <a:lnTo>
                      <a:pt x="332" y="672"/>
                    </a:lnTo>
                    <a:lnTo>
                      <a:pt x="334" y="672"/>
                    </a:lnTo>
                    <a:lnTo>
                      <a:pt x="337" y="666"/>
                    </a:lnTo>
                    <a:lnTo>
                      <a:pt x="338" y="664"/>
                    </a:lnTo>
                    <a:lnTo>
                      <a:pt x="337" y="664"/>
                    </a:lnTo>
                    <a:lnTo>
                      <a:pt x="336" y="666"/>
                    </a:lnTo>
                    <a:lnTo>
                      <a:pt x="332" y="670"/>
                    </a:lnTo>
                    <a:lnTo>
                      <a:pt x="327" y="677"/>
                    </a:lnTo>
                    <a:lnTo>
                      <a:pt x="322" y="681"/>
                    </a:lnTo>
                    <a:lnTo>
                      <a:pt x="321" y="681"/>
                    </a:lnTo>
                    <a:lnTo>
                      <a:pt x="319" y="683"/>
                    </a:lnTo>
                    <a:lnTo>
                      <a:pt x="315" y="683"/>
                    </a:lnTo>
                    <a:lnTo>
                      <a:pt x="313" y="682"/>
                    </a:lnTo>
                    <a:lnTo>
                      <a:pt x="315" y="680"/>
                    </a:lnTo>
                    <a:lnTo>
                      <a:pt x="318" y="680"/>
                    </a:lnTo>
                    <a:lnTo>
                      <a:pt x="319" y="677"/>
                    </a:lnTo>
                    <a:lnTo>
                      <a:pt x="317" y="677"/>
                    </a:lnTo>
                    <a:lnTo>
                      <a:pt x="317" y="675"/>
                    </a:lnTo>
                    <a:lnTo>
                      <a:pt x="313" y="675"/>
                    </a:lnTo>
                    <a:lnTo>
                      <a:pt x="316" y="672"/>
                    </a:lnTo>
                    <a:lnTo>
                      <a:pt x="317" y="672"/>
                    </a:lnTo>
                    <a:lnTo>
                      <a:pt x="318" y="674"/>
                    </a:lnTo>
                    <a:lnTo>
                      <a:pt x="319" y="674"/>
                    </a:lnTo>
                    <a:lnTo>
                      <a:pt x="321" y="672"/>
                    </a:lnTo>
                    <a:lnTo>
                      <a:pt x="328" y="672"/>
                    </a:lnTo>
                    <a:lnTo>
                      <a:pt x="327" y="671"/>
                    </a:lnTo>
                    <a:lnTo>
                      <a:pt x="323" y="671"/>
                    </a:lnTo>
                    <a:lnTo>
                      <a:pt x="321" y="670"/>
                    </a:lnTo>
                    <a:lnTo>
                      <a:pt x="319" y="671"/>
                    </a:lnTo>
                    <a:lnTo>
                      <a:pt x="318" y="671"/>
                    </a:lnTo>
                    <a:lnTo>
                      <a:pt x="318" y="670"/>
                    </a:lnTo>
                    <a:lnTo>
                      <a:pt x="312" y="670"/>
                    </a:lnTo>
                    <a:lnTo>
                      <a:pt x="312" y="671"/>
                    </a:lnTo>
                    <a:lnTo>
                      <a:pt x="310" y="674"/>
                    </a:lnTo>
                    <a:lnTo>
                      <a:pt x="309" y="674"/>
                    </a:lnTo>
                    <a:lnTo>
                      <a:pt x="309" y="672"/>
                    </a:lnTo>
                    <a:lnTo>
                      <a:pt x="311" y="670"/>
                    </a:lnTo>
                    <a:lnTo>
                      <a:pt x="312" y="668"/>
                    </a:lnTo>
                    <a:lnTo>
                      <a:pt x="312" y="666"/>
                    </a:lnTo>
                    <a:lnTo>
                      <a:pt x="317" y="666"/>
                    </a:lnTo>
                    <a:lnTo>
                      <a:pt x="318" y="664"/>
                    </a:lnTo>
                    <a:lnTo>
                      <a:pt x="316" y="665"/>
                    </a:lnTo>
                    <a:lnTo>
                      <a:pt x="316" y="664"/>
                    </a:lnTo>
                    <a:lnTo>
                      <a:pt x="319" y="661"/>
                    </a:lnTo>
                    <a:lnTo>
                      <a:pt x="319" y="662"/>
                    </a:lnTo>
                    <a:lnTo>
                      <a:pt x="323" y="662"/>
                    </a:lnTo>
                    <a:lnTo>
                      <a:pt x="322" y="661"/>
                    </a:lnTo>
                    <a:lnTo>
                      <a:pt x="321" y="661"/>
                    </a:lnTo>
                    <a:lnTo>
                      <a:pt x="321" y="657"/>
                    </a:lnTo>
                    <a:lnTo>
                      <a:pt x="319" y="656"/>
                    </a:lnTo>
                    <a:lnTo>
                      <a:pt x="319" y="653"/>
                    </a:lnTo>
                    <a:lnTo>
                      <a:pt x="318" y="652"/>
                    </a:lnTo>
                    <a:lnTo>
                      <a:pt x="322" y="652"/>
                    </a:lnTo>
                    <a:lnTo>
                      <a:pt x="322" y="655"/>
                    </a:lnTo>
                    <a:lnTo>
                      <a:pt x="323" y="656"/>
                    </a:lnTo>
                    <a:lnTo>
                      <a:pt x="323" y="655"/>
                    </a:lnTo>
                    <a:lnTo>
                      <a:pt x="324" y="653"/>
                    </a:lnTo>
                    <a:lnTo>
                      <a:pt x="325" y="655"/>
                    </a:lnTo>
                    <a:lnTo>
                      <a:pt x="325" y="656"/>
                    </a:lnTo>
                    <a:lnTo>
                      <a:pt x="327" y="657"/>
                    </a:lnTo>
                    <a:lnTo>
                      <a:pt x="327" y="659"/>
                    </a:lnTo>
                    <a:lnTo>
                      <a:pt x="328" y="661"/>
                    </a:lnTo>
                    <a:lnTo>
                      <a:pt x="327" y="657"/>
                    </a:lnTo>
                    <a:lnTo>
                      <a:pt x="325" y="655"/>
                    </a:lnTo>
                    <a:lnTo>
                      <a:pt x="325" y="652"/>
                    </a:lnTo>
                    <a:lnTo>
                      <a:pt x="331" y="651"/>
                    </a:lnTo>
                    <a:lnTo>
                      <a:pt x="329" y="650"/>
                    </a:lnTo>
                    <a:lnTo>
                      <a:pt x="324" y="651"/>
                    </a:lnTo>
                    <a:lnTo>
                      <a:pt x="324" y="650"/>
                    </a:lnTo>
                    <a:lnTo>
                      <a:pt x="325" y="650"/>
                    </a:lnTo>
                    <a:lnTo>
                      <a:pt x="327" y="649"/>
                    </a:lnTo>
                    <a:lnTo>
                      <a:pt x="323" y="649"/>
                    </a:lnTo>
                    <a:lnTo>
                      <a:pt x="323" y="647"/>
                    </a:lnTo>
                    <a:lnTo>
                      <a:pt x="322" y="646"/>
                    </a:lnTo>
                    <a:lnTo>
                      <a:pt x="324" y="644"/>
                    </a:lnTo>
                    <a:lnTo>
                      <a:pt x="323" y="644"/>
                    </a:lnTo>
                    <a:lnTo>
                      <a:pt x="323" y="638"/>
                    </a:lnTo>
                    <a:lnTo>
                      <a:pt x="322" y="640"/>
                    </a:lnTo>
                    <a:lnTo>
                      <a:pt x="321" y="644"/>
                    </a:lnTo>
                    <a:lnTo>
                      <a:pt x="319" y="646"/>
                    </a:lnTo>
                    <a:lnTo>
                      <a:pt x="318" y="645"/>
                    </a:lnTo>
                    <a:lnTo>
                      <a:pt x="318" y="643"/>
                    </a:lnTo>
                    <a:lnTo>
                      <a:pt x="319" y="643"/>
                    </a:lnTo>
                    <a:lnTo>
                      <a:pt x="321" y="640"/>
                    </a:lnTo>
                    <a:lnTo>
                      <a:pt x="321" y="639"/>
                    </a:lnTo>
                    <a:lnTo>
                      <a:pt x="319" y="639"/>
                    </a:lnTo>
                    <a:lnTo>
                      <a:pt x="318" y="643"/>
                    </a:lnTo>
                    <a:lnTo>
                      <a:pt x="318" y="644"/>
                    </a:lnTo>
                    <a:lnTo>
                      <a:pt x="316" y="644"/>
                    </a:lnTo>
                    <a:lnTo>
                      <a:pt x="315" y="641"/>
                    </a:lnTo>
                    <a:lnTo>
                      <a:pt x="316" y="639"/>
                    </a:lnTo>
                    <a:lnTo>
                      <a:pt x="316" y="637"/>
                    </a:lnTo>
                    <a:lnTo>
                      <a:pt x="315" y="637"/>
                    </a:lnTo>
                    <a:lnTo>
                      <a:pt x="315" y="638"/>
                    </a:lnTo>
                    <a:lnTo>
                      <a:pt x="313" y="638"/>
                    </a:lnTo>
                    <a:lnTo>
                      <a:pt x="313" y="632"/>
                    </a:lnTo>
                    <a:lnTo>
                      <a:pt x="315" y="629"/>
                    </a:lnTo>
                    <a:lnTo>
                      <a:pt x="316" y="628"/>
                    </a:lnTo>
                    <a:lnTo>
                      <a:pt x="316" y="627"/>
                    </a:lnTo>
                    <a:lnTo>
                      <a:pt x="319" y="623"/>
                    </a:lnTo>
                    <a:lnTo>
                      <a:pt x="322" y="623"/>
                    </a:lnTo>
                    <a:lnTo>
                      <a:pt x="323" y="625"/>
                    </a:lnTo>
                    <a:lnTo>
                      <a:pt x="323" y="628"/>
                    </a:lnTo>
                    <a:lnTo>
                      <a:pt x="324" y="628"/>
                    </a:lnTo>
                    <a:lnTo>
                      <a:pt x="324" y="632"/>
                    </a:lnTo>
                    <a:lnTo>
                      <a:pt x="327" y="633"/>
                    </a:lnTo>
                    <a:lnTo>
                      <a:pt x="328" y="632"/>
                    </a:lnTo>
                    <a:lnTo>
                      <a:pt x="329" y="634"/>
                    </a:lnTo>
                    <a:lnTo>
                      <a:pt x="330" y="634"/>
                    </a:lnTo>
                    <a:lnTo>
                      <a:pt x="331" y="633"/>
                    </a:lnTo>
                    <a:lnTo>
                      <a:pt x="331" y="632"/>
                    </a:lnTo>
                    <a:lnTo>
                      <a:pt x="330" y="631"/>
                    </a:lnTo>
                    <a:lnTo>
                      <a:pt x="327" y="631"/>
                    </a:lnTo>
                    <a:lnTo>
                      <a:pt x="327" y="627"/>
                    </a:lnTo>
                    <a:lnTo>
                      <a:pt x="323" y="623"/>
                    </a:lnTo>
                    <a:lnTo>
                      <a:pt x="322" y="621"/>
                    </a:lnTo>
                    <a:lnTo>
                      <a:pt x="322" y="620"/>
                    </a:lnTo>
                    <a:lnTo>
                      <a:pt x="325" y="616"/>
                    </a:lnTo>
                    <a:lnTo>
                      <a:pt x="325" y="615"/>
                    </a:lnTo>
                    <a:lnTo>
                      <a:pt x="327" y="615"/>
                    </a:lnTo>
                    <a:lnTo>
                      <a:pt x="328" y="616"/>
                    </a:lnTo>
                    <a:lnTo>
                      <a:pt x="328" y="618"/>
                    </a:lnTo>
                    <a:lnTo>
                      <a:pt x="329" y="618"/>
                    </a:lnTo>
                    <a:lnTo>
                      <a:pt x="328" y="616"/>
                    </a:lnTo>
                    <a:lnTo>
                      <a:pt x="328" y="613"/>
                    </a:lnTo>
                    <a:lnTo>
                      <a:pt x="327" y="613"/>
                    </a:lnTo>
                    <a:lnTo>
                      <a:pt x="324" y="614"/>
                    </a:lnTo>
                    <a:lnTo>
                      <a:pt x="324" y="610"/>
                    </a:lnTo>
                    <a:lnTo>
                      <a:pt x="325" y="610"/>
                    </a:lnTo>
                    <a:lnTo>
                      <a:pt x="325" y="607"/>
                    </a:lnTo>
                    <a:lnTo>
                      <a:pt x="327" y="604"/>
                    </a:lnTo>
                    <a:lnTo>
                      <a:pt x="327" y="603"/>
                    </a:lnTo>
                    <a:lnTo>
                      <a:pt x="331" y="600"/>
                    </a:lnTo>
                    <a:lnTo>
                      <a:pt x="332" y="598"/>
                    </a:lnTo>
                    <a:lnTo>
                      <a:pt x="334" y="600"/>
                    </a:lnTo>
                    <a:lnTo>
                      <a:pt x="337" y="601"/>
                    </a:lnTo>
                    <a:lnTo>
                      <a:pt x="338" y="603"/>
                    </a:lnTo>
                    <a:lnTo>
                      <a:pt x="342" y="603"/>
                    </a:lnTo>
                    <a:lnTo>
                      <a:pt x="342" y="604"/>
                    </a:lnTo>
                    <a:lnTo>
                      <a:pt x="343" y="606"/>
                    </a:lnTo>
                    <a:lnTo>
                      <a:pt x="343" y="607"/>
                    </a:lnTo>
                    <a:lnTo>
                      <a:pt x="346" y="607"/>
                    </a:lnTo>
                    <a:lnTo>
                      <a:pt x="346" y="608"/>
                    </a:lnTo>
                    <a:lnTo>
                      <a:pt x="347" y="612"/>
                    </a:lnTo>
                    <a:lnTo>
                      <a:pt x="348" y="610"/>
                    </a:lnTo>
                    <a:lnTo>
                      <a:pt x="348" y="609"/>
                    </a:lnTo>
                    <a:lnTo>
                      <a:pt x="347" y="607"/>
                    </a:lnTo>
                    <a:lnTo>
                      <a:pt x="347" y="604"/>
                    </a:lnTo>
                    <a:lnTo>
                      <a:pt x="346" y="603"/>
                    </a:lnTo>
                    <a:lnTo>
                      <a:pt x="346" y="601"/>
                    </a:lnTo>
                    <a:lnTo>
                      <a:pt x="342" y="601"/>
                    </a:lnTo>
                    <a:lnTo>
                      <a:pt x="340" y="600"/>
                    </a:lnTo>
                    <a:lnTo>
                      <a:pt x="338" y="598"/>
                    </a:lnTo>
                    <a:lnTo>
                      <a:pt x="337" y="596"/>
                    </a:lnTo>
                    <a:lnTo>
                      <a:pt x="338" y="596"/>
                    </a:lnTo>
                    <a:lnTo>
                      <a:pt x="338" y="595"/>
                    </a:lnTo>
                    <a:lnTo>
                      <a:pt x="340" y="594"/>
                    </a:lnTo>
                    <a:lnTo>
                      <a:pt x="338" y="592"/>
                    </a:lnTo>
                    <a:lnTo>
                      <a:pt x="340" y="590"/>
                    </a:lnTo>
                    <a:lnTo>
                      <a:pt x="341" y="589"/>
                    </a:lnTo>
                    <a:lnTo>
                      <a:pt x="342" y="586"/>
                    </a:lnTo>
                    <a:lnTo>
                      <a:pt x="341" y="586"/>
                    </a:lnTo>
                    <a:lnTo>
                      <a:pt x="337" y="589"/>
                    </a:lnTo>
                    <a:lnTo>
                      <a:pt x="329" y="591"/>
                    </a:lnTo>
                    <a:lnTo>
                      <a:pt x="329" y="590"/>
                    </a:lnTo>
                    <a:lnTo>
                      <a:pt x="328" y="589"/>
                    </a:lnTo>
                    <a:lnTo>
                      <a:pt x="327" y="589"/>
                    </a:lnTo>
                    <a:lnTo>
                      <a:pt x="331" y="584"/>
                    </a:lnTo>
                    <a:lnTo>
                      <a:pt x="332" y="584"/>
                    </a:lnTo>
                    <a:lnTo>
                      <a:pt x="335" y="582"/>
                    </a:lnTo>
                    <a:lnTo>
                      <a:pt x="342" y="579"/>
                    </a:lnTo>
                    <a:lnTo>
                      <a:pt x="343" y="580"/>
                    </a:lnTo>
                    <a:lnTo>
                      <a:pt x="344" y="580"/>
                    </a:lnTo>
                    <a:lnTo>
                      <a:pt x="344" y="579"/>
                    </a:lnTo>
                    <a:lnTo>
                      <a:pt x="347" y="578"/>
                    </a:lnTo>
                    <a:lnTo>
                      <a:pt x="348" y="577"/>
                    </a:lnTo>
                    <a:lnTo>
                      <a:pt x="350" y="576"/>
                    </a:lnTo>
                    <a:lnTo>
                      <a:pt x="353" y="573"/>
                    </a:lnTo>
                    <a:lnTo>
                      <a:pt x="362" y="571"/>
                    </a:lnTo>
                    <a:lnTo>
                      <a:pt x="365" y="571"/>
                    </a:lnTo>
                    <a:lnTo>
                      <a:pt x="365" y="573"/>
                    </a:lnTo>
                    <a:lnTo>
                      <a:pt x="362" y="576"/>
                    </a:lnTo>
                    <a:lnTo>
                      <a:pt x="365" y="576"/>
                    </a:lnTo>
                    <a:lnTo>
                      <a:pt x="365" y="578"/>
                    </a:lnTo>
                    <a:lnTo>
                      <a:pt x="363" y="579"/>
                    </a:lnTo>
                    <a:lnTo>
                      <a:pt x="363" y="582"/>
                    </a:lnTo>
                    <a:lnTo>
                      <a:pt x="362" y="583"/>
                    </a:lnTo>
                    <a:lnTo>
                      <a:pt x="363" y="584"/>
                    </a:lnTo>
                    <a:lnTo>
                      <a:pt x="365" y="584"/>
                    </a:lnTo>
                    <a:lnTo>
                      <a:pt x="365" y="583"/>
                    </a:lnTo>
                    <a:lnTo>
                      <a:pt x="366" y="580"/>
                    </a:lnTo>
                    <a:lnTo>
                      <a:pt x="366" y="579"/>
                    </a:lnTo>
                    <a:lnTo>
                      <a:pt x="371" y="579"/>
                    </a:lnTo>
                    <a:lnTo>
                      <a:pt x="372" y="578"/>
                    </a:lnTo>
                    <a:lnTo>
                      <a:pt x="373" y="578"/>
                    </a:lnTo>
                    <a:lnTo>
                      <a:pt x="375" y="580"/>
                    </a:lnTo>
                    <a:lnTo>
                      <a:pt x="375" y="578"/>
                    </a:lnTo>
                    <a:lnTo>
                      <a:pt x="373" y="577"/>
                    </a:lnTo>
                    <a:lnTo>
                      <a:pt x="371" y="578"/>
                    </a:lnTo>
                    <a:lnTo>
                      <a:pt x="366" y="576"/>
                    </a:lnTo>
                    <a:lnTo>
                      <a:pt x="367" y="572"/>
                    </a:lnTo>
                    <a:lnTo>
                      <a:pt x="372" y="570"/>
                    </a:lnTo>
                    <a:lnTo>
                      <a:pt x="374" y="571"/>
                    </a:lnTo>
                    <a:lnTo>
                      <a:pt x="374" y="572"/>
                    </a:lnTo>
                    <a:lnTo>
                      <a:pt x="373" y="573"/>
                    </a:lnTo>
                    <a:lnTo>
                      <a:pt x="373" y="575"/>
                    </a:lnTo>
                    <a:lnTo>
                      <a:pt x="374" y="575"/>
                    </a:lnTo>
                    <a:lnTo>
                      <a:pt x="375" y="572"/>
                    </a:lnTo>
                    <a:lnTo>
                      <a:pt x="381" y="571"/>
                    </a:lnTo>
                    <a:lnTo>
                      <a:pt x="383" y="571"/>
                    </a:lnTo>
                    <a:lnTo>
                      <a:pt x="383" y="567"/>
                    </a:lnTo>
                    <a:lnTo>
                      <a:pt x="384" y="566"/>
                    </a:lnTo>
                    <a:lnTo>
                      <a:pt x="385" y="566"/>
                    </a:lnTo>
                    <a:lnTo>
                      <a:pt x="389" y="563"/>
                    </a:lnTo>
                    <a:lnTo>
                      <a:pt x="389" y="560"/>
                    </a:lnTo>
                    <a:lnTo>
                      <a:pt x="387" y="560"/>
                    </a:lnTo>
                    <a:lnTo>
                      <a:pt x="385" y="563"/>
                    </a:lnTo>
                    <a:lnTo>
                      <a:pt x="381" y="564"/>
                    </a:lnTo>
                    <a:lnTo>
                      <a:pt x="380" y="565"/>
                    </a:lnTo>
                    <a:lnTo>
                      <a:pt x="379" y="567"/>
                    </a:lnTo>
                    <a:lnTo>
                      <a:pt x="374" y="566"/>
                    </a:lnTo>
                    <a:lnTo>
                      <a:pt x="373" y="566"/>
                    </a:lnTo>
                    <a:lnTo>
                      <a:pt x="373" y="565"/>
                    </a:lnTo>
                    <a:lnTo>
                      <a:pt x="372" y="565"/>
                    </a:lnTo>
                    <a:lnTo>
                      <a:pt x="372" y="566"/>
                    </a:lnTo>
                    <a:lnTo>
                      <a:pt x="371" y="569"/>
                    </a:lnTo>
                    <a:lnTo>
                      <a:pt x="369" y="570"/>
                    </a:lnTo>
                    <a:lnTo>
                      <a:pt x="367" y="571"/>
                    </a:lnTo>
                    <a:lnTo>
                      <a:pt x="365" y="569"/>
                    </a:lnTo>
                    <a:lnTo>
                      <a:pt x="367" y="567"/>
                    </a:lnTo>
                    <a:lnTo>
                      <a:pt x="365" y="565"/>
                    </a:lnTo>
                    <a:lnTo>
                      <a:pt x="365" y="566"/>
                    </a:lnTo>
                    <a:lnTo>
                      <a:pt x="361" y="569"/>
                    </a:lnTo>
                    <a:lnTo>
                      <a:pt x="360" y="569"/>
                    </a:lnTo>
                    <a:lnTo>
                      <a:pt x="358" y="570"/>
                    </a:lnTo>
                    <a:lnTo>
                      <a:pt x="354" y="570"/>
                    </a:lnTo>
                    <a:lnTo>
                      <a:pt x="349" y="575"/>
                    </a:lnTo>
                    <a:lnTo>
                      <a:pt x="343" y="577"/>
                    </a:lnTo>
                    <a:lnTo>
                      <a:pt x="342" y="577"/>
                    </a:lnTo>
                    <a:lnTo>
                      <a:pt x="342" y="575"/>
                    </a:lnTo>
                    <a:lnTo>
                      <a:pt x="344" y="572"/>
                    </a:lnTo>
                    <a:lnTo>
                      <a:pt x="346" y="572"/>
                    </a:lnTo>
                    <a:lnTo>
                      <a:pt x="346" y="570"/>
                    </a:lnTo>
                    <a:lnTo>
                      <a:pt x="347" y="569"/>
                    </a:lnTo>
                    <a:lnTo>
                      <a:pt x="354" y="564"/>
                    </a:lnTo>
                    <a:lnTo>
                      <a:pt x="363" y="564"/>
                    </a:lnTo>
                    <a:lnTo>
                      <a:pt x="362" y="563"/>
                    </a:lnTo>
                    <a:lnTo>
                      <a:pt x="358" y="563"/>
                    </a:lnTo>
                    <a:lnTo>
                      <a:pt x="358" y="561"/>
                    </a:lnTo>
                    <a:lnTo>
                      <a:pt x="359" y="561"/>
                    </a:lnTo>
                    <a:lnTo>
                      <a:pt x="360" y="560"/>
                    </a:lnTo>
                    <a:lnTo>
                      <a:pt x="355" y="560"/>
                    </a:lnTo>
                    <a:lnTo>
                      <a:pt x="355" y="558"/>
                    </a:lnTo>
                    <a:lnTo>
                      <a:pt x="354" y="557"/>
                    </a:lnTo>
                    <a:lnTo>
                      <a:pt x="354" y="560"/>
                    </a:lnTo>
                    <a:lnTo>
                      <a:pt x="355" y="561"/>
                    </a:lnTo>
                    <a:lnTo>
                      <a:pt x="354" y="561"/>
                    </a:lnTo>
                    <a:lnTo>
                      <a:pt x="354" y="563"/>
                    </a:lnTo>
                    <a:lnTo>
                      <a:pt x="350" y="565"/>
                    </a:lnTo>
                    <a:lnTo>
                      <a:pt x="349" y="565"/>
                    </a:lnTo>
                    <a:lnTo>
                      <a:pt x="347" y="564"/>
                    </a:lnTo>
                    <a:lnTo>
                      <a:pt x="347" y="561"/>
                    </a:lnTo>
                    <a:lnTo>
                      <a:pt x="346" y="561"/>
                    </a:lnTo>
                    <a:lnTo>
                      <a:pt x="344" y="563"/>
                    </a:lnTo>
                    <a:lnTo>
                      <a:pt x="342" y="563"/>
                    </a:lnTo>
                    <a:lnTo>
                      <a:pt x="341" y="560"/>
                    </a:lnTo>
                    <a:lnTo>
                      <a:pt x="341" y="558"/>
                    </a:lnTo>
                    <a:lnTo>
                      <a:pt x="347" y="555"/>
                    </a:lnTo>
                    <a:lnTo>
                      <a:pt x="348" y="553"/>
                    </a:lnTo>
                    <a:lnTo>
                      <a:pt x="348" y="552"/>
                    </a:lnTo>
                    <a:lnTo>
                      <a:pt x="347" y="552"/>
                    </a:lnTo>
                    <a:lnTo>
                      <a:pt x="347" y="549"/>
                    </a:lnTo>
                    <a:lnTo>
                      <a:pt x="344" y="548"/>
                    </a:lnTo>
                    <a:lnTo>
                      <a:pt x="346" y="547"/>
                    </a:lnTo>
                    <a:lnTo>
                      <a:pt x="347" y="547"/>
                    </a:lnTo>
                    <a:lnTo>
                      <a:pt x="347" y="546"/>
                    </a:lnTo>
                    <a:lnTo>
                      <a:pt x="344" y="546"/>
                    </a:lnTo>
                    <a:lnTo>
                      <a:pt x="344" y="543"/>
                    </a:lnTo>
                    <a:lnTo>
                      <a:pt x="342" y="543"/>
                    </a:lnTo>
                    <a:lnTo>
                      <a:pt x="341" y="542"/>
                    </a:lnTo>
                    <a:lnTo>
                      <a:pt x="340" y="542"/>
                    </a:lnTo>
                    <a:lnTo>
                      <a:pt x="340" y="541"/>
                    </a:lnTo>
                    <a:lnTo>
                      <a:pt x="344" y="539"/>
                    </a:lnTo>
                    <a:lnTo>
                      <a:pt x="346" y="539"/>
                    </a:lnTo>
                    <a:lnTo>
                      <a:pt x="346" y="540"/>
                    </a:lnTo>
                    <a:lnTo>
                      <a:pt x="348" y="541"/>
                    </a:lnTo>
                    <a:lnTo>
                      <a:pt x="349" y="542"/>
                    </a:lnTo>
                    <a:lnTo>
                      <a:pt x="350" y="545"/>
                    </a:lnTo>
                    <a:lnTo>
                      <a:pt x="350" y="548"/>
                    </a:lnTo>
                    <a:lnTo>
                      <a:pt x="355" y="548"/>
                    </a:lnTo>
                    <a:lnTo>
                      <a:pt x="358" y="547"/>
                    </a:lnTo>
                    <a:lnTo>
                      <a:pt x="352" y="547"/>
                    </a:lnTo>
                    <a:lnTo>
                      <a:pt x="352" y="545"/>
                    </a:lnTo>
                    <a:lnTo>
                      <a:pt x="353" y="543"/>
                    </a:lnTo>
                    <a:lnTo>
                      <a:pt x="353" y="542"/>
                    </a:lnTo>
                    <a:lnTo>
                      <a:pt x="352" y="541"/>
                    </a:lnTo>
                    <a:lnTo>
                      <a:pt x="353" y="541"/>
                    </a:lnTo>
                    <a:lnTo>
                      <a:pt x="354" y="539"/>
                    </a:lnTo>
                    <a:lnTo>
                      <a:pt x="360" y="539"/>
                    </a:lnTo>
                    <a:lnTo>
                      <a:pt x="361" y="537"/>
                    </a:lnTo>
                    <a:lnTo>
                      <a:pt x="362" y="539"/>
                    </a:lnTo>
                    <a:lnTo>
                      <a:pt x="367" y="541"/>
                    </a:lnTo>
                    <a:lnTo>
                      <a:pt x="368" y="541"/>
                    </a:lnTo>
                    <a:lnTo>
                      <a:pt x="368" y="540"/>
                    </a:lnTo>
                    <a:lnTo>
                      <a:pt x="367" y="539"/>
                    </a:lnTo>
                    <a:lnTo>
                      <a:pt x="361" y="537"/>
                    </a:lnTo>
                    <a:lnTo>
                      <a:pt x="360" y="536"/>
                    </a:lnTo>
                    <a:lnTo>
                      <a:pt x="362" y="534"/>
                    </a:lnTo>
                    <a:lnTo>
                      <a:pt x="366" y="532"/>
                    </a:lnTo>
                    <a:lnTo>
                      <a:pt x="371" y="532"/>
                    </a:lnTo>
                    <a:lnTo>
                      <a:pt x="369" y="530"/>
                    </a:lnTo>
                    <a:lnTo>
                      <a:pt x="361" y="532"/>
                    </a:lnTo>
                    <a:lnTo>
                      <a:pt x="360" y="533"/>
                    </a:lnTo>
                    <a:lnTo>
                      <a:pt x="359" y="536"/>
                    </a:lnTo>
                    <a:lnTo>
                      <a:pt x="358" y="537"/>
                    </a:lnTo>
                    <a:lnTo>
                      <a:pt x="355" y="537"/>
                    </a:lnTo>
                    <a:lnTo>
                      <a:pt x="352" y="539"/>
                    </a:lnTo>
                    <a:lnTo>
                      <a:pt x="350" y="537"/>
                    </a:lnTo>
                    <a:lnTo>
                      <a:pt x="349" y="537"/>
                    </a:lnTo>
                    <a:lnTo>
                      <a:pt x="349" y="534"/>
                    </a:lnTo>
                    <a:lnTo>
                      <a:pt x="350" y="533"/>
                    </a:lnTo>
                    <a:lnTo>
                      <a:pt x="350" y="532"/>
                    </a:lnTo>
                    <a:lnTo>
                      <a:pt x="352" y="532"/>
                    </a:lnTo>
                    <a:lnTo>
                      <a:pt x="353" y="530"/>
                    </a:lnTo>
                    <a:lnTo>
                      <a:pt x="358" y="530"/>
                    </a:lnTo>
                    <a:lnTo>
                      <a:pt x="356" y="529"/>
                    </a:lnTo>
                    <a:lnTo>
                      <a:pt x="352" y="529"/>
                    </a:lnTo>
                    <a:lnTo>
                      <a:pt x="348" y="527"/>
                    </a:lnTo>
                    <a:lnTo>
                      <a:pt x="348" y="526"/>
                    </a:lnTo>
                    <a:lnTo>
                      <a:pt x="349" y="526"/>
                    </a:lnTo>
                    <a:lnTo>
                      <a:pt x="350" y="527"/>
                    </a:lnTo>
                    <a:lnTo>
                      <a:pt x="352" y="527"/>
                    </a:lnTo>
                    <a:lnTo>
                      <a:pt x="353" y="526"/>
                    </a:lnTo>
                    <a:lnTo>
                      <a:pt x="355" y="528"/>
                    </a:lnTo>
                    <a:lnTo>
                      <a:pt x="356" y="528"/>
                    </a:lnTo>
                    <a:lnTo>
                      <a:pt x="359" y="527"/>
                    </a:lnTo>
                    <a:lnTo>
                      <a:pt x="360" y="527"/>
                    </a:lnTo>
                    <a:lnTo>
                      <a:pt x="362" y="528"/>
                    </a:lnTo>
                    <a:lnTo>
                      <a:pt x="363" y="528"/>
                    </a:lnTo>
                    <a:lnTo>
                      <a:pt x="362" y="526"/>
                    </a:lnTo>
                    <a:lnTo>
                      <a:pt x="361" y="524"/>
                    </a:lnTo>
                    <a:lnTo>
                      <a:pt x="352" y="522"/>
                    </a:lnTo>
                    <a:lnTo>
                      <a:pt x="350" y="521"/>
                    </a:lnTo>
                    <a:lnTo>
                      <a:pt x="352" y="520"/>
                    </a:lnTo>
                    <a:lnTo>
                      <a:pt x="361" y="521"/>
                    </a:lnTo>
                    <a:lnTo>
                      <a:pt x="362" y="522"/>
                    </a:lnTo>
                    <a:lnTo>
                      <a:pt x="362" y="523"/>
                    </a:lnTo>
                    <a:lnTo>
                      <a:pt x="369" y="523"/>
                    </a:lnTo>
                    <a:lnTo>
                      <a:pt x="371" y="522"/>
                    </a:lnTo>
                    <a:lnTo>
                      <a:pt x="369" y="521"/>
                    </a:lnTo>
                    <a:lnTo>
                      <a:pt x="374" y="521"/>
                    </a:lnTo>
                    <a:lnTo>
                      <a:pt x="377" y="520"/>
                    </a:lnTo>
                    <a:lnTo>
                      <a:pt x="378" y="518"/>
                    </a:lnTo>
                    <a:lnTo>
                      <a:pt x="369" y="518"/>
                    </a:lnTo>
                    <a:lnTo>
                      <a:pt x="366" y="521"/>
                    </a:lnTo>
                    <a:lnTo>
                      <a:pt x="365" y="521"/>
                    </a:lnTo>
                    <a:lnTo>
                      <a:pt x="363" y="520"/>
                    </a:lnTo>
                    <a:lnTo>
                      <a:pt x="363" y="516"/>
                    </a:lnTo>
                    <a:lnTo>
                      <a:pt x="366" y="515"/>
                    </a:lnTo>
                    <a:lnTo>
                      <a:pt x="371" y="516"/>
                    </a:lnTo>
                    <a:lnTo>
                      <a:pt x="372" y="515"/>
                    </a:lnTo>
                    <a:lnTo>
                      <a:pt x="371" y="515"/>
                    </a:lnTo>
                    <a:lnTo>
                      <a:pt x="365" y="514"/>
                    </a:lnTo>
                    <a:lnTo>
                      <a:pt x="363" y="514"/>
                    </a:lnTo>
                    <a:lnTo>
                      <a:pt x="363" y="515"/>
                    </a:lnTo>
                    <a:lnTo>
                      <a:pt x="362" y="514"/>
                    </a:lnTo>
                    <a:lnTo>
                      <a:pt x="363" y="511"/>
                    </a:lnTo>
                    <a:lnTo>
                      <a:pt x="366" y="510"/>
                    </a:lnTo>
                    <a:lnTo>
                      <a:pt x="369" y="510"/>
                    </a:lnTo>
                    <a:lnTo>
                      <a:pt x="373" y="512"/>
                    </a:lnTo>
                    <a:lnTo>
                      <a:pt x="383" y="512"/>
                    </a:lnTo>
                    <a:lnTo>
                      <a:pt x="380" y="511"/>
                    </a:lnTo>
                    <a:lnTo>
                      <a:pt x="374" y="510"/>
                    </a:lnTo>
                    <a:lnTo>
                      <a:pt x="373" y="510"/>
                    </a:lnTo>
                    <a:lnTo>
                      <a:pt x="373" y="508"/>
                    </a:lnTo>
                    <a:lnTo>
                      <a:pt x="369" y="508"/>
                    </a:lnTo>
                    <a:lnTo>
                      <a:pt x="369" y="504"/>
                    </a:lnTo>
                    <a:lnTo>
                      <a:pt x="367" y="504"/>
                    </a:lnTo>
                    <a:lnTo>
                      <a:pt x="367" y="500"/>
                    </a:lnTo>
                    <a:lnTo>
                      <a:pt x="366" y="499"/>
                    </a:lnTo>
                    <a:lnTo>
                      <a:pt x="363" y="500"/>
                    </a:lnTo>
                    <a:lnTo>
                      <a:pt x="362" y="499"/>
                    </a:lnTo>
                    <a:lnTo>
                      <a:pt x="365" y="497"/>
                    </a:lnTo>
                    <a:lnTo>
                      <a:pt x="372" y="497"/>
                    </a:lnTo>
                    <a:lnTo>
                      <a:pt x="373" y="496"/>
                    </a:lnTo>
                    <a:lnTo>
                      <a:pt x="373" y="493"/>
                    </a:lnTo>
                    <a:lnTo>
                      <a:pt x="377" y="493"/>
                    </a:lnTo>
                    <a:lnTo>
                      <a:pt x="378" y="491"/>
                    </a:lnTo>
                    <a:lnTo>
                      <a:pt x="379" y="491"/>
                    </a:lnTo>
                    <a:lnTo>
                      <a:pt x="380" y="490"/>
                    </a:lnTo>
                    <a:lnTo>
                      <a:pt x="381" y="490"/>
                    </a:lnTo>
                    <a:lnTo>
                      <a:pt x="381" y="492"/>
                    </a:lnTo>
                    <a:lnTo>
                      <a:pt x="380" y="493"/>
                    </a:lnTo>
                    <a:lnTo>
                      <a:pt x="379" y="493"/>
                    </a:lnTo>
                    <a:lnTo>
                      <a:pt x="378" y="494"/>
                    </a:lnTo>
                    <a:lnTo>
                      <a:pt x="379" y="497"/>
                    </a:lnTo>
                    <a:lnTo>
                      <a:pt x="380" y="498"/>
                    </a:lnTo>
                    <a:lnTo>
                      <a:pt x="381" y="498"/>
                    </a:lnTo>
                    <a:lnTo>
                      <a:pt x="380" y="497"/>
                    </a:lnTo>
                    <a:lnTo>
                      <a:pt x="381" y="494"/>
                    </a:lnTo>
                    <a:lnTo>
                      <a:pt x="381" y="493"/>
                    </a:lnTo>
                    <a:lnTo>
                      <a:pt x="384" y="493"/>
                    </a:lnTo>
                    <a:lnTo>
                      <a:pt x="385" y="492"/>
                    </a:lnTo>
                    <a:lnTo>
                      <a:pt x="385" y="490"/>
                    </a:lnTo>
                    <a:lnTo>
                      <a:pt x="384" y="489"/>
                    </a:lnTo>
                    <a:lnTo>
                      <a:pt x="384" y="484"/>
                    </a:lnTo>
                    <a:lnTo>
                      <a:pt x="385" y="483"/>
                    </a:lnTo>
                    <a:lnTo>
                      <a:pt x="386" y="484"/>
                    </a:lnTo>
                    <a:lnTo>
                      <a:pt x="386" y="486"/>
                    </a:lnTo>
                    <a:lnTo>
                      <a:pt x="387" y="490"/>
                    </a:lnTo>
                    <a:lnTo>
                      <a:pt x="387" y="491"/>
                    </a:lnTo>
                    <a:lnTo>
                      <a:pt x="389" y="493"/>
                    </a:lnTo>
                    <a:lnTo>
                      <a:pt x="390" y="492"/>
                    </a:lnTo>
                    <a:lnTo>
                      <a:pt x="392" y="492"/>
                    </a:lnTo>
                    <a:lnTo>
                      <a:pt x="392" y="490"/>
                    </a:lnTo>
                    <a:lnTo>
                      <a:pt x="393" y="490"/>
                    </a:lnTo>
                    <a:lnTo>
                      <a:pt x="394" y="487"/>
                    </a:lnTo>
                    <a:lnTo>
                      <a:pt x="394" y="485"/>
                    </a:lnTo>
                    <a:lnTo>
                      <a:pt x="393" y="484"/>
                    </a:lnTo>
                    <a:lnTo>
                      <a:pt x="394" y="484"/>
                    </a:lnTo>
                    <a:lnTo>
                      <a:pt x="400" y="483"/>
                    </a:lnTo>
                    <a:lnTo>
                      <a:pt x="403" y="485"/>
                    </a:lnTo>
                    <a:lnTo>
                      <a:pt x="405" y="485"/>
                    </a:lnTo>
                    <a:lnTo>
                      <a:pt x="406" y="486"/>
                    </a:lnTo>
                    <a:lnTo>
                      <a:pt x="406" y="487"/>
                    </a:lnTo>
                    <a:lnTo>
                      <a:pt x="408" y="487"/>
                    </a:lnTo>
                    <a:lnTo>
                      <a:pt x="408" y="484"/>
                    </a:lnTo>
                    <a:lnTo>
                      <a:pt x="406" y="483"/>
                    </a:lnTo>
                    <a:lnTo>
                      <a:pt x="404" y="483"/>
                    </a:lnTo>
                    <a:lnTo>
                      <a:pt x="398" y="481"/>
                    </a:lnTo>
                    <a:lnTo>
                      <a:pt x="394" y="481"/>
                    </a:lnTo>
                    <a:lnTo>
                      <a:pt x="394" y="480"/>
                    </a:lnTo>
                    <a:lnTo>
                      <a:pt x="396" y="479"/>
                    </a:lnTo>
                    <a:lnTo>
                      <a:pt x="396" y="478"/>
                    </a:lnTo>
                    <a:lnTo>
                      <a:pt x="397" y="477"/>
                    </a:lnTo>
                    <a:lnTo>
                      <a:pt x="396" y="475"/>
                    </a:lnTo>
                    <a:lnTo>
                      <a:pt x="397" y="474"/>
                    </a:lnTo>
                    <a:lnTo>
                      <a:pt x="397" y="473"/>
                    </a:lnTo>
                    <a:lnTo>
                      <a:pt x="398" y="472"/>
                    </a:lnTo>
                    <a:lnTo>
                      <a:pt x="402" y="472"/>
                    </a:lnTo>
                    <a:lnTo>
                      <a:pt x="402" y="473"/>
                    </a:lnTo>
                    <a:lnTo>
                      <a:pt x="400" y="474"/>
                    </a:lnTo>
                    <a:lnTo>
                      <a:pt x="400" y="478"/>
                    </a:lnTo>
                    <a:lnTo>
                      <a:pt x="402" y="478"/>
                    </a:lnTo>
                    <a:lnTo>
                      <a:pt x="402" y="475"/>
                    </a:lnTo>
                    <a:lnTo>
                      <a:pt x="403" y="474"/>
                    </a:lnTo>
                    <a:lnTo>
                      <a:pt x="402" y="474"/>
                    </a:lnTo>
                    <a:lnTo>
                      <a:pt x="402" y="473"/>
                    </a:lnTo>
                    <a:lnTo>
                      <a:pt x="411" y="472"/>
                    </a:lnTo>
                    <a:lnTo>
                      <a:pt x="412" y="473"/>
                    </a:lnTo>
                    <a:lnTo>
                      <a:pt x="414" y="477"/>
                    </a:lnTo>
                    <a:lnTo>
                      <a:pt x="415" y="477"/>
                    </a:lnTo>
                    <a:lnTo>
                      <a:pt x="415" y="474"/>
                    </a:lnTo>
                    <a:lnTo>
                      <a:pt x="414" y="473"/>
                    </a:lnTo>
                    <a:lnTo>
                      <a:pt x="414" y="472"/>
                    </a:lnTo>
                    <a:lnTo>
                      <a:pt x="410" y="471"/>
                    </a:lnTo>
                    <a:lnTo>
                      <a:pt x="404" y="471"/>
                    </a:lnTo>
                    <a:lnTo>
                      <a:pt x="408" y="467"/>
                    </a:lnTo>
                    <a:lnTo>
                      <a:pt x="410" y="469"/>
                    </a:lnTo>
                    <a:lnTo>
                      <a:pt x="411" y="469"/>
                    </a:lnTo>
                    <a:lnTo>
                      <a:pt x="412" y="468"/>
                    </a:lnTo>
                    <a:lnTo>
                      <a:pt x="414" y="468"/>
                    </a:lnTo>
                    <a:lnTo>
                      <a:pt x="416" y="466"/>
                    </a:lnTo>
                    <a:lnTo>
                      <a:pt x="419" y="467"/>
                    </a:lnTo>
                    <a:lnTo>
                      <a:pt x="424" y="466"/>
                    </a:lnTo>
                    <a:lnTo>
                      <a:pt x="424" y="467"/>
                    </a:lnTo>
                    <a:lnTo>
                      <a:pt x="422" y="467"/>
                    </a:lnTo>
                    <a:lnTo>
                      <a:pt x="422" y="471"/>
                    </a:lnTo>
                    <a:lnTo>
                      <a:pt x="421" y="472"/>
                    </a:lnTo>
                    <a:lnTo>
                      <a:pt x="421" y="474"/>
                    </a:lnTo>
                    <a:lnTo>
                      <a:pt x="423" y="479"/>
                    </a:lnTo>
                    <a:lnTo>
                      <a:pt x="425" y="479"/>
                    </a:lnTo>
                    <a:lnTo>
                      <a:pt x="425" y="478"/>
                    </a:lnTo>
                    <a:lnTo>
                      <a:pt x="424" y="475"/>
                    </a:lnTo>
                    <a:lnTo>
                      <a:pt x="422" y="473"/>
                    </a:lnTo>
                    <a:lnTo>
                      <a:pt x="425" y="468"/>
                    </a:lnTo>
                    <a:lnTo>
                      <a:pt x="425" y="467"/>
                    </a:lnTo>
                    <a:lnTo>
                      <a:pt x="429" y="467"/>
                    </a:lnTo>
                    <a:lnTo>
                      <a:pt x="430" y="468"/>
                    </a:lnTo>
                    <a:lnTo>
                      <a:pt x="434" y="468"/>
                    </a:lnTo>
                    <a:lnTo>
                      <a:pt x="437" y="472"/>
                    </a:lnTo>
                    <a:lnTo>
                      <a:pt x="440" y="472"/>
                    </a:lnTo>
                    <a:lnTo>
                      <a:pt x="441" y="473"/>
                    </a:lnTo>
                    <a:lnTo>
                      <a:pt x="441" y="479"/>
                    </a:lnTo>
                    <a:lnTo>
                      <a:pt x="445" y="483"/>
                    </a:lnTo>
                    <a:lnTo>
                      <a:pt x="446" y="483"/>
                    </a:lnTo>
                    <a:lnTo>
                      <a:pt x="446" y="481"/>
                    </a:lnTo>
                    <a:lnTo>
                      <a:pt x="443" y="479"/>
                    </a:lnTo>
                    <a:lnTo>
                      <a:pt x="443" y="477"/>
                    </a:lnTo>
                    <a:lnTo>
                      <a:pt x="445" y="474"/>
                    </a:lnTo>
                    <a:lnTo>
                      <a:pt x="445" y="471"/>
                    </a:lnTo>
                    <a:lnTo>
                      <a:pt x="442" y="469"/>
                    </a:lnTo>
                    <a:lnTo>
                      <a:pt x="441" y="468"/>
                    </a:lnTo>
                    <a:lnTo>
                      <a:pt x="442" y="467"/>
                    </a:lnTo>
                    <a:lnTo>
                      <a:pt x="445" y="467"/>
                    </a:lnTo>
                    <a:lnTo>
                      <a:pt x="455" y="471"/>
                    </a:lnTo>
                    <a:lnTo>
                      <a:pt x="456" y="471"/>
                    </a:lnTo>
                    <a:lnTo>
                      <a:pt x="455" y="469"/>
                    </a:lnTo>
                    <a:lnTo>
                      <a:pt x="455" y="468"/>
                    </a:lnTo>
                    <a:lnTo>
                      <a:pt x="454" y="468"/>
                    </a:lnTo>
                    <a:lnTo>
                      <a:pt x="454" y="466"/>
                    </a:lnTo>
                    <a:lnTo>
                      <a:pt x="450" y="468"/>
                    </a:lnTo>
                    <a:lnTo>
                      <a:pt x="448" y="466"/>
                    </a:lnTo>
                    <a:lnTo>
                      <a:pt x="442" y="465"/>
                    </a:lnTo>
                    <a:lnTo>
                      <a:pt x="440" y="465"/>
                    </a:lnTo>
                    <a:lnTo>
                      <a:pt x="437" y="467"/>
                    </a:lnTo>
                    <a:lnTo>
                      <a:pt x="436" y="466"/>
                    </a:lnTo>
                    <a:lnTo>
                      <a:pt x="437" y="466"/>
                    </a:lnTo>
                    <a:lnTo>
                      <a:pt x="440" y="463"/>
                    </a:lnTo>
                    <a:lnTo>
                      <a:pt x="436" y="462"/>
                    </a:lnTo>
                    <a:lnTo>
                      <a:pt x="436" y="463"/>
                    </a:lnTo>
                    <a:lnTo>
                      <a:pt x="435" y="463"/>
                    </a:lnTo>
                    <a:lnTo>
                      <a:pt x="434" y="465"/>
                    </a:lnTo>
                    <a:lnTo>
                      <a:pt x="428" y="462"/>
                    </a:lnTo>
                    <a:lnTo>
                      <a:pt x="428" y="461"/>
                    </a:lnTo>
                    <a:lnTo>
                      <a:pt x="430" y="461"/>
                    </a:lnTo>
                    <a:lnTo>
                      <a:pt x="430" y="460"/>
                    </a:lnTo>
                    <a:lnTo>
                      <a:pt x="431" y="460"/>
                    </a:lnTo>
                    <a:lnTo>
                      <a:pt x="431" y="456"/>
                    </a:lnTo>
                    <a:lnTo>
                      <a:pt x="430" y="456"/>
                    </a:lnTo>
                    <a:lnTo>
                      <a:pt x="427" y="457"/>
                    </a:lnTo>
                    <a:lnTo>
                      <a:pt x="425" y="457"/>
                    </a:lnTo>
                    <a:lnTo>
                      <a:pt x="425" y="460"/>
                    </a:lnTo>
                    <a:lnTo>
                      <a:pt x="415" y="460"/>
                    </a:lnTo>
                    <a:lnTo>
                      <a:pt x="416" y="461"/>
                    </a:lnTo>
                    <a:lnTo>
                      <a:pt x="417" y="461"/>
                    </a:lnTo>
                    <a:lnTo>
                      <a:pt x="418" y="462"/>
                    </a:lnTo>
                    <a:lnTo>
                      <a:pt x="417" y="463"/>
                    </a:lnTo>
                    <a:lnTo>
                      <a:pt x="411" y="466"/>
                    </a:lnTo>
                    <a:lnTo>
                      <a:pt x="409" y="466"/>
                    </a:lnTo>
                    <a:lnTo>
                      <a:pt x="411" y="465"/>
                    </a:lnTo>
                    <a:lnTo>
                      <a:pt x="412" y="462"/>
                    </a:lnTo>
                    <a:lnTo>
                      <a:pt x="412" y="460"/>
                    </a:lnTo>
                    <a:lnTo>
                      <a:pt x="411" y="460"/>
                    </a:lnTo>
                    <a:lnTo>
                      <a:pt x="406" y="462"/>
                    </a:lnTo>
                    <a:lnTo>
                      <a:pt x="400" y="462"/>
                    </a:lnTo>
                    <a:lnTo>
                      <a:pt x="399" y="463"/>
                    </a:lnTo>
                    <a:lnTo>
                      <a:pt x="398" y="463"/>
                    </a:lnTo>
                    <a:lnTo>
                      <a:pt x="397" y="465"/>
                    </a:lnTo>
                    <a:lnTo>
                      <a:pt x="397" y="463"/>
                    </a:lnTo>
                    <a:lnTo>
                      <a:pt x="400" y="460"/>
                    </a:lnTo>
                    <a:lnTo>
                      <a:pt x="399" y="460"/>
                    </a:lnTo>
                    <a:lnTo>
                      <a:pt x="402" y="457"/>
                    </a:lnTo>
                    <a:lnTo>
                      <a:pt x="403" y="455"/>
                    </a:lnTo>
                    <a:lnTo>
                      <a:pt x="408" y="449"/>
                    </a:lnTo>
                    <a:lnTo>
                      <a:pt x="409" y="448"/>
                    </a:lnTo>
                    <a:lnTo>
                      <a:pt x="408" y="447"/>
                    </a:lnTo>
                    <a:lnTo>
                      <a:pt x="408" y="446"/>
                    </a:lnTo>
                    <a:lnTo>
                      <a:pt x="409" y="446"/>
                    </a:lnTo>
                    <a:lnTo>
                      <a:pt x="409" y="444"/>
                    </a:lnTo>
                    <a:lnTo>
                      <a:pt x="410" y="443"/>
                    </a:lnTo>
                    <a:lnTo>
                      <a:pt x="414" y="444"/>
                    </a:lnTo>
                    <a:lnTo>
                      <a:pt x="415" y="443"/>
                    </a:lnTo>
                    <a:lnTo>
                      <a:pt x="416" y="443"/>
                    </a:lnTo>
                    <a:lnTo>
                      <a:pt x="417" y="446"/>
                    </a:lnTo>
                    <a:lnTo>
                      <a:pt x="417" y="447"/>
                    </a:lnTo>
                    <a:lnTo>
                      <a:pt x="416" y="448"/>
                    </a:lnTo>
                    <a:lnTo>
                      <a:pt x="417" y="448"/>
                    </a:lnTo>
                    <a:lnTo>
                      <a:pt x="421" y="444"/>
                    </a:lnTo>
                    <a:lnTo>
                      <a:pt x="422" y="444"/>
                    </a:lnTo>
                    <a:lnTo>
                      <a:pt x="424" y="443"/>
                    </a:lnTo>
                    <a:lnTo>
                      <a:pt x="427" y="441"/>
                    </a:lnTo>
                    <a:lnTo>
                      <a:pt x="422" y="442"/>
                    </a:lnTo>
                    <a:lnTo>
                      <a:pt x="417" y="441"/>
                    </a:lnTo>
                    <a:lnTo>
                      <a:pt x="418" y="440"/>
                    </a:lnTo>
                    <a:lnTo>
                      <a:pt x="417" y="438"/>
                    </a:lnTo>
                    <a:lnTo>
                      <a:pt x="425" y="438"/>
                    </a:lnTo>
                    <a:lnTo>
                      <a:pt x="427" y="437"/>
                    </a:lnTo>
                    <a:lnTo>
                      <a:pt x="427" y="436"/>
                    </a:lnTo>
                    <a:lnTo>
                      <a:pt x="428" y="436"/>
                    </a:lnTo>
                    <a:lnTo>
                      <a:pt x="429" y="435"/>
                    </a:lnTo>
                    <a:lnTo>
                      <a:pt x="430" y="435"/>
                    </a:lnTo>
                    <a:lnTo>
                      <a:pt x="433" y="432"/>
                    </a:lnTo>
                    <a:lnTo>
                      <a:pt x="433" y="435"/>
                    </a:lnTo>
                    <a:lnTo>
                      <a:pt x="434" y="436"/>
                    </a:lnTo>
                    <a:lnTo>
                      <a:pt x="433" y="437"/>
                    </a:lnTo>
                    <a:lnTo>
                      <a:pt x="431" y="437"/>
                    </a:lnTo>
                    <a:lnTo>
                      <a:pt x="431" y="438"/>
                    </a:lnTo>
                    <a:lnTo>
                      <a:pt x="433" y="438"/>
                    </a:lnTo>
                    <a:lnTo>
                      <a:pt x="431" y="440"/>
                    </a:lnTo>
                    <a:lnTo>
                      <a:pt x="431" y="442"/>
                    </a:lnTo>
                    <a:lnTo>
                      <a:pt x="430" y="444"/>
                    </a:lnTo>
                    <a:lnTo>
                      <a:pt x="434" y="441"/>
                    </a:lnTo>
                    <a:lnTo>
                      <a:pt x="434" y="438"/>
                    </a:lnTo>
                    <a:lnTo>
                      <a:pt x="435" y="437"/>
                    </a:lnTo>
                    <a:lnTo>
                      <a:pt x="441" y="436"/>
                    </a:lnTo>
                    <a:lnTo>
                      <a:pt x="443" y="437"/>
                    </a:lnTo>
                    <a:lnTo>
                      <a:pt x="445" y="440"/>
                    </a:lnTo>
                    <a:lnTo>
                      <a:pt x="445" y="441"/>
                    </a:lnTo>
                    <a:lnTo>
                      <a:pt x="448" y="448"/>
                    </a:lnTo>
                    <a:lnTo>
                      <a:pt x="448" y="451"/>
                    </a:lnTo>
                    <a:lnTo>
                      <a:pt x="449" y="454"/>
                    </a:lnTo>
                    <a:lnTo>
                      <a:pt x="452" y="456"/>
                    </a:lnTo>
                    <a:lnTo>
                      <a:pt x="452" y="457"/>
                    </a:lnTo>
                    <a:lnTo>
                      <a:pt x="450" y="457"/>
                    </a:lnTo>
                    <a:lnTo>
                      <a:pt x="450" y="459"/>
                    </a:lnTo>
                    <a:lnTo>
                      <a:pt x="452" y="460"/>
                    </a:lnTo>
                    <a:lnTo>
                      <a:pt x="453" y="460"/>
                    </a:lnTo>
                    <a:lnTo>
                      <a:pt x="454" y="456"/>
                    </a:lnTo>
                    <a:lnTo>
                      <a:pt x="454" y="455"/>
                    </a:lnTo>
                    <a:lnTo>
                      <a:pt x="452" y="454"/>
                    </a:lnTo>
                    <a:lnTo>
                      <a:pt x="450" y="454"/>
                    </a:lnTo>
                    <a:lnTo>
                      <a:pt x="450" y="448"/>
                    </a:lnTo>
                    <a:lnTo>
                      <a:pt x="448" y="446"/>
                    </a:lnTo>
                    <a:lnTo>
                      <a:pt x="447" y="443"/>
                    </a:lnTo>
                    <a:lnTo>
                      <a:pt x="447" y="442"/>
                    </a:lnTo>
                    <a:lnTo>
                      <a:pt x="449" y="441"/>
                    </a:lnTo>
                    <a:lnTo>
                      <a:pt x="449" y="440"/>
                    </a:lnTo>
                    <a:lnTo>
                      <a:pt x="448" y="440"/>
                    </a:lnTo>
                    <a:lnTo>
                      <a:pt x="447" y="438"/>
                    </a:lnTo>
                    <a:lnTo>
                      <a:pt x="448" y="436"/>
                    </a:lnTo>
                    <a:lnTo>
                      <a:pt x="450" y="434"/>
                    </a:lnTo>
                    <a:lnTo>
                      <a:pt x="458" y="430"/>
                    </a:lnTo>
                    <a:lnTo>
                      <a:pt x="462" y="429"/>
                    </a:lnTo>
                    <a:lnTo>
                      <a:pt x="461" y="426"/>
                    </a:lnTo>
                    <a:lnTo>
                      <a:pt x="453" y="429"/>
                    </a:lnTo>
                    <a:lnTo>
                      <a:pt x="448" y="434"/>
                    </a:lnTo>
                    <a:lnTo>
                      <a:pt x="446" y="434"/>
                    </a:lnTo>
                    <a:lnTo>
                      <a:pt x="436" y="432"/>
                    </a:lnTo>
                    <a:lnTo>
                      <a:pt x="435" y="432"/>
                    </a:lnTo>
                    <a:lnTo>
                      <a:pt x="434" y="431"/>
                    </a:lnTo>
                    <a:lnTo>
                      <a:pt x="435" y="429"/>
                    </a:lnTo>
                    <a:lnTo>
                      <a:pt x="435" y="428"/>
                    </a:lnTo>
                    <a:lnTo>
                      <a:pt x="436" y="426"/>
                    </a:lnTo>
                    <a:lnTo>
                      <a:pt x="435" y="425"/>
                    </a:lnTo>
                    <a:lnTo>
                      <a:pt x="441" y="425"/>
                    </a:lnTo>
                    <a:lnTo>
                      <a:pt x="442" y="426"/>
                    </a:lnTo>
                    <a:lnTo>
                      <a:pt x="443" y="426"/>
                    </a:lnTo>
                    <a:lnTo>
                      <a:pt x="443" y="429"/>
                    </a:lnTo>
                    <a:lnTo>
                      <a:pt x="445" y="428"/>
                    </a:lnTo>
                    <a:lnTo>
                      <a:pt x="445" y="426"/>
                    </a:lnTo>
                    <a:lnTo>
                      <a:pt x="442" y="424"/>
                    </a:lnTo>
                    <a:lnTo>
                      <a:pt x="442" y="423"/>
                    </a:lnTo>
                    <a:lnTo>
                      <a:pt x="443" y="423"/>
                    </a:lnTo>
                    <a:lnTo>
                      <a:pt x="442" y="422"/>
                    </a:lnTo>
                    <a:lnTo>
                      <a:pt x="442" y="420"/>
                    </a:lnTo>
                    <a:lnTo>
                      <a:pt x="441" y="420"/>
                    </a:lnTo>
                    <a:lnTo>
                      <a:pt x="441" y="423"/>
                    </a:lnTo>
                    <a:lnTo>
                      <a:pt x="437" y="423"/>
                    </a:lnTo>
                    <a:lnTo>
                      <a:pt x="437" y="422"/>
                    </a:lnTo>
                    <a:lnTo>
                      <a:pt x="436" y="422"/>
                    </a:lnTo>
                    <a:lnTo>
                      <a:pt x="434" y="423"/>
                    </a:lnTo>
                    <a:lnTo>
                      <a:pt x="433" y="423"/>
                    </a:lnTo>
                    <a:lnTo>
                      <a:pt x="433" y="419"/>
                    </a:lnTo>
                    <a:lnTo>
                      <a:pt x="437" y="414"/>
                    </a:lnTo>
                    <a:lnTo>
                      <a:pt x="436" y="413"/>
                    </a:lnTo>
                    <a:lnTo>
                      <a:pt x="437" y="411"/>
                    </a:lnTo>
                    <a:lnTo>
                      <a:pt x="441" y="412"/>
                    </a:lnTo>
                    <a:lnTo>
                      <a:pt x="442" y="414"/>
                    </a:lnTo>
                    <a:lnTo>
                      <a:pt x="448" y="416"/>
                    </a:lnTo>
                    <a:lnTo>
                      <a:pt x="447" y="414"/>
                    </a:lnTo>
                    <a:lnTo>
                      <a:pt x="447" y="413"/>
                    </a:lnTo>
                    <a:lnTo>
                      <a:pt x="453" y="416"/>
                    </a:lnTo>
                    <a:lnTo>
                      <a:pt x="449" y="412"/>
                    </a:lnTo>
                    <a:lnTo>
                      <a:pt x="448" y="412"/>
                    </a:lnTo>
                    <a:lnTo>
                      <a:pt x="446" y="413"/>
                    </a:lnTo>
                    <a:lnTo>
                      <a:pt x="445" y="412"/>
                    </a:lnTo>
                    <a:lnTo>
                      <a:pt x="442" y="408"/>
                    </a:lnTo>
                    <a:lnTo>
                      <a:pt x="450" y="407"/>
                    </a:lnTo>
                    <a:lnTo>
                      <a:pt x="453" y="408"/>
                    </a:lnTo>
                    <a:lnTo>
                      <a:pt x="459" y="416"/>
                    </a:lnTo>
                    <a:lnTo>
                      <a:pt x="460" y="416"/>
                    </a:lnTo>
                    <a:lnTo>
                      <a:pt x="460" y="413"/>
                    </a:lnTo>
                    <a:lnTo>
                      <a:pt x="459" y="413"/>
                    </a:lnTo>
                    <a:lnTo>
                      <a:pt x="458" y="412"/>
                    </a:lnTo>
                    <a:lnTo>
                      <a:pt x="458" y="410"/>
                    </a:lnTo>
                    <a:lnTo>
                      <a:pt x="453" y="406"/>
                    </a:lnTo>
                    <a:lnTo>
                      <a:pt x="452" y="406"/>
                    </a:lnTo>
                    <a:lnTo>
                      <a:pt x="452" y="405"/>
                    </a:lnTo>
                    <a:lnTo>
                      <a:pt x="453" y="404"/>
                    </a:lnTo>
                    <a:lnTo>
                      <a:pt x="453" y="403"/>
                    </a:lnTo>
                    <a:lnTo>
                      <a:pt x="450" y="405"/>
                    </a:lnTo>
                    <a:lnTo>
                      <a:pt x="442" y="403"/>
                    </a:lnTo>
                    <a:lnTo>
                      <a:pt x="442" y="400"/>
                    </a:lnTo>
                    <a:lnTo>
                      <a:pt x="443" y="398"/>
                    </a:lnTo>
                    <a:lnTo>
                      <a:pt x="443" y="395"/>
                    </a:lnTo>
                    <a:lnTo>
                      <a:pt x="442" y="395"/>
                    </a:lnTo>
                    <a:lnTo>
                      <a:pt x="442" y="399"/>
                    </a:lnTo>
                    <a:lnTo>
                      <a:pt x="441" y="395"/>
                    </a:lnTo>
                    <a:lnTo>
                      <a:pt x="441" y="394"/>
                    </a:lnTo>
                    <a:lnTo>
                      <a:pt x="440" y="397"/>
                    </a:lnTo>
                    <a:lnTo>
                      <a:pt x="441" y="400"/>
                    </a:lnTo>
                    <a:lnTo>
                      <a:pt x="441" y="401"/>
                    </a:lnTo>
                    <a:lnTo>
                      <a:pt x="437" y="405"/>
                    </a:lnTo>
                    <a:lnTo>
                      <a:pt x="436" y="407"/>
                    </a:lnTo>
                    <a:lnTo>
                      <a:pt x="434" y="408"/>
                    </a:lnTo>
                    <a:lnTo>
                      <a:pt x="433" y="411"/>
                    </a:lnTo>
                    <a:lnTo>
                      <a:pt x="431" y="412"/>
                    </a:lnTo>
                    <a:lnTo>
                      <a:pt x="427" y="416"/>
                    </a:lnTo>
                    <a:lnTo>
                      <a:pt x="423" y="417"/>
                    </a:lnTo>
                    <a:lnTo>
                      <a:pt x="422" y="418"/>
                    </a:lnTo>
                    <a:lnTo>
                      <a:pt x="418" y="419"/>
                    </a:lnTo>
                    <a:lnTo>
                      <a:pt x="417" y="418"/>
                    </a:lnTo>
                    <a:lnTo>
                      <a:pt x="415" y="419"/>
                    </a:lnTo>
                    <a:lnTo>
                      <a:pt x="414" y="417"/>
                    </a:lnTo>
                    <a:lnTo>
                      <a:pt x="419" y="413"/>
                    </a:lnTo>
                    <a:lnTo>
                      <a:pt x="419" y="412"/>
                    </a:lnTo>
                    <a:lnTo>
                      <a:pt x="416" y="411"/>
                    </a:lnTo>
                    <a:lnTo>
                      <a:pt x="416" y="410"/>
                    </a:lnTo>
                    <a:lnTo>
                      <a:pt x="419" y="410"/>
                    </a:lnTo>
                    <a:lnTo>
                      <a:pt x="430" y="408"/>
                    </a:lnTo>
                    <a:lnTo>
                      <a:pt x="429" y="407"/>
                    </a:lnTo>
                    <a:lnTo>
                      <a:pt x="425" y="407"/>
                    </a:lnTo>
                    <a:lnTo>
                      <a:pt x="424" y="405"/>
                    </a:lnTo>
                    <a:lnTo>
                      <a:pt x="425" y="405"/>
                    </a:lnTo>
                    <a:lnTo>
                      <a:pt x="427" y="404"/>
                    </a:lnTo>
                    <a:lnTo>
                      <a:pt x="419" y="405"/>
                    </a:lnTo>
                    <a:lnTo>
                      <a:pt x="417" y="405"/>
                    </a:lnTo>
                    <a:lnTo>
                      <a:pt x="417" y="403"/>
                    </a:lnTo>
                    <a:lnTo>
                      <a:pt x="416" y="403"/>
                    </a:lnTo>
                    <a:lnTo>
                      <a:pt x="416" y="404"/>
                    </a:lnTo>
                    <a:lnTo>
                      <a:pt x="415" y="403"/>
                    </a:lnTo>
                    <a:lnTo>
                      <a:pt x="415" y="400"/>
                    </a:lnTo>
                    <a:lnTo>
                      <a:pt x="416" y="399"/>
                    </a:lnTo>
                    <a:lnTo>
                      <a:pt x="419" y="399"/>
                    </a:lnTo>
                    <a:lnTo>
                      <a:pt x="423" y="398"/>
                    </a:lnTo>
                    <a:lnTo>
                      <a:pt x="428" y="398"/>
                    </a:lnTo>
                    <a:lnTo>
                      <a:pt x="429" y="397"/>
                    </a:lnTo>
                    <a:lnTo>
                      <a:pt x="428" y="395"/>
                    </a:lnTo>
                    <a:lnTo>
                      <a:pt x="418" y="397"/>
                    </a:lnTo>
                    <a:lnTo>
                      <a:pt x="424" y="391"/>
                    </a:lnTo>
                    <a:lnTo>
                      <a:pt x="427" y="391"/>
                    </a:lnTo>
                    <a:lnTo>
                      <a:pt x="428" y="392"/>
                    </a:lnTo>
                    <a:lnTo>
                      <a:pt x="433" y="392"/>
                    </a:lnTo>
                    <a:lnTo>
                      <a:pt x="435" y="394"/>
                    </a:lnTo>
                    <a:lnTo>
                      <a:pt x="434" y="394"/>
                    </a:lnTo>
                    <a:lnTo>
                      <a:pt x="434" y="395"/>
                    </a:lnTo>
                    <a:lnTo>
                      <a:pt x="433" y="397"/>
                    </a:lnTo>
                    <a:lnTo>
                      <a:pt x="433" y="398"/>
                    </a:lnTo>
                    <a:lnTo>
                      <a:pt x="437" y="392"/>
                    </a:lnTo>
                    <a:lnTo>
                      <a:pt x="437" y="391"/>
                    </a:lnTo>
                    <a:lnTo>
                      <a:pt x="437" y="392"/>
                    </a:lnTo>
                    <a:lnTo>
                      <a:pt x="440" y="392"/>
                    </a:lnTo>
                    <a:lnTo>
                      <a:pt x="446" y="388"/>
                    </a:lnTo>
                    <a:lnTo>
                      <a:pt x="448" y="388"/>
                    </a:lnTo>
                    <a:lnTo>
                      <a:pt x="447" y="392"/>
                    </a:lnTo>
                    <a:lnTo>
                      <a:pt x="448" y="391"/>
                    </a:lnTo>
                    <a:lnTo>
                      <a:pt x="448" y="389"/>
                    </a:lnTo>
                    <a:lnTo>
                      <a:pt x="449" y="389"/>
                    </a:lnTo>
                    <a:lnTo>
                      <a:pt x="450" y="388"/>
                    </a:lnTo>
                    <a:lnTo>
                      <a:pt x="450" y="387"/>
                    </a:lnTo>
                    <a:lnTo>
                      <a:pt x="456" y="385"/>
                    </a:lnTo>
                    <a:lnTo>
                      <a:pt x="458" y="385"/>
                    </a:lnTo>
                    <a:lnTo>
                      <a:pt x="460" y="386"/>
                    </a:lnTo>
                    <a:lnTo>
                      <a:pt x="460" y="391"/>
                    </a:lnTo>
                    <a:lnTo>
                      <a:pt x="461" y="391"/>
                    </a:lnTo>
                    <a:lnTo>
                      <a:pt x="461" y="387"/>
                    </a:lnTo>
                    <a:lnTo>
                      <a:pt x="465" y="383"/>
                    </a:lnTo>
                    <a:lnTo>
                      <a:pt x="465" y="382"/>
                    </a:lnTo>
                    <a:lnTo>
                      <a:pt x="466" y="380"/>
                    </a:lnTo>
                    <a:lnTo>
                      <a:pt x="465" y="380"/>
                    </a:lnTo>
                    <a:lnTo>
                      <a:pt x="467" y="377"/>
                    </a:lnTo>
                    <a:lnTo>
                      <a:pt x="470" y="379"/>
                    </a:lnTo>
                    <a:lnTo>
                      <a:pt x="470" y="377"/>
                    </a:lnTo>
                    <a:lnTo>
                      <a:pt x="462" y="376"/>
                    </a:lnTo>
                    <a:lnTo>
                      <a:pt x="461" y="375"/>
                    </a:lnTo>
                    <a:lnTo>
                      <a:pt x="461" y="374"/>
                    </a:lnTo>
                    <a:lnTo>
                      <a:pt x="462" y="373"/>
                    </a:lnTo>
                    <a:lnTo>
                      <a:pt x="462" y="371"/>
                    </a:lnTo>
                    <a:lnTo>
                      <a:pt x="461" y="371"/>
                    </a:lnTo>
                    <a:lnTo>
                      <a:pt x="460" y="374"/>
                    </a:lnTo>
                    <a:lnTo>
                      <a:pt x="459" y="374"/>
                    </a:lnTo>
                    <a:lnTo>
                      <a:pt x="458" y="375"/>
                    </a:lnTo>
                    <a:lnTo>
                      <a:pt x="450" y="375"/>
                    </a:lnTo>
                    <a:lnTo>
                      <a:pt x="449" y="374"/>
                    </a:lnTo>
                    <a:lnTo>
                      <a:pt x="449" y="373"/>
                    </a:lnTo>
                    <a:lnTo>
                      <a:pt x="448" y="371"/>
                    </a:lnTo>
                    <a:lnTo>
                      <a:pt x="448" y="370"/>
                    </a:lnTo>
                    <a:lnTo>
                      <a:pt x="447" y="371"/>
                    </a:lnTo>
                    <a:lnTo>
                      <a:pt x="447" y="373"/>
                    </a:lnTo>
                    <a:lnTo>
                      <a:pt x="441" y="376"/>
                    </a:lnTo>
                    <a:lnTo>
                      <a:pt x="441" y="377"/>
                    </a:lnTo>
                    <a:lnTo>
                      <a:pt x="442" y="379"/>
                    </a:lnTo>
                    <a:lnTo>
                      <a:pt x="442" y="377"/>
                    </a:lnTo>
                    <a:lnTo>
                      <a:pt x="443" y="379"/>
                    </a:lnTo>
                    <a:lnTo>
                      <a:pt x="442" y="380"/>
                    </a:lnTo>
                    <a:lnTo>
                      <a:pt x="440" y="380"/>
                    </a:lnTo>
                    <a:lnTo>
                      <a:pt x="437" y="379"/>
                    </a:lnTo>
                    <a:lnTo>
                      <a:pt x="436" y="375"/>
                    </a:lnTo>
                    <a:lnTo>
                      <a:pt x="437" y="374"/>
                    </a:lnTo>
                    <a:lnTo>
                      <a:pt x="437" y="373"/>
                    </a:lnTo>
                    <a:lnTo>
                      <a:pt x="440" y="373"/>
                    </a:lnTo>
                    <a:lnTo>
                      <a:pt x="440" y="370"/>
                    </a:lnTo>
                    <a:lnTo>
                      <a:pt x="446" y="364"/>
                    </a:lnTo>
                    <a:lnTo>
                      <a:pt x="446" y="368"/>
                    </a:lnTo>
                    <a:lnTo>
                      <a:pt x="447" y="368"/>
                    </a:lnTo>
                    <a:lnTo>
                      <a:pt x="447" y="367"/>
                    </a:lnTo>
                    <a:lnTo>
                      <a:pt x="449" y="367"/>
                    </a:lnTo>
                    <a:lnTo>
                      <a:pt x="452" y="364"/>
                    </a:lnTo>
                    <a:lnTo>
                      <a:pt x="452" y="361"/>
                    </a:lnTo>
                    <a:lnTo>
                      <a:pt x="453" y="361"/>
                    </a:lnTo>
                    <a:lnTo>
                      <a:pt x="453" y="362"/>
                    </a:lnTo>
                    <a:lnTo>
                      <a:pt x="455" y="363"/>
                    </a:lnTo>
                    <a:lnTo>
                      <a:pt x="455" y="364"/>
                    </a:lnTo>
                    <a:lnTo>
                      <a:pt x="454" y="365"/>
                    </a:lnTo>
                    <a:lnTo>
                      <a:pt x="455" y="365"/>
                    </a:lnTo>
                    <a:lnTo>
                      <a:pt x="455" y="367"/>
                    </a:lnTo>
                    <a:lnTo>
                      <a:pt x="456" y="368"/>
                    </a:lnTo>
                    <a:lnTo>
                      <a:pt x="455" y="369"/>
                    </a:lnTo>
                    <a:lnTo>
                      <a:pt x="455" y="370"/>
                    </a:lnTo>
                    <a:lnTo>
                      <a:pt x="452" y="368"/>
                    </a:lnTo>
                    <a:lnTo>
                      <a:pt x="450" y="369"/>
                    </a:lnTo>
                    <a:lnTo>
                      <a:pt x="452" y="370"/>
                    </a:lnTo>
                    <a:lnTo>
                      <a:pt x="452" y="371"/>
                    </a:lnTo>
                    <a:lnTo>
                      <a:pt x="450" y="373"/>
                    </a:lnTo>
                    <a:lnTo>
                      <a:pt x="452" y="374"/>
                    </a:lnTo>
                    <a:lnTo>
                      <a:pt x="453" y="374"/>
                    </a:lnTo>
                    <a:lnTo>
                      <a:pt x="453" y="371"/>
                    </a:lnTo>
                    <a:lnTo>
                      <a:pt x="455" y="371"/>
                    </a:lnTo>
                    <a:lnTo>
                      <a:pt x="456" y="370"/>
                    </a:lnTo>
                    <a:lnTo>
                      <a:pt x="456" y="369"/>
                    </a:lnTo>
                    <a:lnTo>
                      <a:pt x="460" y="369"/>
                    </a:lnTo>
                    <a:lnTo>
                      <a:pt x="460" y="368"/>
                    </a:lnTo>
                    <a:lnTo>
                      <a:pt x="461" y="368"/>
                    </a:lnTo>
                    <a:lnTo>
                      <a:pt x="462" y="365"/>
                    </a:lnTo>
                    <a:lnTo>
                      <a:pt x="464" y="364"/>
                    </a:lnTo>
                    <a:lnTo>
                      <a:pt x="461" y="360"/>
                    </a:lnTo>
                    <a:lnTo>
                      <a:pt x="461" y="358"/>
                    </a:lnTo>
                    <a:lnTo>
                      <a:pt x="462" y="357"/>
                    </a:lnTo>
                    <a:lnTo>
                      <a:pt x="464" y="358"/>
                    </a:lnTo>
                    <a:lnTo>
                      <a:pt x="465" y="358"/>
                    </a:lnTo>
                    <a:lnTo>
                      <a:pt x="465" y="352"/>
                    </a:lnTo>
                    <a:lnTo>
                      <a:pt x="466" y="351"/>
                    </a:lnTo>
                    <a:lnTo>
                      <a:pt x="468" y="351"/>
                    </a:lnTo>
                    <a:lnTo>
                      <a:pt x="468" y="354"/>
                    </a:lnTo>
                    <a:lnTo>
                      <a:pt x="470" y="355"/>
                    </a:lnTo>
                    <a:lnTo>
                      <a:pt x="470" y="358"/>
                    </a:lnTo>
                    <a:lnTo>
                      <a:pt x="468" y="358"/>
                    </a:lnTo>
                    <a:lnTo>
                      <a:pt x="468" y="361"/>
                    </a:lnTo>
                    <a:lnTo>
                      <a:pt x="470" y="361"/>
                    </a:lnTo>
                    <a:lnTo>
                      <a:pt x="471" y="360"/>
                    </a:lnTo>
                    <a:lnTo>
                      <a:pt x="472" y="361"/>
                    </a:lnTo>
                    <a:lnTo>
                      <a:pt x="471" y="363"/>
                    </a:lnTo>
                    <a:lnTo>
                      <a:pt x="471" y="365"/>
                    </a:lnTo>
                    <a:lnTo>
                      <a:pt x="470" y="367"/>
                    </a:lnTo>
                    <a:lnTo>
                      <a:pt x="470" y="368"/>
                    </a:lnTo>
                    <a:lnTo>
                      <a:pt x="471" y="371"/>
                    </a:lnTo>
                    <a:lnTo>
                      <a:pt x="471" y="373"/>
                    </a:lnTo>
                    <a:lnTo>
                      <a:pt x="470" y="374"/>
                    </a:lnTo>
                    <a:lnTo>
                      <a:pt x="470" y="375"/>
                    </a:lnTo>
                    <a:lnTo>
                      <a:pt x="468" y="376"/>
                    </a:lnTo>
                    <a:lnTo>
                      <a:pt x="473" y="380"/>
                    </a:lnTo>
                    <a:lnTo>
                      <a:pt x="476" y="381"/>
                    </a:lnTo>
                    <a:lnTo>
                      <a:pt x="476" y="389"/>
                    </a:lnTo>
                    <a:lnTo>
                      <a:pt x="477" y="392"/>
                    </a:lnTo>
                    <a:lnTo>
                      <a:pt x="477" y="393"/>
                    </a:lnTo>
                    <a:lnTo>
                      <a:pt x="479" y="393"/>
                    </a:lnTo>
                    <a:lnTo>
                      <a:pt x="479" y="394"/>
                    </a:lnTo>
                    <a:lnTo>
                      <a:pt x="480" y="395"/>
                    </a:lnTo>
                    <a:lnTo>
                      <a:pt x="485" y="401"/>
                    </a:lnTo>
                    <a:lnTo>
                      <a:pt x="487" y="403"/>
                    </a:lnTo>
                    <a:lnTo>
                      <a:pt x="489" y="401"/>
                    </a:lnTo>
                    <a:lnTo>
                      <a:pt x="487" y="401"/>
                    </a:lnTo>
                    <a:lnTo>
                      <a:pt x="486" y="400"/>
                    </a:lnTo>
                    <a:lnTo>
                      <a:pt x="486" y="397"/>
                    </a:lnTo>
                    <a:lnTo>
                      <a:pt x="480" y="393"/>
                    </a:lnTo>
                    <a:lnTo>
                      <a:pt x="478" y="392"/>
                    </a:lnTo>
                    <a:lnTo>
                      <a:pt x="478" y="388"/>
                    </a:lnTo>
                    <a:lnTo>
                      <a:pt x="479" y="387"/>
                    </a:lnTo>
                    <a:lnTo>
                      <a:pt x="479" y="386"/>
                    </a:lnTo>
                    <a:lnTo>
                      <a:pt x="478" y="383"/>
                    </a:lnTo>
                    <a:lnTo>
                      <a:pt x="479" y="382"/>
                    </a:lnTo>
                    <a:lnTo>
                      <a:pt x="476" y="379"/>
                    </a:lnTo>
                    <a:lnTo>
                      <a:pt x="479" y="379"/>
                    </a:lnTo>
                    <a:lnTo>
                      <a:pt x="480" y="380"/>
                    </a:lnTo>
                    <a:lnTo>
                      <a:pt x="484" y="388"/>
                    </a:lnTo>
                    <a:lnTo>
                      <a:pt x="484" y="389"/>
                    </a:lnTo>
                    <a:lnTo>
                      <a:pt x="486" y="391"/>
                    </a:lnTo>
                    <a:lnTo>
                      <a:pt x="486" y="386"/>
                    </a:lnTo>
                    <a:lnTo>
                      <a:pt x="484" y="385"/>
                    </a:lnTo>
                    <a:lnTo>
                      <a:pt x="484" y="383"/>
                    </a:lnTo>
                    <a:lnTo>
                      <a:pt x="483" y="382"/>
                    </a:lnTo>
                    <a:lnTo>
                      <a:pt x="481" y="380"/>
                    </a:lnTo>
                    <a:lnTo>
                      <a:pt x="481" y="379"/>
                    </a:lnTo>
                    <a:lnTo>
                      <a:pt x="484" y="379"/>
                    </a:lnTo>
                    <a:lnTo>
                      <a:pt x="485" y="382"/>
                    </a:lnTo>
                    <a:lnTo>
                      <a:pt x="487" y="385"/>
                    </a:lnTo>
                    <a:lnTo>
                      <a:pt x="489" y="385"/>
                    </a:lnTo>
                    <a:lnTo>
                      <a:pt x="490" y="383"/>
                    </a:lnTo>
                    <a:lnTo>
                      <a:pt x="489" y="383"/>
                    </a:lnTo>
                    <a:lnTo>
                      <a:pt x="487" y="382"/>
                    </a:lnTo>
                    <a:lnTo>
                      <a:pt x="486" y="382"/>
                    </a:lnTo>
                    <a:lnTo>
                      <a:pt x="486" y="381"/>
                    </a:lnTo>
                    <a:lnTo>
                      <a:pt x="487" y="380"/>
                    </a:lnTo>
                    <a:lnTo>
                      <a:pt x="489" y="377"/>
                    </a:lnTo>
                    <a:lnTo>
                      <a:pt x="483" y="376"/>
                    </a:lnTo>
                    <a:lnTo>
                      <a:pt x="483" y="374"/>
                    </a:lnTo>
                    <a:lnTo>
                      <a:pt x="484" y="373"/>
                    </a:lnTo>
                    <a:lnTo>
                      <a:pt x="484" y="371"/>
                    </a:lnTo>
                    <a:lnTo>
                      <a:pt x="485" y="371"/>
                    </a:lnTo>
                    <a:lnTo>
                      <a:pt x="486" y="370"/>
                    </a:lnTo>
                    <a:lnTo>
                      <a:pt x="486" y="369"/>
                    </a:lnTo>
                    <a:lnTo>
                      <a:pt x="487" y="369"/>
                    </a:lnTo>
                    <a:lnTo>
                      <a:pt x="490" y="371"/>
                    </a:lnTo>
                    <a:lnTo>
                      <a:pt x="495" y="374"/>
                    </a:lnTo>
                    <a:lnTo>
                      <a:pt x="496" y="373"/>
                    </a:lnTo>
                    <a:lnTo>
                      <a:pt x="495" y="373"/>
                    </a:lnTo>
                    <a:lnTo>
                      <a:pt x="496" y="371"/>
                    </a:lnTo>
                    <a:lnTo>
                      <a:pt x="491" y="369"/>
                    </a:lnTo>
                    <a:lnTo>
                      <a:pt x="490" y="369"/>
                    </a:lnTo>
                    <a:lnTo>
                      <a:pt x="489" y="367"/>
                    </a:lnTo>
                    <a:lnTo>
                      <a:pt x="489" y="365"/>
                    </a:lnTo>
                    <a:lnTo>
                      <a:pt x="486" y="367"/>
                    </a:lnTo>
                    <a:lnTo>
                      <a:pt x="481" y="370"/>
                    </a:lnTo>
                    <a:lnTo>
                      <a:pt x="479" y="369"/>
                    </a:lnTo>
                    <a:lnTo>
                      <a:pt x="479" y="368"/>
                    </a:lnTo>
                    <a:lnTo>
                      <a:pt x="480" y="367"/>
                    </a:lnTo>
                    <a:lnTo>
                      <a:pt x="478" y="365"/>
                    </a:lnTo>
                    <a:lnTo>
                      <a:pt x="477" y="364"/>
                    </a:lnTo>
                    <a:lnTo>
                      <a:pt x="479" y="365"/>
                    </a:lnTo>
                    <a:lnTo>
                      <a:pt x="480" y="365"/>
                    </a:lnTo>
                    <a:lnTo>
                      <a:pt x="483" y="363"/>
                    </a:lnTo>
                    <a:lnTo>
                      <a:pt x="484" y="364"/>
                    </a:lnTo>
                    <a:lnTo>
                      <a:pt x="484" y="362"/>
                    </a:lnTo>
                    <a:lnTo>
                      <a:pt x="487" y="362"/>
                    </a:lnTo>
                    <a:lnTo>
                      <a:pt x="486" y="361"/>
                    </a:lnTo>
                    <a:lnTo>
                      <a:pt x="486" y="360"/>
                    </a:lnTo>
                    <a:lnTo>
                      <a:pt x="484" y="358"/>
                    </a:lnTo>
                    <a:lnTo>
                      <a:pt x="490" y="361"/>
                    </a:lnTo>
                    <a:lnTo>
                      <a:pt x="492" y="361"/>
                    </a:lnTo>
                    <a:lnTo>
                      <a:pt x="491" y="360"/>
                    </a:lnTo>
                    <a:lnTo>
                      <a:pt x="490" y="360"/>
                    </a:lnTo>
                    <a:lnTo>
                      <a:pt x="486" y="356"/>
                    </a:lnTo>
                    <a:lnTo>
                      <a:pt x="486" y="354"/>
                    </a:lnTo>
                    <a:lnTo>
                      <a:pt x="485" y="354"/>
                    </a:lnTo>
                    <a:lnTo>
                      <a:pt x="485" y="356"/>
                    </a:lnTo>
                    <a:lnTo>
                      <a:pt x="474" y="356"/>
                    </a:lnTo>
                    <a:lnTo>
                      <a:pt x="474" y="355"/>
                    </a:lnTo>
                    <a:lnTo>
                      <a:pt x="476" y="354"/>
                    </a:lnTo>
                    <a:lnTo>
                      <a:pt x="481" y="354"/>
                    </a:lnTo>
                    <a:lnTo>
                      <a:pt x="481" y="351"/>
                    </a:lnTo>
                    <a:lnTo>
                      <a:pt x="476" y="350"/>
                    </a:lnTo>
                    <a:lnTo>
                      <a:pt x="472" y="349"/>
                    </a:lnTo>
                    <a:lnTo>
                      <a:pt x="472" y="346"/>
                    </a:lnTo>
                    <a:lnTo>
                      <a:pt x="473" y="344"/>
                    </a:lnTo>
                    <a:lnTo>
                      <a:pt x="474" y="343"/>
                    </a:lnTo>
                    <a:lnTo>
                      <a:pt x="476" y="344"/>
                    </a:lnTo>
                    <a:lnTo>
                      <a:pt x="477" y="344"/>
                    </a:lnTo>
                    <a:lnTo>
                      <a:pt x="478" y="345"/>
                    </a:lnTo>
                    <a:lnTo>
                      <a:pt x="478" y="344"/>
                    </a:lnTo>
                    <a:lnTo>
                      <a:pt x="479" y="344"/>
                    </a:lnTo>
                    <a:lnTo>
                      <a:pt x="479" y="345"/>
                    </a:lnTo>
                    <a:lnTo>
                      <a:pt x="480" y="345"/>
                    </a:lnTo>
                    <a:lnTo>
                      <a:pt x="480" y="348"/>
                    </a:lnTo>
                    <a:lnTo>
                      <a:pt x="484" y="348"/>
                    </a:lnTo>
                    <a:lnTo>
                      <a:pt x="489" y="350"/>
                    </a:lnTo>
                    <a:lnTo>
                      <a:pt x="491" y="352"/>
                    </a:lnTo>
                    <a:lnTo>
                      <a:pt x="491" y="357"/>
                    </a:lnTo>
                    <a:lnTo>
                      <a:pt x="498" y="363"/>
                    </a:lnTo>
                    <a:lnTo>
                      <a:pt x="499" y="364"/>
                    </a:lnTo>
                    <a:lnTo>
                      <a:pt x="501" y="364"/>
                    </a:lnTo>
                    <a:lnTo>
                      <a:pt x="498" y="362"/>
                    </a:lnTo>
                    <a:lnTo>
                      <a:pt x="498" y="360"/>
                    </a:lnTo>
                    <a:lnTo>
                      <a:pt x="493" y="355"/>
                    </a:lnTo>
                    <a:lnTo>
                      <a:pt x="492" y="352"/>
                    </a:lnTo>
                    <a:lnTo>
                      <a:pt x="492" y="350"/>
                    </a:lnTo>
                    <a:lnTo>
                      <a:pt x="491" y="348"/>
                    </a:lnTo>
                    <a:lnTo>
                      <a:pt x="489" y="346"/>
                    </a:lnTo>
                    <a:lnTo>
                      <a:pt x="484" y="345"/>
                    </a:lnTo>
                    <a:lnTo>
                      <a:pt x="480" y="342"/>
                    </a:lnTo>
                    <a:lnTo>
                      <a:pt x="478" y="343"/>
                    </a:lnTo>
                    <a:lnTo>
                      <a:pt x="477" y="342"/>
                    </a:lnTo>
                    <a:lnTo>
                      <a:pt x="479" y="340"/>
                    </a:lnTo>
                    <a:lnTo>
                      <a:pt x="477" y="340"/>
                    </a:lnTo>
                    <a:lnTo>
                      <a:pt x="477" y="339"/>
                    </a:lnTo>
                    <a:lnTo>
                      <a:pt x="478" y="338"/>
                    </a:lnTo>
                    <a:lnTo>
                      <a:pt x="481" y="337"/>
                    </a:lnTo>
                    <a:lnTo>
                      <a:pt x="485" y="334"/>
                    </a:lnTo>
                    <a:lnTo>
                      <a:pt x="496" y="333"/>
                    </a:lnTo>
                    <a:lnTo>
                      <a:pt x="497" y="333"/>
                    </a:lnTo>
                    <a:lnTo>
                      <a:pt x="501" y="336"/>
                    </a:lnTo>
                    <a:lnTo>
                      <a:pt x="503" y="337"/>
                    </a:lnTo>
                    <a:lnTo>
                      <a:pt x="504" y="337"/>
                    </a:lnTo>
                    <a:lnTo>
                      <a:pt x="504" y="339"/>
                    </a:lnTo>
                    <a:lnTo>
                      <a:pt x="502" y="342"/>
                    </a:lnTo>
                    <a:lnTo>
                      <a:pt x="502" y="343"/>
                    </a:lnTo>
                    <a:lnTo>
                      <a:pt x="503" y="343"/>
                    </a:lnTo>
                    <a:lnTo>
                      <a:pt x="509" y="340"/>
                    </a:lnTo>
                    <a:lnTo>
                      <a:pt x="510" y="338"/>
                    </a:lnTo>
                    <a:lnTo>
                      <a:pt x="511" y="338"/>
                    </a:lnTo>
                    <a:lnTo>
                      <a:pt x="515" y="337"/>
                    </a:lnTo>
                    <a:lnTo>
                      <a:pt x="516" y="340"/>
                    </a:lnTo>
                    <a:lnTo>
                      <a:pt x="517" y="340"/>
                    </a:lnTo>
                    <a:lnTo>
                      <a:pt x="517" y="345"/>
                    </a:lnTo>
                    <a:lnTo>
                      <a:pt x="518" y="348"/>
                    </a:lnTo>
                    <a:lnTo>
                      <a:pt x="523" y="350"/>
                    </a:lnTo>
                    <a:lnTo>
                      <a:pt x="522" y="352"/>
                    </a:lnTo>
                    <a:lnTo>
                      <a:pt x="522" y="354"/>
                    </a:lnTo>
                    <a:lnTo>
                      <a:pt x="523" y="355"/>
                    </a:lnTo>
                    <a:lnTo>
                      <a:pt x="523" y="361"/>
                    </a:lnTo>
                    <a:lnTo>
                      <a:pt x="524" y="360"/>
                    </a:lnTo>
                    <a:lnTo>
                      <a:pt x="524" y="352"/>
                    </a:lnTo>
                    <a:lnTo>
                      <a:pt x="527" y="352"/>
                    </a:lnTo>
                    <a:lnTo>
                      <a:pt x="526" y="349"/>
                    </a:lnTo>
                    <a:lnTo>
                      <a:pt x="524" y="346"/>
                    </a:lnTo>
                    <a:lnTo>
                      <a:pt x="521" y="344"/>
                    </a:lnTo>
                    <a:lnTo>
                      <a:pt x="520" y="343"/>
                    </a:lnTo>
                    <a:lnTo>
                      <a:pt x="520" y="342"/>
                    </a:lnTo>
                    <a:lnTo>
                      <a:pt x="518" y="340"/>
                    </a:lnTo>
                    <a:lnTo>
                      <a:pt x="518" y="337"/>
                    </a:lnTo>
                    <a:lnTo>
                      <a:pt x="520" y="336"/>
                    </a:lnTo>
                    <a:lnTo>
                      <a:pt x="520" y="333"/>
                    </a:lnTo>
                    <a:lnTo>
                      <a:pt x="523" y="333"/>
                    </a:lnTo>
                    <a:lnTo>
                      <a:pt x="530" y="338"/>
                    </a:lnTo>
                    <a:lnTo>
                      <a:pt x="534" y="338"/>
                    </a:lnTo>
                    <a:lnTo>
                      <a:pt x="533" y="337"/>
                    </a:lnTo>
                    <a:lnTo>
                      <a:pt x="524" y="332"/>
                    </a:lnTo>
                    <a:lnTo>
                      <a:pt x="526" y="331"/>
                    </a:lnTo>
                    <a:lnTo>
                      <a:pt x="532" y="331"/>
                    </a:lnTo>
                    <a:lnTo>
                      <a:pt x="539" y="332"/>
                    </a:lnTo>
                    <a:lnTo>
                      <a:pt x="543" y="336"/>
                    </a:lnTo>
                    <a:lnTo>
                      <a:pt x="546" y="334"/>
                    </a:lnTo>
                    <a:lnTo>
                      <a:pt x="543" y="334"/>
                    </a:lnTo>
                    <a:lnTo>
                      <a:pt x="535" y="328"/>
                    </a:lnTo>
                    <a:lnTo>
                      <a:pt x="529" y="328"/>
                    </a:lnTo>
                    <a:lnTo>
                      <a:pt x="533" y="320"/>
                    </a:lnTo>
                    <a:lnTo>
                      <a:pt x="533" y="319"/>
                    </a:lnTo>
                    <a:lnTo>
                      <a:pt x="532" y="319"/>
                    </a:lnTo>
                    <a:lnTo>
                      <a:pt x="529" y="320"/>
                    </a:lnTo>
                    <a:lnTo>
                      <a:pt x="528" y="321"/>
                    </a:lnTo>
                    <a:lnTo>
                      <a:pt x="524" y="322"/>
                    </a:lnTo>
                    <a:lnTo>
                      <a:pt x="520" y="327"/>
                    </a:lnTo>
                    <a:lnTo>
                      <a:pt x="511" y="330"/>
                    </a:lnTo>
                    <a:lnTo>
                      <a:pt x="509" y="328"/>
                    </a:lnTo>
                    <a:lnTo>
                      <a:pt x="510" y="327"/>
                    </a:lnTo>
                    <a:lnTo>
                      <a:pt x="512" y="327"/>
                    </a:lnTo>
                    <a:lnTo>
                      <a:pt x="514" y="326"/>
                    </a:lnTo>
                    <a:lnTo>
                      <a:pt x="514" y="325"/>
                    </a:lnTo>
                    <a:lnTo>
                      <a:pt x="511" y="322"/>
                    </a:lnTo>
                    <a:lnTo>
                      <a:pt x="510" y="322"/>
                    </a:lnTo>
                    <a:lnTo>
                      <a:pt x="509" y="321"/>
                    </a:lnTo>
                    <a:lnTo>
                      <a:pt x="508" y="321"/>
                    </a:lnTo>
                    <a:lnTo>
                      <a:pt x="505" y="325"/>
                    </a:lnTo>
                    <a:lnTo>
                      <a:pt x="504" y="326"/>
                    </a:lnTo>
                    <a:lnTo>
                      <a:pt x="503" y="328"/>
                    </a:lnTo>
                    <a:lnTo>
                      <a:pt x="498" y="327"/>
                    </a:lnTo>
                    <a:lnTo>
                      <a:pt x="496" y="330"/>
                    </a:lnTo>
                    <a:lnTo>
                      <a:pt x="490" y="330"/>
                    </a:lnTo>
                    <a:lnTo>
                      <a:pt x="489" y="328"/>
                    </a:lnTo>
                    <a:lnTo>
                      <a:pt x="489" y="326"/>
                    </a:lnTo>
                    <a:lnTo>
                      <a:pt x="487" y="325"/>
                    </a:lnTo>
                    <a:lnTo>
                      <a:pt x="487" y="322"/>
                    </a:lnTo>
                    <a:lnTo>
                      <a:pt x="486" y="321"/>
                    </a:lnTo>
                    <a:lnTo>
                      <a:pt x="487" y="320"/>
                    </a:lnTo>
                    <a:lnTo>
                      <a:pt x="487" y="319"/>
                    </a:lnTo>
                    <a:lnTo>
                      <a:pt x="490" y="318"/>
                    </a:lnTo>
                    <a:lnTo>
                      <a:pt x="491" y="318"/>
                    </a:lnTo>
                    <a:lnTo>
                      <a:pt x="492" y="319"/>
                    </a:lnTo>
                    <a:lnTo>
                      <a:pt x="493" y="319"/>
                    </a:lnTo>
                    <a:lnTo>
                      <a:pt x="493" y="317"/>
                    </a:lnTo>
                    <a:lnTo>
                      <a:pt x="492" y="315"/>
                    </a:lnTo>
                    <a:lnTo>
                      <a:pt x="491" y="315"/>
                    </a:lnTo>
                    <a:lnTo>
                      <a:pt x="491" y="309"/>
                    </a:lnTo>
                    <a:lnTo>
                      <a:pt x="492" y="307"/>
                    </a:lnTo>
                    <a:lnTo>
                      <a:pt x="493" y="306"/>
                    </a:lnTo>
                    <a:lnTo>
                      <a:pt x="497" y="305"/>
                    </a:lnTo>
                    <a:lnTo>
                      <a:pt x="502" y="301"/>
                    </a:lnTo>
                    <a:lnTo>
                      <a:pt x="506" y="300"/>
                    </a:lnTo>
                    <a:lnTo>
                      <a:pt x="508" y="299"/>
                    </a:lnTo>
                    <a:lnTo>
                      <a:pt x="509" y="299"/>
                    </a:lnTo>
                    <a:lnTo>
                      <a:pt x="510" y="300"/>
                    </a:lnTo>
                    <a:lnTo>
                      <a:pt x="511" y="302"/>
                    </a:lnTo>
                    <a:lnTo>
                      <a:pt x="512" y="303"/>
                    </a:lnTo>
                    <a:lnTo>
                      <a:pt x="512" y="306"/>
                    </a:lnTo>
                    <a:lnTo>
                      <a:pt x="515" y="307"/>
                    </a:lnTo>
                    <a:lnTo>
                      <a:pt x="516" y="307"/>
                    </a:lnTo>
                    <a:lnTo>
                      <a:pt x="517" y="306"/>
                    </a:lnTo>
                    <a:lnTo>
                      <a:pt x="516" y="305"/>
                    </a:lnTo>
                    <a:lnTo>
                      <a:pt x="515" y="305"/>
                    </a:lnTo>
                    <a:lnTo>
                      <a:pt x="514" y="303"/>
                    </a:lnTo>
                    <a:lnTo>
                      <a:pt x="514" y="300"/>
                    </a:lnTo>
                    <a:lnTo>
                      <a:pt x="518" y="297"/>
                    </a:lnTo>
                    <a:lnTo>
                      <a:pt x="520" y="296"/>
                    </a:lnTo>
                    <a:lnTo>
                      <a:pt x="521" y="296"/>
                    </a:lnTo>
                    <a:lnTo>
                      <a:pt x="522" y="299"/>
                    </a:lnTo>
                    <a:lnTo>
                      <a:pt x="523" y="299"/>
                    </a:lnTo>
                    <a:lnTo>
                      <a:pt x="524" y="297"/>
                    </a:lnTo>
                    <a:lnTo>
                      <a:pt x="527" y="301"/>
                    </a:lnTo>
                    <a:lnTo>
                      <a:pt x="527" y="302"/>
                    </a:lnTo>
                    <a:lnTo>
                      <a:pt x="528" y="302"/>
                    </a:lnTo>
                    <a:lnTo>
                      <a:pt x="529" y="303"/>
                    </a:lnTo>
                    <a:lnTo>
                      <a:pt x="530" y="303"/>
                    </a:lnTo>
                    <a:lnTo>
                      <a:pt x="534" y="302"/>
                    </a:lnTo>
                    <a:lnTo>
                      <a:pt x="536" y="305"/>
                    </a:lnTo>
                    <a:lnTo>
                      <a:pt x="537" y="303"/>
                    </a:lnTo>
                    <a:lnTo>
                      <a:pt x="535" y="301"/>
                    </a:lnTo>
                    <a:lnTo>
                      <a:pt x="530" y="300"/>
                    </a:lnTo>
                    <a:lnTo>
                      <a:pt x="527" y="296"/>
                    </a:lnTo>
                    <a:lnTo>
                      <a:pt x="527" y="294"/>
                    </a:lnTo>
                    <a:lnTo>
                      <a:pt x="524" y="294"/>
                    </a:lnTo>
                    <a:lnTo>
                      <a:pt x="524" y="295"/>
                    </a:lnTo>
                    <a:lnTo>
                      <a:pt x="522" y="295"/>
                    </a:lnTo>
                    <a:lnTo>
                      <a:pt x="520" y="293"/>
                    </a:lnTo>
                    <a:lnTo>
                      <a:pt x="523" y="289"/>
                    </a:lnTo>
                    <a:lnTo>
                      <a:pt x="526" y="288"/>
                    </a:lnTo>
                    <a:lnTo>
                      <a:pt x="527" y="287"/>
                    </a:lnTo>
                    <a:lnTo>
                      <a:pt x="529" y="285"/>
                    </a:lnTo>
                    <a:lnTo>
                      <a:pt x="533" y="289"/>
                    </a:lnTo>
                    <a:lnTo>
                      <a:pt x="540" y="290"/>
                    </a:lnTo>
                    <a:lnTo>
                      <a:pt x="542" y="294"/>
                    </a:lnTo>
                    <a:lnTo>
                      <a:pt x="542" y="290"/>
                    </a:lnTo>
                    <a:lnTo>
                      <a:pt x="540" y="289"/>
                    </a:lnTo>
                    <a:lnTo>
                      <a:pt x="536" y="288"/>
                    </a:lnTo>
                    <a:lnTo>
                      <a:pt x="529" y="284"/>
                    </a:lnTo>
                    <a:lnTo>
                      <a:pt x="533" y="282"/>
                    </a:lnTo>
                    <a:lnTo>
                      <a:pt x="536" y="278"/>
                    </a:lnTo>
                    <a:lnTo>
                      <a:pt x="537" y="278"/>
                    </a:lnTo>
                    <a:lnTo>
                      <a:pt x="539" y="277"/>
                    </a:lnTo>
                    <a:lnTo>
                      <a:pt x="540" y="277"/>
                    </a:lnTo>
                    <a:lnTo>
                      <a:pt x="540" y="278"/>
                    </a:lnTo>
                    <a:lnTo>
                      <a:pt x="541" y="279"/>
                    </a:lnTo>
                    <a:lnTo>
                      <a:pt x="545" y="279"/>
                    </a:lnTo>
                    <a:lnTo>
                      <a:pt x="543" y="276"/>
                    </a:lnTo>
                    <a:lnTo>
                      <a:pt x="539" y="275"/>
                    </a:lnTo>
                    <a:lnTo>
                      <a:pt x="539" y="274"/>
                    </a:lnTo>
                    <a:lnTo>
                      <a:pt x="540" y="272"/>
                    </a:lnTo>
                    <a:lnTo>
                      <a:pt x="532" y="274"/>
                    </a:lnTo>
                    <a:lnTo>
                      <a:pt x="528" y="276"/>
                    </a:lnTo>
                    <a:lnTo>
                      <a:pt x="527" y="276"/>
                    </a:lnTo>
                    <a:lnTo>
                      <a:pt x="528" y="275"/>
                    </a:lnTo>
                    <a:lnTo>
                      <a:pt x="529" y="270"/>
                    </a:lnTo>
                    <a:lnTo>
                      <a:pt x="530" y="269"/>
                    </a:lnTo>
                    <a:lnTo>
                      <a:pt x="532" y="269"/>
                    </a:lnTo>
                    <a:lnTo>
                      <a:pt x="532" y="265"/>
                    </a:lnTo>
                    <a:lnTo>
                      <a:pt x="530" y="265"/>
                    </a:lnTo>
                    <a:lnTo>
                      <a:pt x="530" y="264"/>
                    </a:lnTo>
                    <a:lnTo>
                      <a:pt x="535" y="257"/>
                    </a:lnTo>
                    <a:lnTo>
                      <a:pt x="537" y="254"/>
                    </a:lnTo>
                    <a:lnTo>
                      <a:pt x="537" y="253"/>
                    </a:lnTo>
                    <a:lnTo>
                      <a:pt x="536" y="252"/>
                    </a:lnTo>
                    <a:lnTo>
                      <a:pt x="537" y="250"/>
                    </a:lnTo>
                    <a:lnTo>
                      <a:pt x="546" y="250"/>
                    </a:lnTo>
                    <a:lnTo>
                      <a:pt x="549" y="246"/>
                    </a:lnTo>
                    <a:lnTo>
                      <a:pt x="558" y="246"/>
                    </a:lnTo>
                    <a:lnTo>
                      <a:pt x="554" y="242"/>
                    </a:lnTo>
                    <a:lnTo>
                      <a:pt x="554" y="239"/>
                    </a:lnTo>
                    <a:lnTo>
                      <a:pt x="555" y="239"/>
                    </a:lnTo>
                    <a:lnTo>
                      <a:pt x="555" y="237"/>
                    </a:lnTo>
                    <a:lnTo>
                      <a:pt x="554" y="235"/>
                    </a:lnTo>
                    <a:lnTo>
                      <a:pt x="552" y="237"/>
                    </a:lnTo>
                    <a:lnTo>
                      <a:pt x="551" y="237"/>
                    </a:lnTo>
                    <a:lnTo>
                      <a:pt x="552" y="234"/>
                    </a:lnTo>
                    <a:lnTo>
                      <a:pt x="552" y="228"/>
                    </a:lnTo>
                    <a:lnTo>
                      <a:pt x="553" y="226"/>
                    </a:lnTo>
                    <a:lnTo>
                      <a:pt x="557" y="225"/>
                    </a:lnTo>
                    <a:lnTo>
                      <a:pt x="558" y="222"/>
                    </a:lnTo>
                    <a:lnTo>
                      <a:pt x="557" y="220"/>
                    </a:lnTo>
                    <a:lnTo>
                      <a:pt x="559" y="217"/>
                    </a:lnTo>
                    <a:lnTo>
                      <a:pt x="559" y="213"/>
                    </a:lnTo>
                    <a:lnTo>
                      <a:pt x="558" y="211"/>
                    </a:lnTo>
                    <a:lnTo>
                      <a:pt x="558" y="209"/>
                    </a:lnTo>
                    <a:lnTo>
                      <a:pt x="559" y="209"/>
                    </a:lnTo>
                    <a:lnTo>
                      <a:pt x="559" y="208"/>
                    </a:lnTo>
                    <a:lnTo>
                      <a:pt x="561" y="208"/>
                    </a:lnTo>
                    <a:lnTo>
                      <a:pt x="561" y="207"/>
                    </a:lnTo>
                    <a:lnTo>
                      <a:pt x="563" y="207"/>
                    </a:lnTo>
                    <a:lnTo>
                      <a:pt x="563" y="205"/>
                    </a:lnTo>
                    <a:lnTo>
                      <a:pt x="564" y="205"/>
                    </a:lnTo>
                    <a:lnTo>
                      <a:pt x="566" y="208"/>
                    </a:lnTo>
                    <a:lnTo>
                      <a:pt x="567" y="213"/>
                    </a:lnTo>
                    <a:lnTo>
                      <a:pt x="567" y="217"/>
                    </a:lnTo>
                    <a:lnTo>
                      <a:pt x="571" y="217"/>
                    </a:lnTo>
                    <a:lnTo>
                      <a:pt x="572" y="219"/>
                    </a:lnTo>
                    <a:lnTo>
                      <a:pt x="572" y="220"/>
                    </a:lnTo>
                    <a:lnTo>
                      <a:pt x="573" y="222"/>
                    </a:lnTo>
                    <a:lnTo>
                      <a:pt x="573" y="223"/>
                    </a:lnTo>
                    <a:lnTo>
                      <a:pt x="572" y="228"/>
                    </a:lnTo>
                    <a:lnTo>
                      <a:pt x="572" y="229"/>
                    </a:lnTo>
                    <a:lnTo>
                      <a:pt x="573" y="231"/>
                    </a:lnTo>
                    <a:lnTo>
                      <a:pt x="573" y="233"/>
                    </a:lnTo>
                    <a:lnTo>
                      <a:pt x="572" y="233"/>
                    </a:lnTo>
                    <a:lnTo>
                      <a:pt x="572" y="237"/>
                    </a:lnTo>
                    <a:lnTo>
                      <a:pt x="573" y="233"/>
                    </a:lnTo>
                    <a:lnTo>
                      <a:pt x="574" y="231"/>
                    </a:lnTo>
                    <a:lnTo>
                      <a:pt x="574" y="221"/>
                    </a:lnTo>
                    <a:lnTo>
                      <a:pt x="576" y="221"/>
                    </a:lnTo>
                    <a:lnTo>
                      <a:pt x="576" y="225"/>
                    </a:lnTo>
                    <a:lnTo>
                      <a:pt x="577" y="227"/>
                    </a:lnTo>
                    <a:lnTo>
                      <a:pt x="577" y="228"/>
                    </a:lnTo>
                    <a:lnTo>
                      <a:pt x="578" y="229"/>
                    </a:lnTo>
                    <a:lnTo>
                      <a:pt x="579" y="229"/>
                    </a:lnTo>
                    <a:lnTo>
                      <a:pt x="579" y="231"/>
                    </a:lnTo>
                    <a:lnTo>
                      <a:pt x="580" y="232"/>
                    </a:lnTo>
                    <a:lnTo>
                      <a:pt x="580" y="233"/>
                    </a:lnTo>
                    <a:lnTo>
                      <a:pt x="582" y="233"/>
                    </a:lnTo>
                    <a:lnTo>
                      <a:pt x="582" y="229"/>
                    </a:lnTo>
                    <a:lnTo>
                      <a:pt x="580" y="229"/>
                    </a:lnTo>
                    <a:lnTo>
                      <a:pt x="579" y="228"/>
                    </a:lnTo>
                    <a:lnTo>
                      <a:pt x="580" y="226"/>
                    </a:lnTo>
                    <a:lnTo>
                      <a:pt x="588" y="226"/>
                    </a:lnTo>
                    <a:lnTo>
                      <a:pt x="591" y="229"/>
                    </a:lnTo>
                    <a:lnTo>
                      <a:pt x="594" y="231"/>
                    </a:lnTo>
                    <a:lnTo>
                      <a:pt x="595" y="231"/>
                    </a:lnTo>
                    <a:lnTo>
                      <a:pt x="595" y="228"/>
                    </a:lnTo>
                    <a:lnTo>
                      <a:pt x="594" y="228"/>
                    </a:lnTo>
                    <a:lnTo>
                      <a:pt x="591" y="225"/>
                    </a:lnTo>
                    <a:lnTo>
                      <a:pt x="579" y="220"/>
                    </a:lnTo>
                    <a:lnTo>
                      <a:pt x="578" y="219"/>
                    </a:lnTo>
                    <a:lnTo>
                      <a:pt x="577" y="219"/>
                    </a:lnTo>
                    <a:lnTo>
                      <a:pt x="577" y="214"/>
                    </a:lnTo>
                    <a:lnTo>
                      <a:pt x="576" y="213"/>
                    </a:lnTo>
                    <a:lnTo>
                      <a:pt x="576" y="211"/>
                    </a:lnTo>
                    <a:lnTo>
                      <a:pt x="571" y="211"/>
                    </a:lnTo>
                    <a:lnTo>
                      <a:pt x="571" y="208"/>
                    </a:lnTo>
                    <a:lnTo>
                      <a:pt x="572" y="207"/>
                    </a:lnTo>
                    <a:lnTo>
                      <a:pt x="571" y="204"/>
                    </a:lnTo>
                    <a:lnTo>
                      <a:pt x="571" y="202"/>
                    </a:lnTo>
                    <a:lnTo>
                      <a:pt x="572" y="202"/>
                    </a:lnTo>
                    <a:lnTo>
                      <a:pt x="576" y="201"/>
                    </a:lnTo>
                    <a:lnTo>
                      <a:pt x="578" y="199"/>
                    </a:lnTo>
                    <a:lnTo>
                      <a:pt x="588" y="198"/>
                    </a:lnTo>
                    <a:lnTo>
                      <a:pt x="588" y="204"/>
                    </a:lnTo>
                    <a:lnTo>
                      <a:pt x="589" y="204"/>
                    </a:lnTo>
                    <a:lnTo>
                      <a:pt x="590" y="205"/>
                    </a:lnTo>
                    <a:lnTo>
                      <a:pt x="590" y="209"/>
                    </a:lnTo>
                    <a:lnTo>
                      <a:pt x="591" y="211"/>
                    </a:lnTo>
                    <a:lnTo>
                      <a:pt x="594" y="213"/>
                    </a:lnTo>
                    <a:lnTo>
                      <a:pt x="594" y="215"/>
                    </a:lnTo>
                    <a:lnTo>
                      <a:pt x="595" y="216"/>
                    </a:lnTo>
                    <a:lnTo>
                      <a:pt x="596" y="219"/>
                    </a:lnTo>
                    <a:lnTo>
                      <a:pt x="599" y="222"/>
                    </a:lnTo>
                    <a:lnTo>
                      <a:pt x="608" y="223"/>
                    </a:lnTo>
                    <a:lnTo>
                      <a:pt x="609" y="226"/>
                    </a:lnTo>
                    <a:lnTo>
                      <a:pt x="609" y="228"/>
                    </a:lnTo>
                    <a:lnTo>
                      <a:pt x="605" y="232"/>
                    </a:lnTo>
                    <a:lnTo>
                      <a:pt x="603" y="231"/>
                    </a:lnTo>
                    <a:lnTo>
                      <a:pt x="601" y="233"/>
                    </a:lnTo>
                    <a:lnTo>
                      <a:pt x="601" y="234"/>
                    </a:lnTo>
                    <a:lnTo>
                      <a:pt x="602" y="234"/>
                    </a:lnTo>
                    <a:lnTo>
                      <a:pt x="604" y="232"/>
                    </a:lnTo>
                    <a:lnTo>
                      <a:pt x="605" y="233"/>
                    </a:lnTo>
                    <a:lnTo>
                      <a:pt x="605" y="234"/>
                    </a:lnTo>
                    <a:lnTo>
                      <a:pt x="604" y="235"/>
                    </a:lnTo>
                    <a:lnTo>
                      <a:pt x="604" y="237"/>
                    </a:lnTo>
                    <a:lnTo>
                      <a:pt x="607" y="238"/>
                    </a:lnTo>
                    <a:lnTo>
                      <a:pt x="608" y="238"/>
                    </a:lnTo>
                    <a:lnTo>
                      <a:pt x="609" y="235"/>
                    </a:lnTo>
                    <a:lnTo>
                      <a:pt x="611" y="235"/>
                    </a:lnTo>
                    <a:lnTo>
                      <a:pt x="614" y="238"/>
                    </a:lnTo>
                    <a:lnTo>
                      <a:pt x="615" y="237"/>
                    </a:lnTo>
                    <a:lnTo>
                      <a:pt x="614" y="235"/>
                    </a:lnTo>
                    <a:lnTo>
                      <a:pt x="614" y="234"/>
                    </a:lnTo>
                    <a:lnTo>
                      <a:pt x="613" y="233"/>
                    </a:lnTo>
                    <a:lnTo>
                      <a:pt x="613" y="226"/>
                    </a:lnTo>
                    <a:lnTo>
                      <a:pt x="611" y="223"/>
                    </a:lnTo>
                    <a:lnTo>
                      <a:pt x="608" y="219"/>
                    </a:lnTo>
                    <a:lnTo>
                      <a:pt x="598" y="219"/>
                    </a:lnTo>
                    <a:lnTo>
                      <a:pt x="598" y="217"/>
                    </a:lnTo>
                    <a:lnTo>
                      <a:pt x="597" y="215"/>
                    </a:lnTo>
                    <a:lnTo>
                      <a:pt x="597" y="211"/>
                    </a:lnTo>
                    <a:lnTo>
                      <a:pt x="596" y="211"/>
                    </a:lnTo>
                    <a:lnTo>
                      <a:pt x="594" y="209"/>
                    </a:lnTo>
                    <a:lnTo>
                      <a:pt x="594" y="203"/>
                    </a:lnTo>
                    <a:lnTo>
                      <a:pt x="596" y="201"/>
                    </a:lnTo>
                    <a:lnTo>
                      <a:pt x="601" y="198"/>
                    </a:lnTo>
                    <a:lnTo>
                      <a:pt x="602" y="198"/>
                    </a:lnTo>
                    <a:lnTo>
                      <a:pt x="603" y="201"/>
                    </a:lnTo>
                    <a:lnTo>
                      <a:pt x="604" y="202"/>
                    </a:lnTo>
                    <a:lnTo>
                      <a:pt x="604" y="199"/>
                    </a:lnTo>
                    <a:lnTo>
                      <a:pt x="603" y="198"/>
                    </a:lnTo>
                    <a:lnTo>
                      <a:pt x="603" y="196"/>
                    </a:lnTo>
                    <a:lnTo>
                      <a:pt x="599" y="197"/>
                    </a:lnTo>
                    <a:lnTo>
                      <a:pt x="598" y="197"/>
                    </a:lnTo>
                    <a:lnTo>
                      <a:pt x="596" y="198"/>
                    </a:lnTo>
                    <a:lnTo>
                      <a:pt x="595" y="199"/>
                    </a:lnTo>
                    <a:lnTo>
                      <a:pt x="595" y="201"/>
                    </a:lnTo>
                    <a:lnTo>
                      <a:pt x="592" y="198"/>
                    </a:lnTo>
                    <a:lnTo>
                      <a:pt x="592" y="197"/>
                    </a:lnTo>
                    <a:lnTo>
                      <a:pt x="591" y="190"/>
                    </a:lnTo>
                    <a:lnTo>
                      <a:pt x="597" y="180"/>
                    </a:lnTo>
                    <a:lnTo>
                      <a:pt x="598" y="176"/>
                    </a:lnTo>
                    <a:lnTo>
                      <a:pt x="598" y="174"/>
                    </a:lnTo>
                    <a:lnTo>
                      <a:pt x="602" y="174"/>
                    </a:lnTo>
                    <a:lnTo>
                      <a:pt x="602" y="173"/>
                    </a:lnTo>
                    <a:lnTo>
                      <a:pt x="604" y="171"/>
                    </a:lnTo>
                    <a:lnTo>
                      <a:pt x="607" y="170"/>
                    </a:lnTo>
                    <a:lnTo>
                      <a:pt x="613" y="171"/>
                    </a:lnTo>
                    <a:lnTo>
                      <a:pt x="614" y="170"/>
                    </a:lnTo>
                    <a:lnTo>
                      <a:pt x="624" y="166"/>
                    </a:lnTo>
                    <a:lnTo>
                      <a:pt x="627" y="167"/>
                    </a:lnTo>
                    <a:lnTo>
                      <a:pt x="627" y="168"/>
                    </a:lnTo>
                    <a:lnTo>
                      <a:pt x="626" y="170"/>
                    </a:lnTo>
                    <a:lnTo>
                      <a:pt x="624" y="173"/>
                    </a:lnTo>
                    <a:lnTo>
                      <a:pt x="624" y="177"/>
                    </a:lnTo>
                    <a:lnTo>
                      <a:pt x="622" y="182"/>
                    </a:lnTo>
                    <a:lnTo>
                      <a:pt x="622" y="183"/>
                    </a:lnTo>
                    <a:lnTo>
                      <a:pt x="624" y="188"/>
                    </a:lnTo>
                    <a:lnTo>
                      <a:pt x="623" y="191"/>
                    </a:lnTo>
                    <a:lnTo>
                      <a:pt x="623" y="194"/>
                    </a:lnTo>
                    <a:lnTo>
                      <a:pt x="621" y="199"/>
                    </a:lnTo>
                    <a:lnTo>
                      <a:pt x="621" y="201"/>
                    </a:lnTo>
                    <a:lnTo>
                      <a:pt x="620" y="202"/>
                    </a:lnTo>
                    <a:lnTo>
                      <a:pt x="620" y="207"/>
                    </a:lnTo>
                    <a:lnTo>
                      <a:pt x="621" y="208"/>
                    </a:lnTo>
                    <a:lnTo>
                      <a:pt x="621" y="210"/>
                    </a:lnTo>
                    <a:lnTo>
                      <a:pt x="620" y="210"/>
                    </a:lnTo>
                    <a:lnTo>
                      <a:pt x="619" y="211"/>
                    </a:lnTo>
                    <a:lnTo>
                      <a:pt x="616" y="216"/>
                    </a:lnTo>
                    <a:lnTo>
                      <a:pt x="622" y="211"/>
                    </a:lnTo>
                    <a:lnTo>
                      <a:pt x="623" y="209"/>
                    </a:lnTo>
                    <a:lnTo>
                      <a:pt x="623" y="205"/>
                    </a:lnTo>
                    <a:lnTo>
                      <a:pt x="624" y="202"/>
                    </a:lnTo>
                    <a:lnTo>
                      <a:pt x="623" y="201"/>
                    </a:lnTo>
                    <a:lnTo>
                      <a:pt x="626" y="192"/>
                    </a:lnTo>
                    <a:lnTo>
                      <a:pt x="626" y="191"/>
                    </a:lnTo>
                    <a:lnTo>
                      <a:pt x="633" y="191"/>
                    </a:lnTo>
                    <a:lnTo>
                      <a:pt x="635" y="194"/>
                    </a:lnTo>
                    <a:lnTo>
                      <a:pt x="639" y="195"/>
                    </a:lnTo>
                    <a:lnTo>
                      <a:pt x="638" y="194"/>
                    </a:lnTo>
                    <a:lnTo>
                      <a:pt x="635" y="192"/>
                    </a:lnTo>
                    <a:lnTo>
                      <a:pt x="633" y="190"/>
                    </a:lnTo>
                    <a:lnTo>
                      <a:pt x="632" y="190"/>
                    </a:lnTo>
                    <a:lnTo>
                      <a:pt x="629" y="189"/>
                    </a:lnTo>
                    <a:lnTo>
                      <a:pt x="629" y="185"/>
                    </a:lnTo>
                    <a:lnTo>
                      <a:pt x="628" y="184"/>
                    </a:lnTo>
                    <a:lnTo>
                      <a:pt x="628" y="179"/>
                    </a:lnTo>
                    <a:lnTo>
                      <a:pt x="629" y="177"/>
                    </a:lnTo>
                    <a:lnTo>
                      <a:pt x="629" y="176"/>
                    </a:lnTo>
                    <a:lnTo>
                      <a:pt x="630" y="174"/>
                    </a:lnTo>
                    <a:lnTo>
                      <a:pt x="630" y="172"/>
                    </a:lnTo>
                    <a:lnTo>
                      <a:pt x="633" y="170"/>
                    </a:lnTo>
                    <a:lnTo>
                      <a:pt x="633" y="168"/>
                    </a:lnTo>
                    <a:lnTo>
                      <a:pt x="635" y="164"/>
                    </a:lnTo>
                    <a:lnTo>
                      <a:pt x="636" y="162"/>
                    </a:lnTo>
                    <a:lnTo>
                      <a:pt x="636" y="165"/>
                    </a:lnTo>
                    <a:lnTo>
                      <a:pt x="634" y="172"/>
                    </a:lnTo>
                    <a:lnTo>
                      <a:pt x="636" y="172"/>
                    </a:lnTo>
                    <a:lnTo>
                      <a:pt x="638" y="170"/>
                    </a:lnTo>
                    <a:lnTo>
                      <a:pt x="639" y="162"/>
                    </a:lnTo>
                    <a:lnTo>
                      <a:pt x="641" y="159"/>
                    </a:lnTo>
                    <a:lnTo>
                      <a:pt x="642" y="153"/>
                    </a:lnTo>
                    <a:lnTo>
                      <a:pt x="642" y="158"/>
                    </a:lnTo>
                    <a:lnTo>
                      <a:pt x="644" y="159"/>
                    </a:lnTo>
                    <a:lnTo>
                      <a:pt x="644" y="160"/>
                    </a:lnTo>
                    <a:lnTo>
                      <a:pt x="645" y="161"/>
                    </a:lnTo>
                    <a:lnTo>
                      <a:pt x="645" y="152"/>
                    </a:lnTo>
                    <a:lnTo>
                      <a:pt x="646" y="151"/>
                    </a:lnTo>
                    <a:lnTo>
                      <a:pt x="647" y="147"/>
                    </a:lnTo>
                    <a:lnTo>
                      <a:pt x="648" y="147"/>
                    </a:lnTo>
                    <a:lnTo>
                      <a:pt x="650" y="148"/>
                    </a:lnTo>
                    <a:lnTo>
                      <a:pt x="653" y="156"/>
                    </a:lnTo>
                    <a:lnTo>
                      <a:pt x="654" y="159"/>
                    </a:lnTo>
                    <a:lnTo>
                      <a:pt x="653" y="160"/>
                    </a:lnTo>
                    <a:lnTo>
                      <a:pt x="653" y="162"/>
                    </a:lnTo>
                    <a:lnTo>
                      <a:pt x="652" y="164"/>
                    </a:lnTo>
                    <a:lnTo>
                      <a:pt x="652" y="170"/>
                    </a:lnTo>
                    <a:lnTo>
                      <a:pt x="651" y="171"/>
                    </a:lnTo>
                    <a:lnTo>
                      <a:pt x="651" y="176"/>
                    </a:lnTo>
                    <a:lnTo>
                      <a:pt x="650" y="177"/>
                    </a:lnTo>
                    <a:lnTo>
                      <a:pt x="650" y="185"/>
                    </a:lnTo>
                    <a:lnTo>
                      <a:pt x="652" y="188"/>
                    </a:lnTo>
                    <a:lnTo>
                      <a:pt x="652" y="194"/>
                    </a:lnTo>
                    <a:lnTo>
                      <a:pt x="651" y="194"/>
                    </a:lnTo>
                    <a:lnTo>
                      <a:pt x="647" y="197"/>
                    </a:lnTo>
                    <a:lnTo>
                      <a:pt x="648" y="199"/>
                    </a:lnTo>
                    <a:lnTo>
                      <a:pt x="647" y="201"/>
                    </a:lnTo>
                    <a:lnTo>
                      <a:pt x="647" y="208"/>
                    </a:lnTo>
                    <a:lnTo>
                      <a:pt x="646" y="209"/>
                    </a:lnTo>
                    <a:lnTo>
                      <a:pt x="645" y="208"/>
                    </a:lnTo>
                    <a:lnTo>
                      <a:pt x="645" y="211"/>
                    </a:lnTo>
                    <a:lnTo>
                      <a:pt x="644" y="215"/>
                    </a:lnTo>
                    <a:lnTo>
                      <a:pt x="642" y="217"/>
                    </a:lnTo>
                    <a:lnTo>
                      <a:pt x="641" y="219"/>
                    </a:lnTo>
                    <a:lnTo>
                      <a:pt x="638" y="221"/>
                    </a:lnTo>
                    <a:lnTo>
                      <a:pt x="635" y="222"/>
                    </a:lnTo>
                    <a:lnTo>
                      <a:pt x="635" y="225"/>
                    </a:lnTo>
                    <a:lnTo>
                      <a:pt x="636" y="226"/>
                    </a:lnTo>
                    <a:lnTo>
                      <a:pt x="633" y="229"/>
                    </a:lnTo>
                    <a:lnTo>
                      <a:pt x="633" y="232"/>
                    </a:lnTo>
                    <a:lnTo>
                      <a:pt x="634" y="233"/>
                    </a:lnTo>
                    <a:lnTo>
                      <a:pt x="634" y="232"/>
                    </a:lnTo>
                    <a:lnTo>
                      <a:pt x="635" y="231"/>
                    </a:lnTo>
                    <a:lnTo>
                      <a:pt x="638" y="226"/>
                    </a:lnTo>
                    <a:lnTo>
                      <a:pt x="645" y="219"/>
                    </a:lnTo>
                    <a:lnTo>
                      <a:pt x="647" y="217"/>
                    </a:lnTo>
                    <a:lnTo>
                      <a:pt x="651" y="208"/>
                    </a:lnTo>
                    <a:lnTo>
                      <a:pt x="652" y="207"/>
                    </a:lnTo>
                    <a:lnTo>
                      <a:pt x="653" y="203"/>
                    </a:lnTo>
                    <a:lnTo>
                      <a:pt x="654" y="202"/>
                    </a:lnTo>
                    <a:lnTo>
                      <a:pt x="654" y="197"/>
                    </a:lnTo>
                    <a:lnTo>
                      <a:pt x="655" y="197"/>
                    </a:lnTo>
                    <a:lnTo>
                      <a:pt x="655" y="196"/>
                    </a:lnTo>
                    <a:lnTo>
                      <a:pt x="657" y="195"/>
                    </a:lnTo>
                    <a:lnTo>
                      <a:pt x="658" y="196"/>
                    </a:lnTo>
                    <a:lnTo>
                      <a:pt x="658" y="197"/>
                    </a:lnTo>
                    <a:lnTo>
                      <a:pt x="663" y="202"/>
                    </a:lnTo>
                    <a:lnTo>
                      <a:pt x="669" y="203"/>
                    </a:lnTo>
                    <a:lnTo>
                      <a:pt x="671" y="205"/>
                    </a:lnTo>
                    <a:lnTo>
                      <a:pt x="672" y="205"/>
                    </a:lnTo>
                    <a:lnTo>
                      <a:pt x="670" y="203"/>
                    </a:lnTo>
                    <a:lnTo>
                      <a:pt x="666" y="201"/>
                    </a:lnTo>
                    <a:lnTo>
                      <a:pt x="665" y="198"/>
                    </a:lnTo>
                    <a:lnTo>
                      <a:pt x="664" y="195"/>
                    </a:lnTo>
                    <a:lnTo>
                      <a:pt x="663" y="194"/>
                    </a:lnTo>
                    <a:lnTo>
                      <a:pt x="659" y="191"/>
                    </a:lnTo>
                    <a:lnTo>
                      <a:pt x="657" y="189"/>
                    </a:lnTo>
                    <a:lnTo>
                      <a:pt x="657" y="186"/>
                    </a:lnTo>
                    <a:lnTo>
                      <a:pt x="659" y="179"/>
                    </a:lnTo>
                    <a:lnTo>
                      <a:pt x="658" y="177"/>
                    </a:lnTo>
                    <a:lnTo>
                      <a:pt x="658" y="174"/>
                    </a:lnTo>
                    <a:lnTo>
                      <a:pt x="657" y="173"/>
                    </a:lnTo>
                    <a:lnTo>
                      <a:pt x="657" y="172"/>
                    </a:lnTo>
                    <a:lnTo>
                      <a:pt x="658" y="172"/>
                    </a:lnTo>
                    <a:lnTo>
                      <a:pt x="663" y="171"/>
                    </a:lnTo>
                    <a:lnTo>
                      <a:pt x="669" y="167"/>
                    </a:lnTo>
                    <a:lnTo>
                      <a:pt x="671" y="165"/>
                    </a:lnTo>
                    <a:lnTo>
                      <a:pt x="671" y="162"/>
                    </a:lnTo>
                    <a:lnTo>
                      <a:pt x="670" y="161"/>
                    </a:lnTo>
                    <a:lnTo>
                      <a:pt x="670" y="160"/>
                    </a:lnTo>
                    <a:lnTo>
                      <a:pt x="669" y="158"/>
                    </a:lnTo>
                    <a:lnTo>
                      <a:pt x="671" y="158"/>
                    </a:lnTo>
                    <a:lnTo>
                      <a:pt x="681" y="151"/>
                    </a:lnTo>
                    <a:lnTo>
                      <a:pt x="682" y="149"/>
                    </a:lnTo>
                    <a:lnTo>
                      <a:pt x="682" y="151"/>
                    </a:lnTo>
                    <a:lnTo>
                      <a:pt x="677" y="155"/>
                    </a:lnTo>
                    <a:lnTo>
                      <a:pt x="675" y="160"/>
                    </a:lnTo>
                    <a:lnTo>
                      <a:pt x="673" y="160"/>
                    </a:lnTo>
                    <a:lnTo>
                      <a:pt x="673" y="161"/>
                    </a:lnTo>
                    <a:lnTo>
                      <a:pt x="675" y="162"/>
                    </a:lnTo>
                    <a:lnTo>
                      <a:pt x="676" y="162"/>
                    </a:lnTo>
                    <a:lnTo>
                      <a:pt x="677" y="164"/>
                    </a:lnTo>
                    <a:lnTo>
                      <a:pt x="676" y="164"/>
                    </a:lnTo>
                    <a:lnTo>
                      <a:pt x="676" y="166"/>
                    </a:lnTo>
                    <a:lnTo>
                      <a:pt x="679" y="170"/>
                    </a:lnTo>
                    <a:lnTo>
                      <a:pt x="681" y="168"/>
                    </a:lnTo>
                    <a:lnTo>
                      <a:pt x="678" y="166"/>
                    </a:lnTo>
                    <a:lnTo>
                      <a:pt x="678" y="165"/>
                    </a:lnTo>
                    <a:lnTo>
                      <a:pt x="681" y="164"/>
                    </a:lnTo>
                    <a:lnTo>
                      <a:pt x="681" y="160"/>
                    </a:lnTo>
                    <a:lnTo>
                      <a:pt x="682" y="160"/>
                    </a:lnTo>
                    <a:lnTo>
                      <a:pt x="685" y="159"/>
                    </a:lnTo>
                    <a:lnTo>
                      <a:pt x="686" y="159"/>
                    </a:lnTo>
                    <a:lnTo>
                      <a:pt x="685" y="161"/>
                    </a:lnTo>
                    <a:lnTo>
                      <a:pt x="684" y="165"/>
                    </a:lnTo>
                    <a:lnTo>
                      <a:pt x="683" y="166"/>
                    </a:lnTo>
                    <a:lnTo>
                      <a:pt x="685" y="166"/>
                    </a:lnTo>
                    <a:lnTo>
                      <a:pt x="686" y="164"/>
                    </a:lnTo>
                    <a:lnTo>
                      <a:pt x="688" y="162"/>
                    </a:lnTo>
                    <a:lnTo>
                      <a:pt x="688" y="161"/>
                    </a:lnTo>
                    <a:lnTo>
                      <a:pt x="686" y="155"/>
                    </a:lnTo>
                    <a:lnTo>
                      <a:pt x="691" y="155"/>
                    </a:lnTo>
                    <a:lnTo>
                      <a:pt x="691" y="153"/>
                    </a:lnTo>
                    <a:lnTo>
                      <a:pt x="689" y="152"/>
                    </a:lnTo>
                    <a:lnTo>
                      <a:pt x="686" y="152"/>
                    </a:lnTo>
                    <a:lnTo>
                      <a:pt x="688" y="147"/>
                    </a:lnTo>
                    <a:lnTo>
                      <a:pt x="689" y="143"/>
                    </a:lnTo>
                    <a:lnTo>
                      <a:pt x="690" y="141"/>
                    </a:lnTo>
                    <a:lnTo>
                      <a:pt x="692" y="140"/>
                    </a:lnTo>
                    <a:lnTo>
                      <a:pt x="695" y="140"/>
                    </a:lnTo>
                    <a:lnTo>
                      <a:pt x="702" y="145"/>
                    </a:lnTo>
                    <a:lnTo>
                      <a:pt x="702" y="148"/>
                    </a:lnTo>
                    <a:lnTo>
                      <a:pt x="703" y="149"/>
                    </a:lnTo>
                    <a:lnTo>
                      <a:pt x="702" y="152"/>
                    </a:lnTo>
                    <a:lnTo>
                      <a:pt x="703" y="154"/>
                    </a:lnTo>
                    <a:lnTo>
                      <a:pt x="706" y="155"/>
                    </a:lnTo>
                    <a:lnTo>
                      <a:pt x="707" y="156"/>
                    </a:lnTo>
                    <a:lnTo>
                      <a:pt x="710" y="158"/>
                    </a:lnTo>
                    <a:lnTo>
                      <a:pt x="716" y="165"/>
                    </a:lnTo>
                    <a:lnTo>
                      <a:pt x="717" y="167"/>
                    </a:lnTo>
                    <a:lnTo>
                      <a:pt x="717" y="170"/>
                    </a:lnTo>
                    <a:lnTo>
                      <a:pt x="722" y="174"/>
                    </a:lnTo>
                    <a:lnTo>
                      <a:pt x="719" y="174"/>
                    </a:lnTo>
                    <a:lnTo>
                      <a:pt x="720" y="176"/>
                    </a:lnTo>
                    <a:lnTo>
                      <a:pt x="723" y="176"/>
                    </a:lnTo>
                    <a:lnTo>
                      <a:pt x="725" y="174"/>
                    </a:lnTo>
                    <a:lnTo>
                      <a:pt x="725" y="173"/>
                    </a:lnTo>
                    <a:lnTo>
                      <a:pt x="722" y="172"/>
                    </a:lnTo>
                    <a:lnTo>
                      <a:pt x="722" y="168"/>
                    </a:lnTo>
                    <a:lnTo>
                      <a:pt x="721" y="166"/>
                    </a:lnTo>
                    <a:lnTo>
                      <a:pt x="716" y="164"/>
                    </a:lnTo>
                    <a:lnTo>
                      <a:pt x="717" y="162"/>
                    </a:lnTo>
                    <a:lnTo>
                      <a:pt x="720" y="164"/>
                    </a:lnTo>
                    <a:lnTo>
                      <a:pt x="721" y="162"/>
                    </a:lnTo>
                    <a:lnTo>
                      <a:pt x="721" y="160"/>
                    </a:lnTo>
                    <a:lnTo>
                      <a:pt x="720" y="160"/>
                    </a:lnTo>
                    <a:lnTo>
                      <a:pt x="717" y="159"/>
                    </a:lnTo>
                    <a:lnTo>
                      <a:pt x="717" y="153"/>
                    </a:lnTo>
                    <a:lnTo>
                      <a:pt x="716" y="151"/>
                    </a:lnTo>
                    <a:lnTo>
                      <a:pt x="717" y="148"/>
                    </a:lnTo>
                    <a:lnTo>
                      <a:pt x="717" y="147"/>
                    </a:lnTo>
                    <a:lnTo>
                      <a:pt x="716" y="146"/>
                    </a:lnTo>
                    <a:lnTo>
                      <a:pt x="717" y="146"/>
                    </a:lnTo>
                    <a:lnTo>
                      <a:pt x="717" y="145"/>
                    </a:lnTo>
                    <a:lnTo>
                      <a:pt x="720" y="146"/>
                    </a:lnTo>
                    <a:lnTo>
                      <a:pt x="721" y="145"/>
                    </a:lnTo>
                    <a:lnTo>
                      <a:pt x="721" y="149"/>
                    </a:lnTo>
                    <a:lnTo>
                      <a:pt x="722" y="151"/>
                    </a:lnTo>
                    <a:lnTo>
                      <a:pt x="722" y="141"/>
                    </a:lnTo>
                    <a:lnTo>
                      <a:pt x="723" y="141"/>
                    </a:lnTo>
                    <a:lnTo>
                      <a:pt x="725" y="140"/>
                    </a:lnTo>
                    <a:lnTo>
                      <a:pt x="719" y="142"/>
                    </a:lnTo>
                    <a:lnTo>
                      <a:pt x="714" y="142"/>
                    </a:lnTo>
                    <a:lnTo>
                      <a:pt x="711" y="139"/>
                    </a:lnTo>
                    <a:lnTo>
                      <a:pt x="714" y="136"/>
                    </a:lnTo>
                    <a:lnTo>
                      <a:pt x="720" y="136"/>
                    </a:lnTo>
                    <a:lnTo>
                      <a:pt x="721" y="135"/>
                    </a:lnTo>
                    <a:lnTo>
                      <a:pt x="722" y="133"/>
                    </a:lnTo>
                    <a:lnTo>
                      <a:pt x="725" y="130"/>
                    </a:lnTo>
                    <a:lnTo>
                      <a:pt x="725" y="129"/>
                    </a:lnTo>
                    <a:lnTo>
                      <a:pt x="721" y="130"/>
                    </a:lnTo>
                    <a:lnTo>
                      <a:pt x="720" y="133"/>
                    </a:lnTo>
                    <a:lnTo>
                      <a:pt x="719" y="133"/>
                    </a:lnTo>
                    <a:lnTo>
                      <a:pt x="714" y="131"/>
                    </a:lnTo>
                    <a:lnTo>
                      <a:pt x="713" y="133"/>
                    </a:lnTo>
                    <a:lnTo>
                      <a:pt x="713" y="134"/>
                    </a:lnTo>
                    <a:lnTo>
                      <a:pt x="711" y="135"/>
                    </a:lnTo>
                    <a:lnTo>
                      <a:pt x="708" y="136"/>
                    </a:lnTo>
                    <a:lnTo>
                      <a:pt x="707" y="135"/>
                    </a:lnTo>
                    <a:lnTo>
                      <a:pt x="704" y="131"/>
                    </a:lnTo>
                    <a:lnTo>
                      <a:pt x="700" y="133"/>
                    </a:lnTo>
                    <a:lnTo>
                      <a:pt x="697" y="130"/>
                    </a:lnTo>
                    <a:lnTo>
                      <a:pt x="696" y="127"/>
                    </a:lnTo>
                    <a:lnTo>
                      <a:pt x="696" y="124"/>
                    </a:lnTo>
                    <a:lnTo>
                      <a:pt x="697" y="124"/>
                    </a:lnTo>
                    <a:lnTo>
                      <a:pt x="698" y="123"/>
                    </a:lnTo>
                    <a:lnTo>
                      <a:pt x="698" y="122"/>
                    </a:lnTo>
                    <a:lnTo>
                      <a:pt x="694" y="123"/>
                    </a:lnTo>
                    <a:lnTo>
                      <a:pt x="691" y="123"/>
                    </a:lnTo>
                    <a:lnTo>
                      <a:pt x="689" y="121"/>
                    </a:lnTo>
                    <a:lnTo>
                      <a:pt x="689" y="118"/>
                    </a:lnTo>
                    <a:lnTo>
                      <a:pt x="686" y="118"/>
                    </a:lnTo>
                    <a:lnTo>
                      <a:pt x="686" y="117"/>
                    </a:lnTo>
                    <a:lnTo>
                      <a:pt x="688" y="116"/>
                    </a:lnTo>
                    <a:lnTo>
                      <a:pt x="689" y="113"/>
                    </a:lnTo>
                    <a:lnTo>
                      <a:pt x="691" y="112"/>
                    </a:lnTo>
                    <a:lnTo>
                      <a:pt x="692" y="112"/>
                    </a:lnTo>
                    <a:lnTo>
                      <a:pt x="695" y="110"/>
                    </a:lnTo>
                    <a:lnTo>
                      <a:pt x="696" y="110"/>
                    </a:lnTo>
                    <a:lnTo>
                      <a:pt x="696" y="112"/>
                    </a:lnTo>
                    <a:lnTo>
                      <a:pt x="697" y="113"/>
                    </a:lnTo>
                    <a:lnTo>
                      <a:pt x="698" y="117"/>
                    </a:lnTo>
                    <a:lnTo>
                      <a:pt x="698" y="113"/>
                    </a:lnTo>
                    <a:lnTo>
                      <a:pt x="700" y="112"/>
                    </a:lnTo>
                    <a:lnTo>
                      <a:pt x="700" y="105"/>
                    </a:lnTo>
                    <a:lnTo>
                      <a:pt x="701" y="104"/>
                    </a:lnTo>
                    <a:lnTo>
                      <a:pt x="703" y="104"/>
                    </a:lnTo>
                    <a:lnTo>
                      <a:pt x="703" y="108"/>
                    </a:lnTo>
                    <a:lnTo>
                      <a:pt x="704" y="110"/>
                    </a:lnTo>
                    <a:lnTo>
                      <a:pt x="704" y="111"/>
                    </a:lnTo>
                    <a:lnTo>
                      <a:pt x="707" y="111"/>
                    </a:lnTo>
                    <a:lnTo>
                      <a:pt x="708" y="112"/>
                    </a:lnTo>
                    <a:lnTo>
                      <a:pt x="711" y="118"/>
                    </a:lnTo>
                    <a:lnTo>
                      <a:pt x="711" y="119"/>
                    </a:lnTo>
                    <a:lnTo>
                      <a:pt x="713" y="122"/>
                    </a:lnTo>
                    <a:lnTo>
                      <a:pt x="713" y="123"/>
                    </a:lnTo>
                    <a:lnTo>
                      <a:pt x="715" y="125"/>
                    </a:lnTo>
                    <a:lnTo>
                      <a:pt x="715" y="119"/>
                    </a:lnTo>
                    <a:lnTo>
                      <a:pt x="714" y="119"/>
                    </a:lnTo>
                    <a:lnTo>
                      <a:pt x="714" y="118"/>
                    </a:lnTo>
                    <a:lnTo>
                      <a:pt x="715" y="117"/>
                    </a:lnTo>
                    <a:lnTo>
                      <a:pt x="711" y="113"/>
                    </a:lnTo>
                    <a:lnTo>
                      <a:pt x="711" y="111"/>
                    </a:lnTo>
                    <a:lnTo>
                      <a:pt x="720" y="103"/>
                    </a:lnTo>
                    <a:lnTo>
                      <a:pt x="721" y="103"/>
                    </a:lnTo>
                    <a:lnTo>
                      <a:pt x="721" y="105"/>
                    </a:lnTo>
                    <a:lnTo>
                      <a:pt x="720" y="106"/>
                    </a:lnTo>
                    <a:lnTo>
                      <a:pt x="720" y="108"/>
                    </a:lnTo>
                    <a:lnTo>
                      <a:pt x="721" y="108"/>
                    </a:lnTo>
                    <a:lnTo>
                      <a:pt x="723" y="105"/>
                    </a:lnTo>
                    <a:lnTo>
                      <a:pt x="725" y="105"/>
                    </a:lnTo>
                    <a:lnTo>
                      <a:pt x="725" y="115"/>
                    </a:lnTo>
                    <a:lnTo>
                      <a:pt x="727" y="112"/>
                    </a:lnTo>
                    <a:lnTo>
                      <a:pt x="727" y="111"/>
                    </a:lnTo>
                    <a:lnTo>
                      <a:pt x="726" y="108"/>
                    </a:lnTo>
                    <a:lnTo>
                      <a:pt x="732" y="106"/>
                    </a:lnTo>
                    <a:lnTo>
                      <a:pt x="733" y="108"/>
                    </a:lnTo>
                    <a:lnTo>
                      <a:pt x="733" y="111"/>
                    </a:lnTo>
                    <a:lnTo>
                      <a:pt x="732" y="113"/>
                    </a:lnTo>
                    <a:lnTo>
                      <a:pt x="731" y="115"/>
                    </a:lnTo>
                    <a:lnTo>
                      <a:pt x="732" y="116"/>
                    </a:lnTo>
                    <a:lnTo>
                      <a:pt x="732" y="121"/>
                    </a:lnTo>
                    <a:lnTo>
                      <a:pt x="733" y="123"/>
                    </a:lnTo>
                    <a:lnTo>
                      <a:pt x="732" y="124"/>
                    </a:lnTo>
                    <a:lnTo>
                      <a:pt x="731" y="124"/>
                    </a:lnTo>
                    <a:lnTo>
                      <a:pt x="731" y="125"/>
                    </a:lnTo>
                    <a:lnTo>
                      <a:pt x="732" y="127"/>
                    </a:lnTo>
                    <a:lnTo>
                      <a:pt x="738" y="125"/>
                    </a:lnTo>
                    <a:lnTo>
                      <a:pt x="742" y="128"/>
                    </a:lnTo>
                    <a:lnTo>
                      <a:pt x="744" y="128"/>
                    </a:lnTo>
                    <a:lnTo>
                      <a:pt x="741" y="125"/>
                    </a:lnTo>
                    <a:lnTo>
                      <a:pt x="734" y="123"/>
                    </a:lnTo>
                    <a:lnTo>
                      <a:pt x="734" y="121"/>
                    </a:lnTo>
                    <a:lnTo>
                      <a:pt x="735" y="117"/>
                    </a:lnTo>
                    <a:lnTo>
                      <a:pt x="737" y="112"/>
                    </a:lnTo>
                    <a:lnTo>
                      <a:pt x="735" y="112"/>
                    </a:lnTo>
                    <a:lnTo>
                      <a:pt x="737" y="111"/>
                    </a:lnTo>
                    <a:lnTo>
                      <a:pt x="740" y="111"/>
                    </a:lnTo>
                    <a:lnTo>
                      <a:pt x="741" y="112"/>
                    </a:lnTo>
                    <a:lnTo>
                      <a:pt x="744" y="113"/>
                    </a:lnTo>
                    <a:lnTo>
                      <a:pt x="745" y="113"/>
                    </a:lnTo>
                    <a:lnTo>
                      <a:pt x="745" y="116"/>
                    </a:lnTo>
                    <a:lnTo>
                      <a:pt x="748" y="116"/>
                    </a:lnTo>
                    <a:lnTo>
                      <a:pt x="760" y="117"/>
                    </a:lnTo>
                    <a:lnTo>
                      <a:pt x="762" y="118"/>
                    </a:lnTo>
                    <a:lnTo>
                      <a:pt x="762" y="119"/>
                    </a:lnTo>
                    <a:lnTo>
                      <a:pt x="757" y="128"/>
                    </a:lnTo>
                    <a:lnTo>
                      <a:pt x="756" y="129"/>
                    </a:lnTo>
                    <a:lnTo>
                      <a:pt x="754" y="129"/>
                    </a:lnTo>
                    <a:lnTo>
                      <a:pt x="744" y="133"/>
                    </a:lnTo>
                    <a:lnTo>
                      <a:pt x="739" y="133"/>
                    </a:lnTo>
                    <a:lnTo>
                      <a:pt x="737" y="135"/>
                    </a:lnTo>
                    <a:lnTo>
                      <a:pt x="732" y="137"/>
                    </a:lnTo>
                    <a:lnTo>
                      <a:pt x="733" y="139"/>
                    </a:lnTo>
                    <a:lnTo>
                      <a:pt x="734" y="139"/>
                    </a:lnTo>
                    <a:lnTo>
                      <a:pt x="737" y="136"/>
                    </a:lnTo>
                    <a:lnTo>
                      <a:pt x="747" y="134"/>
                    </a:lnTo>
                    <a:lnTo>
                      <a:pt x="751" y="131"/>
                    </a:lnTo>
                    <a:lnTo>
                      <a:pt x="757" y="130"/>
                    </a:lnTo>
                    <a:lnTo>
                      <a:pt x="762" y="125"/>
                    </a:lnTo>
                    <a:lnTo>
                      <a:pt x="763" y="125"/>
                    </a:lnTo>
                    <a:lnTo>
                      <a:pt x="763" y="139"/>
                    </a:lnTo>
                    <a:lnTo>
                      <a:pt x="764" y="140"/>
                    </a:lnTo>
                    <a:lnTo>
                      <a:pt x="765" y="140"/>
                    </a:lnTo>
                    <a:lnTo>
                      <a:pt x="766" y="139"/>
                    </a:lnTo>
                    <a:lnTo>
                      <a:pt x="768" y="139"/>
                    </a:lnTo>
                    <a:lnTo>
                      <a:pt x="768" y="145"/>
                    </a:lnTo>
                    <a:lnTo>
                      <a:pt x="769" y="147"/>
                    </a:lnTo>
                    <a:lnTo>
                      <a:pt x="768" y="147"/>
                    </a:lnTo>
                    <a:lnTo>
                      <a:pt x="768" y="148"/>
                    </a:lnTo>
                    <a:lnTo>
                      <a:pt x="766" y="149"/>
                    </a:lnTo>
                    <a:lnTo>
                      <a:pt x="768" y="151"/>
                    </a:lnTo>
                    <a:lnTo>
                      <a:pt x="769" y="149"/>
                    </a:lnTo>
                    <a:lnTo>
                      <a:pt x="775" y="145"/>
                    </a:lnTo>
                    <a:lnTo>
                      <a:pt x="775" y="143"/>
                    </a:lnTo>
                    <a:lnTo>
                      <a:pt x="776" y="143"/>
                    </a:lnTo>
                    <a:lnTo>
                      <a:pt x="776" y="146"/>
                    </a:lnTo>
                    <a:lnTo>
                      <a:pt x="777" y="146"/>
                    </a:lnTo>
                    <a:lnTo>
                      <a:pt x="777" y="147"/>
                    </a:lnTo>
                    <a:lnTo>
                      <a:pt x="776" y="149"/>
                    </a:lnTo>
                    <a:lnTo>
                      <a:pt x="781" y="146"/>
                    </a:lnTo>
                    <a:lnTo>
                      <a:pt x="782" y="145"/>
                    </a:lnTo>
                    <a:lnTo>
                      <a:pt x="783" y="145"/>
                    </a:lnTo>
                    <a:lnTo>
                      <a:pt x="783" y="142"/>
                    </a:lnTo>
                    <a:lnTo>
                      <a:pt x="784" y="141"/>
                    </a:lnTo>
                    <a:lnTo>
                      <a:pt x="785" y="141"/>
                    </a:lnTo>
                    <a:lnTo>
                      <a:pt x="783" y="139"/>
                    </a:lnTo>
                    <a:lnTo>
                      <a:pt x="775" y="139"/>
                    </a:lnTo>
                    <a:lnTo>
                      <a:pt x="773" y="137"/>
                    </a:lnTo>
                    <a:lnTo>
                      <a:pt x="770" y="131"/>
                    </a:lnTo>
                    <a:lnTo>
                      <a:pt x="772" y="131"/>
                    </a:lnTo>
                    <a:lnTo>
                      <a:pt x="772" y="130"/>
                    </a:lnTo>
                    <a:lnTo>
                      <a:pt x="773" y="130"/>
                    </a:lnTo>
                    <a:lnTo>
                      <a:pt x="773" y="129"/>
                    </a:lnTo>
                    <a:lnTo>
                      <a:pt x="777" y="129"/>
                    </a:lnTo>
                    <a:lnTo>
                      <a:pt x="778" y="128"/>
                    </a:lnTo>
                    <a:lnTo>
                      <a:pt x="779" y="125"/>
                    </a:lnTo>
                    <a:lnTo>
                      <a:pt x="778" y="124"/>
                    </a:lnTo>
                    <a:lnTo>
                      <a:pt x="776" y="123"/>
                    </a:lnTo>
                    <a:lnTo>
                      <a:pt x="775" y="123"/>
                    </a:lnTo>
                    <a:lnTo>
                      <a:pt x="776" y="122"/>
                    </a:lnTo>
                    <a:lnTo>
                      <a:pt x="779" y="121"/>
                    </a:lnTo>
                    <a:lnTo>
                      <a:pt x="781" y="119"/>
                    </a:lnTo>
                    <a:lnTo>
                      <a:pt x="776" y="119"/>
                    </a:lnTo>
                    <a:lnTo>
                      <a:pt x="775" y="118"/>
                    </a:lnTo>
                    <a:lnTo>
                      <a:pt x="772" y="117"/>
                    </a:lnTo>
                    <a:lnTo>
                      <a:pt x="773" y="116"/>
                    </a:lnTo>
                    <a:lnTo>
                      <a:pt x="778" y="115"/>
                    </a:lnTo>
                    <a:lnTo>
                      <a:pt x="783" y="115"/>
                    </a:lnTo>
                    <a:lnTo>
                      <a:pt x="783" y="113"/>
                    </a:lnTo>
                    <a:lnTo>
                      <a:pt x="784" y="113"/>
                    </a:lnTo>
                    <a:lnTo>
                      <a:pt x="782" y="111"/>
                    </a:lnTo>
                    <a:lnTo>
                      <a:pt x="775" y="113"/>
                    </a:lnTo>
                    <a:lnTo>
                      <a:pt x="776" y="111"/>
                    </a:lnTo>
                    <a:lnTo>
                      <a:pt x="779" y="109"/>
                    </a:lnTo>
                    <a:lnTo>
                      <a:pt x="787" y="108"/>
                    </a:lnTo>
                    <a:lnTo>
                      <a:pt x="788" y="105"/>
                    </a:lnTo>
                    <a:lnTo>
                      <a:pt x="784" y="106"/>
                    </a:lnTo>
                    <a:lnTo>
                      <a:pt x="784" y="105"/>
                    </a:lnTo>
                    <a:lnTo>
                      <a:pt x="785" y="103"/>
                    </a:lnTo>
                    <a:lnTo>
                      <a:pt x="784" y="103"/>
                    </a:lnTo>
                    <a:lnTo>
                      <a:pt x="783" y="104"/>
                    </a:lnTo>
                    <a:lnTo>
                      <a:pt x="782" y="104"/>
                    </a:lnTo>
                    <a:lnTo>
                      <a:pt x="783" y="103"/>
                    </a:lnTo>
                    <a:lnTo>
                      <a:pt x="784" y="98"/>
                    </a:lnTo>
                    <a:lnTo>
                      <a:pt x="785" y="97"/>
                    </a:lnTo>
                    <a:lnTo>
                      <a:pt x="787" y="97"/>
                    </a:lnTo>
                    <a:lnTo>
                      <a:pt x="788" y="96"/>
                    </a:lnTo>
                    <a:lnTo>
                      <a:pt x="789" y="92"/>
                    </a:lnTo>
                    <a:lnTo>
                      <a:pt x="794" y="87"/>
                    </a:lnTo>
                    <a:lnTo>
                      <a:pt x="797" y="82"/>
                    </a:lnTo>
                    <a:lnTo>
                      <a:pt x="797" y="81"/>
                    </a:lnTo>
                    <a:lnTo>
                      <a:pt x="801" y="80"/>
                    </a:lnTo>
                    <a:lnTo>
                      <a:pt x="813" y="81"/>
                    </a:lnTo>
                    <a:lnTo>
                      <a:pt x="818" y="84"/>
                    </a:lnTo>
                    <a:lnTo>
                      <a:pt x="818" y="85"/>
                    </a:lnTo>
                    <a:lnTo>
                      <a:pt x="819" y="86"/>
                    </a:lnTo>
                    <a:lnTo>
                      <a:pt x="820" y="86"/>
                    </a:lnTo>
                    <a:lnTo>
                      <a:pt x="820" y="85"/>
                    </a:lnTo>
                    <a:lnTo>
                      <a:pt x="818" y="82"/>
                    </a:lnTo>
                    <a:lnTo>
                      <a:pt x="815" y="79"/>
                    </a:lnTo>
                    <a:lnTo>
                      <a:pt x="814" y="78"/>
                    </a:lnTo>
                    <a:lnTo>
                      <a:pt x="809" y="76"/>
                    </a:lnTo>
                    <a:lnTo>
                      <a:pt x="809" y="74"/>
                    </a:lnTo>
                    <a:lnTo>
                      <a:pt x="814" y="70"/>
                    </a:lnTo>
                    <a:lnTo>
                      <a:pt x="814" y="68"/>
                    </a:lnTo>
                    <a:lnTo>
                      <a:pt x="815" y="68"/>
                    </a:lnTo>
                    <a:lnTo>
                      <a:pt x="815" y="67"/>
                    </a:lnTo>
                    <a:lnTo>
                      <a:pt x="816" y="67"/>
                    </a:lnTo>
                    <a:lnTo>
                      <a:pt x="816" y="60"/>
                    </a:lnTo>
                    <a:lnTo>
                      <a:pt x="820" y="56"/>
                    </a:lnTo>
                    <a:lnTo>
                      <a:pt x="822" y="57"/>
                    </a:lnTo>
                    <a:lnTo>
                      <a:pt x="825" y="57"/>
                    </a:lnTo>
                    <a:lnTo>
                      <a:pt x="826" y="59"/>
                    </a:lnTo>
                    <a:lnTo>
                      <a:pt x="831" y="65"/>
                    </a:lnTo>
                    <a:lnTo>
                      <a:pt x="833" y="67"/>
                    </a:lnTo>
                    <a:lnTo>
                      <a:pt x="835" y="66"/>
                    </a:lnTo>
                    <a:lnTo>
                      <a:pt x="835" y="60"/>
                    </a:lnTo>
                    <a:lnTo>
                      <a:pt x="832" y="57"/>
                    </a:lnTo>
                    <a:lnTo>
                      <a:pt x="832" y="54"/>
                    </a:lnTo>
                    <a:lnTo>
                      <a:pt x="829" y="53"/>
                    </a:lnTo>
                    <a:lnTo>
                      <a:pt x="828" y="51"/>
                    </a:lnTo>
                    <a:lnTo>
                      <a:pt x="827" y="49"/>
                    </a:lnTo>
                    <a:lnTo>
                      <a:pt x="824" y="49"/>
                    </a:lnTo>
                    <a:lnTo>
                      <a:pt x="819" y="48"/>
                    </a:lnTo>
                    <a:lnTo>
                      <a:pt x="816" y="47"/>
                    </a:lnTo>
                    <a:lnTo>
                      <a:pt x="815" y="47"/>
                    </a:lnTo>
                    <a:lnTo>
                      <a:pt x="815" y="44"/>
                    </a:lnTo>
                    <a:lnTo>
                      <a:pt x="816" y="43"/>
                    </a:lnTo>
                    <a:lnTo>
                      <a:pt x="816" y="37"/>
                    </a:lnTo>
                    <a:lnTo>
                      <a:pt x="820" y="35"/>
                    </a:lnTo>
                    <a:lnTo>
                      <a:pt x="821" y="33"/>
                    </a:lnTo>
                    <a:lnTo>
                      <a:pt x="822" y="36"/>
                    </a:lnTo>
                    <a:lnTo>
                      <a:pt x="822" y="37"/>
                    </a:lnTo>
                    <a:lnTo>
                      <a:pt x="824" y="37"/>
                    </a:lnTo>
                    <a:lnTo>
                      <a:pt x="825" y="38"/>
                    </a:lnTo>
                    <a:lnTo>
                      <a:pt x="824" y="41"/>
                    </a:lnTo>
                    <a:lnTo>
                      <a:pt x="826" y="41"/>
                    </a:lnTo>
                    <a:lnTo>
                      <a:pt x="831" y="45"/>
                    </a:lnTo>
                    <a:lnTo>
                      <a:pt x="832" y="45"/>
                    </a:lnTo>
                    <a:lnTo>
                      <a:pt x="832" y="42"/>
                    </a:lnTo>
                    <a:lnTo>
                      <a:pt x="829" y="39"/>
                    </a:lnTo>
                    <a:lnTo>
                      <a:pt x="831" y="37"/>
                    </a:lnTo>
                    <a:lnTo>
                      <a:pt x="831" y="33"/>
                    </a:lnTo>
                    <a:lnTo>
                      <a:pt x="832" y="35"/>
                    </a:lnTo>
                    <a:lnTo>
                      <a:pt x="834" y="35"/>
                    </a:lnTo>
                    <a:lnTo>
                      <a:pt x="835" y="33"/>
                    </a:lnTo>
                    <a:lnTo>
                      <a:pt x="832" y="31"/>
                    </a:lnTo>
                    <a:lnTo>
                      <a:pt x="831" y="30"/>
                    </a:lnTo>
                    <a:lnTo>
                      <a:pt x="831" y="29"/>
                    </a:lnTo>
                    <a:lnTo>
                      <a:pt x="829" y="27"/>
                    </a:lnTo>
                    <a:lnTo>
                      <a:pt x="829" y="26"/>
                    </a:lnTo>
                    <a:lnTo>
                      <a:pt x="828" y="25"/>
                    </a:lnTo>
                    <a:lnTo>
                      <a:pt x="829" y="24"/>
                    </a:lnTo>
                    <a:lnTo>
                      <a:pt x="831" y="24"/>
                    </a:lnTo>
                    <a:lnTo>
                      <a:pt x="832" y="23"/>
                    </a:lnTo>
                    <a:lnTo>
                      <a:pt x="829" y="23"/>
                    </a:lnTo>
                    <a:lnTo>
                      <a:pt x="829" y="22"/>
                    </a:lnTo>
                    <a:lnTo>
                      <a:pt x="831" y="20"/>
                    </a:lnTo>
                    <a:lnTo>
                      <a:pt x="832" y="20"/>
                    </a:lnTo>
                    <a:lnTo>
                      <a:pt x="833" y="19"/>
                    </a:lnTo>
                    <a:lnTo>
                      <a:pt x="837" y="20"/>
                    </a:lnTo>
                    <a:lnTo>
                      <a:pt x="838" y="22"/>
                    </a:lnTo>
                    <a:lnTo>
                      <a:pt x="838" y="23"/>
                    </a:lnTo>
                    <a:lnTo>
                      <a:pt x="839" y="24"/>
                    </a:lnTo>
                    <a:lnTo>
                      <a:pt x="840" y="24"/>
                    </a:lnTo>
                    <a:lnTo>
                      <a:pt x="840" y="27"/>
                    </a:lnTo>
                    <a:lnTo>
                      <a:pt x="839" y="29"/>
                    </a:lnTo>
                    <a:lnTo>
                      <a:pt x="846" y="27"/>
                    </a:lnTo>
                    <a:lnTo>
                      <a:pt x="845" y="26"/>
                    </a:lnTo>
                    <a:lnTo>
                      <a:pt x="846" y="24"/>
                    </a:lnTo>
                    <a:lnTo>
                      <a:pt x="846" y="23"/>
                    </a:lnTo>
                    <a:lnTo>
                      <a:pt x="845" y="22"/>
                    </a:lnTo>
                    <a:lnTo>
                      <a:pt x="846" y="20"/>
                    </a:lnTo>
                    <a:lnTo>
                      <a:pt x="849" y="20"/>
                    </a:lnTo>
                    <a:lnTo>
                      <a:pt x="850" y="23"/>
                    </a:lnTo>
                    <a:lnTo>
                      <a:pt x="849" y="26"/>
                    </a:lnTo>
                    <a:lnTo>
                      <a:pt x="846" y="31"/>
                    </a:lnTo>
                    <a:lnTo>
                      <a:pt x="845" y="32"/>
                    </a:lnTo>
                    <a:lnTo>
                      <a:pt x="843" y="33"/>
                    </a:lnTo>
                    <a:lnTo>
                      <a:pt x="844" y="33"/>
                    </a:lnTo>
                    <a:lnTo>
                      <a:pt x="845" y="32"/>
                    </a:lnTo>
                    <a:lnTo>
                      <a:pt x="847" y="35"/>
                    </a:lnTo>
                    <a:lnTo>
                      <a:pt x="849" y="35"/>
                    </a:lnTo>
                    <a:lnTo>
                      <a:pt x="850" y="36"/>
                    </a:lnTo>
                    <a:lnTo>
                      <a:pt x="850" y="32"/>
                    </a:lnTo>
                    <a:lnTo>
                      <a:pt x="851" y="29"/>
                    </a:lnTo>
                    <a:lnTo>
                      <a:pt x="852" y="27"/>
                    </a:lnTo>
                    <a:lnTo>
                      <a:pt x="853" y="27"/>
                    </a:lnTo>
                    <a:lnTo>
                      <a:pt x="853" y="29"/>
                    </a:lnTo>
                    <a:lnTo>
                      <a:pt x="855" y="29"/>
                    </a:lnTo>
                    <a:lnTo>
                      <a:pt x="857" y="33"/>
                    </a:lnTo>
                    <a:lnTo>
                      <a:pt x="857" y="35"/>
                    </a:lnTo>
                    <a:lnTo>
                      <a:pt x="858" y="39"/>
                    </a:lnTo>
                    <a:lnTo>
                      <a:pt x="857" y="44"/>
                    </a:lnTo>
                    <a:lnTo>
                      <a:pt x="858" y="44"/>
                    </a:lnTo>
                    <a:lnTo>
                      <a:pt x="858" y="42"/>
                    </a:lnTo>
                    <a:lnTo>
                      <a:pt x="859" y="41"/>
                    </a:lnTo>
                    <a:lnTo>
                      <a:pt x="862" y="41"/>
                    </a:lnTo>
                    <a:lnTo>
                      <a:pt x="863" y="32"/>
                    </a:lnTo>
                    <a:lnTo>
                      <a:pt x="863" y="27"/>
                    </a:lnTo>
                    <a:lnTo>
                      <a:pt x="862" y="26"/>
                    </a:lnTo>
                    <a:lnTo>
                      <a:pt x="862" y="20"/>
                    </a:lnTo>
                    <a:lnTo>
                      <a:pt x="864" y="22"/>
                    </a:lnTo>
                    <a:lnTo>
                      <a:pt x="869" y="26"/>
                    </a:lnTo>
                    <a:lnTo>
                      <a:pt x="869" y="31"/>
                    </a:lnTo>
                    <a:lnTo>
                      <a:pt x="865" y="35"/>
                    </a:lnTo>
                    <a:lnTo>
                      <a:pt x="864" y="35"/>
                    </a:lnTo>
                    <a:lnTo>
                      <a:pt x="865" y="37"/>
                    </a:lnTo>
                    <a:lnTo>
                      <a:pt x="866" y="37"/>
                    </a:lnTo>
                    <a:lnTo>
                      <a:pt x="869" y="33"/>
                    </a:lnTo>
                    <a:lnTo>
                      <a:pt x="870" y="36"/>
                    </a:lnTo>
                    <a:lnTo>
                      <a:pt x="870" y="35"/>
                    </a:lnTo>
                    <a:lnTo>
                      <a:pt x="871" y="32"/>
                    </a:lnTo>
                    <a:lnTo>
                      <a:pt x="872" y="31"/>
                    </a:lnTo>
                    <a:lnTo>
                      <a:pt x="875" y="30"/>
                    </a:lnTo>
                    <a:lnTo>
                      <a:pt x="876" y="30"/>
                    </a:lnTo>
                    <a:lnTo>
                      <a:pt x="877" y="32"/>
                    </a:lnTo>
                    <a:lnTo>
                      <a:pt x="878" y="33"/>
                    </a:lnTo>
                    <a:lnTo>
                      <a:pt x="878" y="35"/>
                    </a:lnTo>
                    <a:lnTo>
                      <a:pt x="880" y="35"/>
                    </a:lnTo>
                    <a:lnTo>
                      <a:pt x="880" y="32"/>
                    </a:lnTo>
                    <a:lnTo>
                      <a:pt x="882" y="31"/>
                    </a:lnTo>
                    <a:lnTo>
                      <a:pt x="883" y="31"/>
                    </a:lnTo>
                    <a:lnTo>
                      <a:pt x="884" y="30"/>
                    </a:lnTo>
                    <a:lnTo>
                      <a:pt x="886" y="32"/>
                    </a:lnTo>
                    <a:lnTo>
                      <a:pt x="886" y="36"/>
                    </a:lnTo>
                    <a:lnTo>
                      <a:pt x="884" y="36"/>
                    </a:lnTo>
                    <a:lnTo>
                      <a:pt x="883" y="38"/>
                    </a:lnTo>
                    <a:lnTo>
                      <a:pt x="881" y="41"/>
                    </a:lnTo>
                    <a:lnTo>
                      <a:pt x="878" y="44"/>
                    </a:lnTo>
                    <a:lnTo>
                      <a:pt x="877" y="45"/>
                    </a:lnTo>
                    <a:lnTo>
                      <a:pt x="874" y="48"/>
                    </a:lnTo>
                    <a:lnTo>
                      <a:pt x="874" y="49"/>
                    </a:lnTo>
                    <a:lnTo>
                      <a:pt x="875" y="51"/>
                    </a:lnTo>
                    <a:lnTo>
                      <a:pt x="872" y="54"/>
                    </a:lnTo>
                    <a:lnTo>
                      <a:pt x="872" y="55"/>
                    </a:lnTo>
                    <a:lnTo>
                      <a:pt x="870" y="55"/>
                    </a:lnTo>
                    <a:lnTo>
                      <a:pt x="869" y="59"/>
                    </a:lnTo>
                    <a:lnTo>
                      <a:pt x="865" y="60"/>
                    </a:lnTo>
                    <a:lnTo>
                      <a:pt x="865" y="63"/>
                    </a:lnTo>
                    <a:lnTo>
                      <a:pt x="862" y="67"/>
                    </a:lnTo>
                    <a:lnTo>
                      <a:pt x="859" y="68"/>
                    </a:lnTo>
                    <a:lnTo>
                      <a:pt x="859" y="69"/>
                    </a:lnTo>
                    <a:lnTo>
                      <a:pt x="857" y="72"/>
                    </a:lnTo>
                    <a:lnTo>
                      <a:pt x="857" y="73"/>
                    </a:lnTo>
                    <a:lnTo>
                      <a:pt x="851" y="78"/>
                    </a:lnTo>
                    <a:lnTo>
                      <a:pt x="850" y="80"/>
                    </a:lnTo>
                    <a:lnTo>
                      <a:pt x="857" y="78"/>
                    </a:lnTo>
                    <a:lnTo>
                      <a:pt x="859" y="80"/>
                    </a:lnTo>
                    <a:lnTo>
                      <a:pt x="857" y="82"/>
                    </a:lnTo>
                    <a:lnTo>
                      <a:pt x="850" y="82"/>
                    </a:lnTo>
                    <a:lnTo>
                      <a:pt x="851" y="85"/>
                    </a:lnTo>
                    <a:lnTo>
                      <a:pt x="857" y="84"/>
                    </a:lnTo>
                    <a:lnTo>
                      <a:pt x="859" y="86"/>
                    </a:lnTo>
                    <a:lnTo>
                      <a:pt x="858" y="86"/>
                    </a:lnTo>
                    <a:lnTo>
                      <a:pt x="857" y="87"/>
                    </a:lnTo>
                    <a:lnTo>
                      <a:pt x="857" y="90"/>
                    </a:lnTo>
                    <a:lnTo>
                      <a:pt x="858" y="93"/>
                    </a:lnTo>
                    <a:lnTo>
                      <a:pt x="858" y="96"/>
                    </a:lnTo>
                    <a:lnTo>
                      <a:pt x="855" y="93"/>
                    </a:lnTo>
                    <a:lnTo>
                      <a:pt x="853" y="94"/>
                    </a:lnTo>
                    <a:lnTo>
                      <a:pt x="850" y="99"/>
                    </a:lnTo>
                    <a:lnTo>
                      <a:pt x="852" y="99"/>
                    </a:lnTo>
                    <a:lnTo>
                      <a:pt x="852" y="100"/>
                    </a:lnTo>
                    <a:lnTo>
                      <a:pt x="851" y="102"/>
                    </a:lnTo>
                    <a:lnTo>
                      <a:pt x="851" y="103"/>
                    </a:lnTo>
                    <a:lnTo>
                      <a:pt x="852" y="104"/>
                    </a:lnTo>
                    <a:lnTo>
                      <a:pt x="852" y="103"/>
                    </a:lnTo>
                    <a:lnTo>
                      <a:pt x="853" y="102"/>
                    </a:lnTo>
                    <a:lnTo>
                      <a:pt x="856" y="102"/>
                    </a:lnTo>
                    <a:lnTo>
                      <a:pt x="856" y="105"/>
                    </a:lnTo>
                    <a:lnTo>
                      <a:pt x="849" y="112"/>
                    </a:lnTo>
                    <a:lnTo>
                      <a:pt x="847" y="112"/>
                    </a:lnTo>
                    <a:lnTo>
                      <a:pt x="847" y="113"/>
                    </a:lnTo>
                    <a:lnTo>
                      <a:pt x="846" y="115"/>
                    </a:lnTo>
                    <a:lnTo>
                      <a:pt x="846" y="117"/>
                    </a:lnTo>
                    <a:lnTo>
                      <a:pt x="845" y="118"/>
                    </a:lnTo>
                    <a:lnTo>
                      <a:pt x="845" y="124"/>
                    </a:lnTo>
                    <a:lnTo>
                      <a:pt x="844" y="125"/>
                    </a:lnTo>
                    <a:lnTo>
                      <a:pt x="844" y="130"/>
                    </a:lnTo>
                    <a:lnTo>
                      <a:pt x="845" y="134"/>
                    </a:lnTo>
                    <a:lnTo>
                      <a:pt x="847" y="135"/>
                    </a:lnTo>
                    <a:lnTo>
                      <a:pt x="849" y="135"/>
                    </a:lnTo>
                    <a:lnTo>
                      <a:pt x="849" y="131"/>
                    </a:lnTo>
                    <a:lnTo>
                      <a:pt x="847" y="131"/>
                    </a:lnTo>
                    <a:lnTo>
                      <a:pt x="847" y="125"/>
                    </a:lnTo>
                    <a:lnTo>
                      <a:pt x="851" y="124"/>
                    </a:lnTo>
                    <a:lnTo>
                      <a:pt x="851" y="125"/>
                    </a:lnTo>
                    <a:lnTo>
                      <a:pt x="850" y="128"/>
                    </a:lnTo>
                    <a:lnTo>
                      <a:pt x="851" y="128"/>
                    </a:lnTo>
                    <a:lnTo>
                      <a:pt x="851" y="129"/>
                    </a:lnTo>
                    <a:lnTo>
                      <a:pt x="850" y="130"/>
                    </a:lnTo>
                    <a:lnTo>
                      <a:pt x="851" y="131"/>
                    </a:lnTo>
                    <a:lnTo>
                      <a:pt x="851" y="133"/>
                    </a:lnTo>
                    <a:lnTo>
                      <a:pt x="852" y="134"/>
                    </a:lnTo>
                    <a:lnTo>
                      <a:pt x="853" y="134"/>
                    </a:lnTo>
                    <a:lnTo>
                      <a:pt x="856" y="133"/>
                    </a:lnTo>
                    <a:lnTo>
                      <a:pt x="857" y="131"/>
                    </a:lnTo>
                    <a:lnTo>
                      <a:pt x="858" y="128"/>
                    </a:lnTo>
                    <a:lnTo>
                      <a:pt x="859" y="122"/>
                    </a:lnTo>
                    <a:lnTo>
                      <a:pt x="862" y="119"/>
                    </a:lnTo>
                    <a:lnTo>
                      <a:pt x="863" y="119"/>
                    </a:lnTo>
                    <a:lnTo>
                      <a:pt x="863" y="118"/>
                    </a:lnTo>
                    <a:lnTo>
                      <a:pt x="865" y="116"/>
                    </a:lnTo>
                    <a:lnTo>
                      <a:pt x="865" y="112"/>
                    </a:lnTo>
                    <a:lnTo>
                      <a:pt x="869" y="109"/>
                    </a:lnTo>
                    <a:lnTo>
                      <a:pt x="870" y="106"/>
                    </a:lnTo>
                    <a:lnTo>
                      <a:pt x="869" y="105"/>
                    </a:lnTo>
                    <a:lnTo>
                      <a:pt x="864" y="103"/>
                    </a:lnTo>
                    <a:lnTo>
                      <a:pt x="865" y="100"/>
                    </a:lnTo>
                    <a:lnTo>
                      <a:pt x="875" y="88"/>
                    </a:lnTo>
                    <a:lnTo>
                      <a:pt x="883" y="73"/>
                    </a:lnTo>
                    <a:lnTo>
                      <a:pt x="884" y="72"/>
                    </a:lnTo>
                    <a:lnTo>
                      <a:pt x="886" y="72"/>
                    </a:lnTo>
                    <a:lnTo>
                      <a:pt x="887" y="69"/>
                    </a:lnTo>
                    <a:lnTo>
                      <a:pt x="889" y="67"/>
                    </a:lnTo>
                    <a:lnTo>
                      <a:pt x="889" y="65"/>
                    </a:lnTo>
                    <a:lnTo>
                      <a:pt x="891" y="56"/>
                    </a:lnTo>
                    <a:lnTo>
                      <a:pt x="891" y="54"/>
                    </a:lnTo>
                    <a:lnTo>
                      <a:pt x="894" y="54"/>
                    </a:lnTo>
                    <a:lnTo>
                      <a:pt x="895" y="53"/>
                    </a:lnTo>
                    <a:lnTo>
                      <a:pt x="895" y="49"/>
                    </a:lnTo>
                    <a:lnTo>
                      <a:pt x="896" y="48"/>
                    </a:lnTo>
                    <a:lnTo>
                      <a:pt x="897" y="45"/>
                    </a:lnTo>
                    <a:lnTo>
                      <a:pt x="900" y="43"/>
                    </a:lnTo>
                    <a:lnTo>
                      <a:pt x="905" y="33"/>
                    </a:lnTo>
                    <a:lnTo>
                      <a:pt x="915" y="24"/>
                    </a:lnTo>
                    <a:lnTo>
                      <a:pt x="918" y="23"/>
                    </a:lnTo>
                    <a:lnTo>
                      <a:pt x="918" y="24"/>
                    </a:lnTo>
                    <a:lnTo>
                      <a:pt x="920" y="26"/>
                    </a:lnTo>
                    <a:lnTo>
                      <a:pt x="919" y="27"/>
                    </a:lnTo>
                    <a:lnTo>
                      <a:pt x="919" y="29"/>
                    </a:lnTo>
                    <a:lnTo>
                      <a:pt x="920" y="29"/>
                    </a:lnTo>
                    <a:lnTo>
                      <a:pt x="920" y="31"/>
                    </a:lnTo>
                    <a:lnTo>
                      <a:pt x="919" y="32"/>
                    </a:lnTo>
                    <a:lnTo>
                      <a:pt x="919" y="33"/>
                    </a:lnTo>
                    <a:lnTo>
                      <a:pt x="916" y="36"/>
                    </a:lnTo>
                    <a:lnTo>
                      <a:pt x="916" y="38"/>
                    </a:lnTo>
                    <a:lnTo>
                      <a:pt x="918" y="38"/>
                    </a:lnTo>
                    <a:lnTo>
                      <a:pt x="918" y="39"/>
                    </a:lnTo>
                    <a:lnTo>
                      <a:pt x="919" y="39"/>
                    </a:lnTo>
                    <a:lnTo>
                      <a:pt x="919" y="38"/>
                    </a:lnTo>
                    <a:lnTo>
                      <a:pt x="920" y="37"/>
                    </a:lnTo>
                    <a:lnTo>
                      <a:pt x="920" y="41"/>
                    </a:lnTo>
                    <a:lnTo>
                      <a:pt x="919" y="42"/>
                    </a:lnTo>
                    <a:lnTo>
                      <a:pt x="919" y="44"/>
                    </a:lnTo>
                    <a:lnTo>
                      <a:pt x="918" y="47"/>
                    </a:lnTo>
                    <a:lnTo>
                      <a:pt x="918" y="51"/>
                    </a:lnTo>
                    <a:lnTo>
                      <a:pt x="916" y="55"/>
                    </a:lnTo>
                    <a:lnTo>
                      <a:pt x="903" y="62"/>
                    </a:lnTo>
                    <a:lnTo>
                      <a:pt x="905" y="63"/>
                    </a:lnTo>
                    <a:lnTo>
                      <a:pt x="911" y="61"/>
                    </a:lnTo>
                    <a:lnTo>
                      <a:pt x="912" y="60"/>
                    </a:lnTo>
                    <a:lnTo>
                      <a:pt x="915" y="62"/>
                    </a:lnTo>
                    <a:lnTo>
                      <a:pt x="916" y="63"/>
                    </a:lnTo>
                    <a:lnTo>
                      <a:pt x="914" y="73"/>
                    </a:lnTo>
                    <a:lnTo>
                      <a:pt x="914" y="76"/>
                    </a:lnTo>
                    <a:lnTo>
                      <a:pt x="913" y="78"/>
                    </a:lnTo>
                    <a:lnTo>
                      <a:pt x="913" y="84"/>
                    </a:lnTo>
                    <a:lnTo>
                      <a:pt x="912" y="86"/>
                    </a:lnTo>
                    <a:lnTo>
                      <a:pt x="911" y="87"/>
                    </a:lnTo>
                    <a:lnTo>
                      <a:pt x="911" y="99"/>
                    </a:lnTo>
                    <a:lnTo>
                      <a:pt x="913" y="99"/>
                    </a:lnTo>
                    <a:lnTo>
                      <a:pt x="913" y="97"/>
                    </a:lnTo>
                    <a:lnTo>
                      <a:pt x="914" y="96"/>
                    </a:lnTo>
                    <a:lnTo>
                      <a:pt x="915" y="97"/>
                    </a:lnTo>
                    <a:lnTo>
                      <a:pt x="916" y="96"/>
                    </a:lnTo>
                    <a:lnTo>
                      <a:pt x="915" y="93"/>
                    </a:lnTo>
                    <a:lnTo>
                      <a:pt x="915" y="92"/>
                    </a:lnTo>
                    <a:lnTo>
                      <a:pt x="916" y="91"/>
                    </a:lnTo>
                    <a:lnTo>
                      <a:pt x="916" y="90"/>
                    </a:lnTo>
                    <a:lnTo>
                      <a:pt x="918" y="91"/>
                    </a:lnTo>
                    <a:lnTo>
                      <a:pt x="919" y="91"/>
                    </a:lnTo>
                    <a:lnTo>
                      <a:pt x="921" y="90"/>
                    </a:lnTo>
                    <a:lnTo>
                      <a:pt x="921" y="88"/>
                    </a:lnTo>
                    <a:lnTo>
                      <a:pt x="922" y="86"/>
                    </a:lnTo>
                    <a:lnTo>
                      <a:pt x="922" y="85"/>
                    </a:lnTo>
                    <a:lnTo>
                      <a:pt x="924" y="84"/>
                    </a:lnTo>
                    <a:lnTo>
                      <a:pt x="928" y="82"/>
                    </a:lnTo>
                    <a:lnTo>
                      <a:pt x="928" y="86"/>
                    </a:lnTo>
                    <a:lnTo>
                      <a:pt x="933" y="84"/>
                    </a:lnTo>
                    <a:lnTo>
                      <a:pt x="934" y="84"/>
                    </a:lnTo>
                    <a:lnTo>
                      <a:pt x="936" y="85"/>
                    </a:lnTo>
                    <a:lnTo>
                      <a:pt x="933" y="82"/>
                    </a:lnTo>
                    <a:lnTo>
                      <a:pt x="932" y="80"/>
                    </a:lnTo>
                    <a:lnTo>
                      <a:pt x="930" y="78"/>
                    </a:lnTo>
                    <a:lnTo>
                      <a:pt x="930" y="76"/>
                    </a:lnTo>
                    <a:lnTo>
                      <a:pt x="931" y="75"/>
                    </a:lnTo>
                    <a:lnTo>
                      <a:pt x="931" y="73"/>
                    </a:lnTo>
                    <a:lnTo>
                      <a:pt x="930" y="73"/>
                    </a:lnTo>
                    <a:lnTo>
                      <a:pt x="932" y="68"/>
                    </a:lnTo>
                    <a:lnTo>
                      <a:pt x="933" y="67"/>
                    </a:lnTo>
                    <a:lnTo>
                      <a:pt x="934" y="67"/>
                    </a:lnTo>
                    <a:lnTo>
                      <a:pt x="936" y="68"/>
                    </a:lnTo>
                    <a:lnTo>
                      <a:pt x="938" y="68"/>
                    </a:lnTo>
                    <a:lnTo>
                      <a:pt x="942" y="70"/>
                    </a:lnTo>
                    <a:lnTo>
                      <a:pt x="943" y="70"/>
                    </a:lnTo>
                    <a:lnTo>
                      <a:pt x="942" y="68"/>
                    </a:lnTo>
                    <a:lnTo>
                      <a:pt x="937" y="65"/>
                    </a:lnTo>
                    <a:lnTo>
                      <a:pt x="936" y="63"/>
                    </a:lnTo>
                    <a:lnTo>
                      <a:pt x="936" y="61"/>
                    </a:lnTo>
                    <a:lnTo>
                      <a:pt x="938" y="57"/>
                    </a:lnTo>
                    <a:lnTo>
                      <a:pt x="937" y="57"/>
                    </a:lnTo>
                    <a:lnTo>
                      <a:pt x="934" y="55"/>
                    </a:lnTo>
                    <a:lnTo>
                      <a:pt x="936" y="51"/>
                    </a:lnTo>
                    <a:lnTo>
                      <a:pt x="937" y="50"/>
                    </a:lnTo>
                    <a:lnTo>
                      <a:pt x="945" y="50"/>
                    </a:lnTo>
                    <a:lnTo>
                      <a:pt x="945" y="48"/>
                    </a:lnTo>
                    <a:lnTo>
                      <a:pt x="944" y="48"/>
                    </a:lnTo>
                    <a:lnTo>
                      <a:pt x="943" y="45"/>
                    </a:lnTo>
                    <a:lnTo>
                      <a:pt x="944" y="43"/>
                    </a:lnTo>
                    <a:lnTo>
                      <a:pt x="944" y="41"/>
                    </a:lnTo>
                    <a:lnTo>
                      <a:pt x="945" y="39"/>
                    </a:lnTo>
                    <a:lnTo>
                      <a:pt x="946" y="39"/>
                    </a:lnTo>
                    <a:lnTo>
                      <a:pt x="958" y="42"/>
                    </a:lnTo>
                    <a:lnTo>
                      <a:pt x="951" y="39"/>
                    </a:lnTo>
                    <a:lnTo>
                      <a:pt x="951" y="38"/>
                    </a:lnTo>
                    <a:lnTo>
                      <a:pt x="952" y="38"/>
                    </a:lnTo>
                    <a:lnTo>
                      <a:pt x="953" y="37"/>
                    </a:lnTo>
                    <a:lnTo>
                      <a:pt x="953" y="36"/>
                    </a:lnTo>
                    <a:lnTo>
                      <a:pt x="952" y="35"/>
                    </a:lnTo>
                    <a:lnTo>
                      <a:pt x="952" y="33"/>
                    </a:lnTo>
                    <a:lnTo>
                      <a:pt x="951" y="35"/>
                    </a:lnTo>
                    <a:lnTo>
                      <a:pt x="951" y="33"/>
                    </a:lnTo>
                    <a:lnTo>
                      <a:pt x="950" y="33"/>
                    </a:lnTo>
                    <a:lnTo>
                      <a:pt x="950" y="32"/>
                    </a:lnTo>
                    <a:lnTo>
                      <a:pt x="947" y="32"/>
                    </a:lnTo>
                    <a:lnTo>
                      <a:pt x="947" y="31"/>
                    </a:lnTo>
                    <a:lnTo>
                      <a:pt x="949" y="29"/>
                    </a:lnTo>
                    <a:lnTo>
                      <a:pt x="949" y="27"/>
                    </a:lnTo>
                    <a:lnTo>
                      <a:pt x="947" y="29"/>
                    </a:lnTo>
                    <a:lnTo>
                      <a:pt x="946" y="31"/>
                    </a:lnTo>
                    <a:lnTo>
                      <a:pt x="945" y="32"/>
                    </a:lnTo>
                    <a:lnTo>
                      <a:pt x="939" y="30"/>
                    </a:lnTo>
                    <a:lnTo>
                      <a:pt x="937" y="27"/>
                    </a:lnTo>
                    <a:lnTo>
                      <a:pt x="937" y="23"/>
                    </a:lnTo>
                    <a:lnTo>
                      <a:pt x="938" y="22"/>
                    </a:lnTo>
                    <a:lnTo>
                      <a:pt x="946" y="24"/>
                    </a:lnTo>
                    <a:lnTo>
                      <a:pt x="945" y="23"/>
                    </a:lnTo>
                    <a:lnTo>
                      <a:pt x="945" y="22"/>
                    </a:lnTo>
                    <a:lnTo>
                      <a:pt x="940" y="17"/>
                    </a:lnTo>
                    <a:lnTo>
                      <a:pt x="940" y="14"/>
                    </a:lnTo>
                    <a:lnTo>
                      <a:pt x="942" y="13"/>
                    </a:lnTo>
                    <a:lnTo>
                      <a:pt x="951" y="16"/>
                    </a:lnTo>
                    <a:lnTo>
                      <a:pt x="952" y="18"/>
                    </a:lnTo>
                    <a:lnTo>
                      <a:pt x="952" y="20"/>
                    </a:lnTo>
                    <a:lnTo>
                      <a:pt x="953" y="23"/>
                    </a:lnTo>
                    <a:lnTo>
                      <a:pt x="955" y="23"/>
                    </a:lnTo>
                    <a:lnTo>
                      <a:pt x="956" y="20"/>
                    </a:lnTo>
                    <a:lnTo>
                      <a:pt x="955" y="19"/>
                    </a:lnTo>
                    <a:lnTo>
                      <a:pt x="955" y="16"/>
                    </a:lnTo>
                    <a:lnTo>
                      <a:pt x="956" y="14"/>
                    </a:lnTo>
                    <a:lnTo>
                      <a:pt x="955" y="14"/>
                    </a:lnTo>
                    <a:lnTo>
                      <a:pt x="953" y="13"/>
                    </a:lnTo>
                    <a:lnTo>
                      <a:pt x="953" y="6"/>
                    </a:lnTo>
                    <a:lnTo>
                      <a:pt x="955" y="4"/>
                    </a:lnTo>
                    <a:lnTo>
                      <a:pt x="957" y="5"/>
                    </a:lnTo>
                    <a:lnTo>
                      <a:pt x="958" y="5"/>
                    </a:lnTo>
                    <a:lnTo>
                      <a:pt x="95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5443D57-9D72-4C93-B677-34EE9C013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213" y="3329875"/>
              <a:ext cx="230057" cy="145743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15" y="4"/>
                </a:cxn>
                <a:cxn ang="0">
                  <a:pos x="121" y="6"/>
                </a:cxn>
                <a:cxn ang="0">
                  <a:pos x="129" y="7"/>
                </a:cxn>
                <a:cxn ang="0">
                  <a:pos x="156" y="21"/>
                </a:cxn>
                <a:cxn ang="0">
                  <a:pos x="149" y="37"/>
                </a:cxn>
                <a:cxn ang="0">
                  <a:pos x="150" y="45"/>
                </a:cxn>
                <a:cxn ang="0">
                  <a:pos x="164" y="49"/>
                </a:cxn>
                <a:cxn ang="0">
                  <a:pos x="177" y="58"/>
                </a:cxn>
                <a:cxn ang="0">
                  <a:pos x="185" y="51"/>
                </a:cxn>
                <a:cxn ang="0">
                  <a:pos x="191" y="57"/>
                </a:cxn>
                <a:cxn ang="0">
                  <a:pos x="189" y="64"/>
                </a:cxn>
                <a:cxn ang="0">
                  <a:pos x="189" y="77"/>
                </a:cxn>
                <a:cxn ang="0">
                  <a:pos x="179" y="72"/>
                </a:cxn>
                <a:cxn ang="0">
                  <a:pos x="171" y="81"/>
                </a:cxn>
                <a:cxn ang="0">
                  <a:pos x="176" y="88"/>
                </a:cxn>
                <a:cxn ang="0">
                  <a:pos x="173" y="96"/>
                </a:cxn>
                <a:cxn ang="0">
                  <a:pos x="164" y="88"/>
                </a:cxn>
                <a:cxn ang="0">
                  <a:pos x="150" y="92"/>
                </a:cxn>
                <a:cxn ang="0">
                  <a:pos x="146" y="80"/>
                </a:cxn>
                <a:cxn ang="0">
                  <a:pos x="143" y="80"/>
                </a:cxn>
                <a:cxn ang="0">
                  <a:pos x="139" y="87"/>
                </a:cxn>
                <a:cxn ang="0">
                  <a:pos x="136" y="100"/>
                </a:cxn>
                <a:cxn ang="0">
                  <a:pos x="131" y="107"/>
                </a:cxn>
                <a:cxn ang="0">
                  <a:pos x="129" y="113"/>
                </a:cxn>
                <a:cxn ang="0">
                  <a:pos x="129" y="121"/>
                </a:cxn>
                <a:cxn ang="0">
                  <a:pos x="124" y="114"/>
                </a:cxn>
                <a:cxn ang="0">
                  <a:pos x="121" y="106"/>
                </a:cxn>
                <a:cxn ang="0">
                  <a:pos x="115" y="105"/>
                </a:cxn>
                <a:cxn ang="0">
                  <a:pos x="107" y="98"/>
                </a:cxn>
                <a:cxn ang="0">
                  <a:pos x="99" y="84"/>
                </a:cxn>
                <a:cxn ang="0">
                  <a:pos x="90" y="94"/>
                </a:cxn>
                <a:cxn ang="0">
                  <a:pos x="89" y="105"/>
                </a:cxn>
                <a:cxn ang="0">
                  <a:pos x="81" y="112"/>
                </a:cxn>
                <a:cxn ang="0">
                  <a:pos x="71" y="112"/>
                </a:cxn>
                <a:cxn ang="0">
                  <a:pos x="61" y="115"/>
                </a:cxn>
                <a:cxn ang="0">
                  <a:pos x="44" y="113"/>
                </a:cxn>
                <a:cxn ang="0">
                  <a:pos x="38" y="102"/>
                </a:cxn>
                <a:cxn ang="0">
                  <a:pos x="33" y="89"/>
                </a:cxn>
                <a:cxn ang="0">
                  <a:pos x="23" y="83"/>
                </a:cxn>
                <a:cxn ang="0">
                  <a:pos x="12" y="90"/>
                </a:cxn>
                <a:cxn ang="0">
                  <a:pos x="7" y="102"/>
                </a:cxn>
                <a:cxn ang="0">
                  <a:pos x="1" y="99"/>
                </a:cxn>
                <a:cxn ang="0">
                  <a:pos x="6" y="92"/>
                </a:cxn>
                <a:cxn ang="0">
                  <a:pos x="5" y="84"/>
                </a:cxn>
                <a:cxn ang="0">
                  <a:pos x="7" y="75"/>
                </a:cxn>
                <a:cxn ang="0">
                  <a:pos x="20" y="64"/>
                </a:cxn>
                <a:cxn ang="0">
                  <a:pos x="21" y="52"/>
                </a:cxn>
                <a:cxn ang="0">
                  <a:pos x="33" y="43"/>
                </a:cxn>
                <a:cxn ang="0">
                  <a:pos x="43" y="34"/>
                </a:cxn>
                <a:cxn ang="0">
                  <a:pos x="44" y="26"/>
                </a:cxn>
                <a:cxn ang="0">
                  <a:pos x="43" y="22"/>
                </a:cxn>
                <a:cxn ang="0">
                  <a:pos x="45" y="18"/>
                </a:cxn>
                <a:cxn ang="0">
                  <a:pos x="53" y="24"/>
                </a:cxn>
                <a:cxn ang="0">
                  <a:pos x="64" y="18"/>
                </a:cxn>
                <a:cxn ang="0">
                  <a:pos x="69" y="13"/>
                </a:cxn>
                <a:cxn ang="0">
                  <a:pos x="76" y="15"/>
                </a:cxn>
                <a:cxn ang="0">
                  <a:pos x="90" y="14"/>
                </a:cxn>
                <a:cxn ang="0">
                  <a:pos x="99" y="10"/>
                </a:cxn>
                <a:cxn ang="0">
                  <a:pos x="111" y="13"/>
                </a:cxn>
                <a:cxn ang="0">
                  <a:pos x="105" y="9"/>
                </a:cxn>
                <a:cxn ang="0">
                  <a:pos x="105" y="3"/>
                </a:cxn>
              </a:cxnLst>
              <a:rect l="0" t="0" r="r" b="b"/>
              <a:pathLst>
                <a:path w="191" h="121">
                  <a:moveTo>
                    <a:pt x="110" y="0"/>
                  </a:moveTo>
                  <a:lnTo>
                    <a:pt x="112" y="0"/>
                  </a:lnTo>
                  <a:lnTo>
                    <a:pt x="112" y="2"/>
                  </a:lnTo>
                  <a:lnTo>
                    <a:pt x="113" y="2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4" y="1"/>
                  </a:lnTo>
                  <a:lnTo>
                    <a:pt x="115" y="1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7" y="3"/>
                  </a:lnTo>
                  <a:lnTo>
                    <a:pt x="115" y="4"/>
                  </a:lnTo>
                  <a:lnTo>
                    <a:pt x="117" y="4"/>
                  </a:lnTo>
                  <a:lnTo>
                    <a:pt x="117" y="6"/>
                  </a:lnTo>
                  <a:lnTo>
                    <a:pt x="119" y="6"/>
                  </a:lnTo>
                  <a:lnTo>
                    <a:pt x="119" y="4"/>
                  </a:lnTo>
                  <a:lnTo>
                    <a:pt x="120" y="4"/>
                  </a:lnTo>
                  <a:lnTo>
                    <a:pt x="121" y="6"/>
                  </a:lnTo>
                  <a:lnTo>
                    <a:pt x="123" y="6"/>
                  </a:lnTo>
                  <a:lnTo>
                    <a:pt x="121" y="7"/>
                  </a:lnTo>
                  <a:lnTo>
                    <a:pt x="123" y="7"/>
                  </a:lnTo>
                  <a:lnTo>
                    <a:pt x="124" y="8"/>
                  </a:lnTo>
                  <a:lnTo>
                    <a:pt x="127" y="8"/>
                  </a:lnTo>
                  <a:lnTo>
                    <a:pt x="129" y="7"/>
                  </a:lnTo>
                  <a:lnTo>
                    <a:pt x="130" y="7"/>
                  </a:lnTo>
                  <a:lnTo>
                    <a:pt x="135" y="8"/>
                  </a:lnTo>
                  <a:lnTo>
                    <a:pt x="138" y="8"/>
                  </a:lnTo>
                  <a:lnTo>
                    <a:pt x="141" y="9"/>
                  </a:lnTo>
                  <a:lnTo>
                    <a:pt x="151" y="16"/>
                  </a:lnTo>
                  <a:lnTo>
                    <a:pt x="156" y="21"/>
                  </a:lnTo>
                  <a:lnTo>
                    <a:pt x="156" y="25"/>
                  </a:lnTo>
                  <a:lnTo>
                    <a:pt x="154" y="27"/>
                  </a:lnTo>
                  <a:lnTo>
                    <a:pt x="154" y="28"/>
                  </a:lnTo>
                  <a:lnTo>
                    <a:pt x="151" y="33"/>
                  </a:lnTo>
                  <a:lnTo>
                    <a:pt x="150" y="34"/>
                  </a:lnTo>
                  <a:lnTo>
                    <a:pt x="149" y="37"/>
                  </a:lnTo>
                  <a:lnTo>
                    <a:pt x="149" y="39"/>
                  </a:lnTo>
                  <a:lnTo>
                    <a:pt x="150" y="40"/>
                  </a:lnTo>
                  <a:lnTo>
                    <a:pt x="150" y="44"/>
                  </a:lnTo>
                  <a:lnTo>
                    <a:pt x="149" y="44"/>
                  </a:lnTo>
                  <a:lnTo>
                    <a:pt x="149" y="45"/>
                  </a:lnTo>
                  <a:lnTo>
                    <a:pt x="150" y="45"/>
                  </a:lnTo>
                  <a:lnTo>
                    <a:pt x="152" y="46"/>
                  </a:lnTo>
                  <a:lnTo>
                    <a:pt x="154" y="45"/>
                  </a:lnTo>
                  <a:lnTo>
                    <a:pt x="154" y="46"/>
                  </a:lnTo>
                  <a:lnTo>
                    <a:pt x="156" y="45"/>
                  </a:lnTo>
                  <a:lnTo>
                    <a:pt x="157" y="46"/>
                  </a:lnTo>
                  <a:lnTo>
                    <a:pt x="164" y="49"/>
                  </a:lnTo>
                  <a:lnTo>
                    <a:pt x="166" y="49"/>
                  </a:lnTo>
                  <a:lnTo>
                    <a:pt x="166" y="53"/>
                  </a:lnTo>
                  <a:lnTo>
                    <a:pt x="167" y="55"/>
                  </a:lnTo>
                  <a:lnTo>
                    <a:pt x="171" y="56"/>
                  </a:lnTo>
                  <a:lnTo>
                    <a:pt x="174" y="58"/>
                  </a:lnTo>
                  <a:lnTo>
                    <a:pt x="177" y="58"/>
                  </a:lnTo>
                  <a:lnTo>
                    <a:pt x="180" y="57"/>
                  </a:lnTo>
                  <a:lnTo>
                    <a:pt x="180" y="55"/>
                  </a:lnTo>
                  <a:lnTo>
                    <a:pt x="181" y="53"/>
                  </a:lnTo>
                  <a:lnTo>
                    <a:pt x="183" y="53"/>
                  </a:lnTo>
                  <a:lnTo>
                    <a:pt x="183" y="52"/>
                  </a:lnTo>
                  <a:lnTo>
                    <a:pt x="185" y="51"/>
                  </a:lnTo>
                  <a:lnTo>
                    <a:pt x="185" y="50"/>
                  </a:lnTo>
                  <a:lnTo>
                    <a:pt x="187" y="50"/>
                  </a:lnTo>
                  <a:lnTo>
                    <a:pt x="191" y="53"/>
                  </a:lnTo>
                  <a:lnTo>
                    <a:pt x="191" y="55"/>
                  </a:lnTo>
                  <a:lnTo>
                    <a:pt x="189" y="56"/>
                  </a:lnTo>
                  <a:lnTo>
                    <a:pt x="191" y="57"/>
                  </a:lnTo>
                  <a:lnTo>
                    <a:pt x="189" y="59"/>
                  </a:lnTo>
                  <a:lnTo>
                    <a:pt x="189" y="61"/>
                  </a:lnTo>
                  <a:lnTo>
                    <a:pt x="188" y="62"/>
                  </a:lnTo>
                  <a:lnTo>
                    <a:pt x="188" y="63"/>
                  </a:lnTo>
                  <a:lnTo>
                    <a:pt x="189" y="63"/>
                  </a:lnTo>
                  <a:lnTo>
                    <a:pt x="189" y="64"/>
                  </a:lnTo>
                  <a:lnTo>
                    <a:pt x="187" y="66"/>
                  </a:lnTo>
                  <a:lnTo>
                    <a:pt x="187" y="71"/>
                  </a:lnTo>
                  <a:lnTo>
                    <a:pt x="189" y="71"/>
                  </a:lnTo>
                  <a:lnTo>
                    <a:pt x="191" y="72"/>
                  </a:lnTo>
                  <a:lnTo>
                    <a:pt x="191" y="76"/>
                  </a:lnTo>
                  <a:lnTo>
                    <a:pt x="189" y="77"/>
                  </a:lnTo>
                  <a:lnTo>
                    <a:pt x="183" y="77"/>
                  </a:lnTo>
                  <a:lnTo>
                    <a:pt x="183" y="76"/>
                  </a:lnTo>
                  <a:lnTo>
                    <a:pt x="182" y="76"/>
                  </a:lnTo>
                  <a:lnTo>
                    <a:pt x="181" y="75"/>
                  </a:lnTo>
                  <a:lnTo>
                    <a:pt x="181" y="72"/>
                  </a:lnTo>
                  <a:lnTo>
                    <a:pt x="179" y="72"/>
                  </a:lnTo>
                  <a:lnTo>
                    <a:pt x="175" y="74"/>
                  </a:lnTo>
                  <a:lnTo>
                    <a:pt x="174" y="74"/>
                  </a:lnTo>
                  <a:lnTo>
                    <a:pt x="174" y="76"/>
                  </a:lnTo>
                  <a:lnTo>
                    <a:pt x="173" y="77"/>
                  </a:lnTo>
                  <a:lnTo>
                    <a:pt x="173" y="80"/>
                  </a:lnTo>
                  <a:lnTo>
                    <a:pt x="171" y="81"/>
                  </a:lnTo>
                  <a:lnTo>
                    <a:pt x="173" y="81"/>
                  </a:lnTo>
                  <a:lnTo>
                    <a:pt x="173" y="82"/>
                  </a:lnTo>
                  <a:lnTo>
                    <a:pt x="171" y="83"/>
                  </a:lnTo>
                  <a:lnTo>
                    <a:pt x="173" y="84"/>
                  </a:lnTo>
                  <a:lnTo>
                    <a:pt x="176" y="84"/>
                  </a:lnTo>
                  <a:lnTo>
                    <a:pt x="176" y="88"/>
                  </a:lnTo>
                  <a:lnTo>
                    <a:pt x="175" y="88"/>
                  </a:lnTo>
                  <a:lnTo>
                    <a:pt x="175" y="92"/>
                  </a:lnTo>
                  <a:lnTo>
                    <a:pt x="177" y="93"/>
                  </a:lnTo>
                  <a:lnTo>
                    <a:pt x="177" y="95"/>
                  </a:lnTo>
                  <a:lnTo>
                    <a:pt x="176" y="96"/>
                  </a:lnTo>
                  <a:lnTo>
                    <a:pt x="173" y="96"/>
                  </a:lnTo>
                  <a:lnTo>
                    <a:pt x="173" y="94"/>
                  </a:lnTo>
                  <a:lnTo>
                    <a:pt x="170" y="93"/>
                  </a:lnTo>
                  <a:lnTo>
                    <a:pt x="169" y="90"/>
                  </a:lnTo>
                  <a:lnTo>
                    <a:pt x="169" y="89"/>
                  </a:lnTo>
                  <a:lnTo>
                    <a:pt x="168" y="88"/>
                  </a:lnTo>
                  <a:lnTo>
                    <a:pt x="164" y="88"/>
                  </a:lnTo>
                  <a:lnTo>
                    <a:pt x="162" y="89"/>
                  </a:lnTo>
                  <a:lnTo>
                    <a:pt x="158" y="89"/>
                  </a:lnTo>
                  <a:lnTo>
                    <a:pt x="158" y="93"/>
                  </a:lnTo>
                  <a:lnTo>
                    <a:pt x="152" y="93"/>
                  </a:lnTo>
                  <a:lnTo>
                    <a:pt x="151" y="92"/>
                  </a:lnTo>
                  <a:lnTo>
                    <a:pt x="150" y="92"/>
                  </a:lnTo>
                  <a:lnTo>
                    <a:pt x="150" y="90"/>
                  </a:lnTo>
                  <a:lnTo>
                    <a:pt x="149" y="89"/>
                  </a:lnTo>
                  <a:lnTo>
                    <a:pt x="149" y="88"/>
                  </a:lnTo>
                  <a:lnTo>
                    <a:pt x="148" y="88"/>
                  </a:lnTo>
                  <a:lnTo>
                    <a:pt x="148" y="81"/>
                  </a:lnTo>
                  <a:lnTo>
                    <a:pt x="146" y="80"/>
                  </a:lnTo>
                  <a:lnTo>
                    <a:pt x="146" y="81"/>
                  </a:lnTo>
                  <a:lnTo>
                    <a:pt x="145" y="81"/>
                  </a:lnTo>
                  <a:lnTo>
                    <a:pt x="145" y="82"/>
                  </a:lnTo>
                  <a:lnTo>
                    <a:pt x="144" y="82"/>
                  </a:lnTo>
                  <a:lnTo>
                    <a:pt x="143" y="81"/>
                  </a:lnTo>
                  <a:lnTo>
                    <a:pt x="143" y="80"/>
                  </a:lnTo>
                  <a:lnTo>
                    <a:pt x="141" y="80"/>
                  </a:lnTo>
                  <a:lnTo>
                    <a:pt x="139" y="81"/>
                  </a:lnTo>
                  <a:lnTo>
                    <a:pt x="139" y="82"/>
                  </a:lnTo>
                  <a:lnTo>
                    <a:pt x="138" y="83"/>
                  </a:lnTo>
                  <a:lnTo>
                    <a:pt x="139" y="84"/>
                  </a:lnTo>
                  <a:lnTo>
                    <a:pt x="139" y="87"/>
                  </a:lnTo>
                  <a:lnTo>
                    <a:pt x="141" y="89"/>
                  </a:lnTo>
                  <a:lnTo>
                    <a:pt x="141" y="92"/>
                  </a:lnTo>
                  <a:lnTo>
                    <a:pt x="138" y="96"/>
                  </a:lnTo>
                  <a:lnTo>
                    <a:pt x="137" y="98"/>
                  </a:lnTo>
                  <a:lnTo>
                    <a:pt x="136" y="98"/>
                  </a:lnTo>
                  <a:lnTo>
                    <a:pt x="136" y="100"/>
                  </a:lnTo>
                  <a:lnTo>
                    <a:pt x="132" y="102"/>
                  </a:lnTo>
                  <a:lnTo>
                    <a:pt x="132" y="104"/>
                  </a:lnTo>
                  <a:lnTo>
                    <a:pt x="131" y="104"/>
                  </a:lnTo>
                  <a:lnTo>
                    <a:pt x="132" y="105"/>
                  </a:lnTo>
                  <a:lnTo>
                    <a:pt x="131" y="106"/>
                  </a:lnTo>
                  <a:lnTo>
                    <a:pt x="131" y="107"/>
                  </a:lnTo>
                  <a:lnTo>
                    <a:pt x="130" y="107"/>
                  </a:lnTo>
                  <a:lnTo>
                    <a:pt x="129" y="108"/>
                  </a:lnTo>
                  <a:lnTo>
                    <a:pt x="130" y="111"/>
                  </a:lnTo>
                  <a:lnTo>
                    <a:pt x="127" y="112"/>
                  </a:lnTo>
                  <a:lnTo>
                    <a:pt x="127" y="113"/>
                  </a:lnTo>
                  <a:lnTo>
                    <a:pt x="129" y="113"/>
                  </a:lnTo>
                  <a:lnTo>
                    <a:pt x="129" y="114"/>
                  </a:lnTo>
                  <a:lnTo>
                    <a:pt x="130" y="115"/>
                  </a:lnTo>
                  <a:lnTo>
                    <a:pt x="131" y="115"/>
                  </a:lnTo>
                  <a:lnTo>
                    <a:pt x="131" y="118"/>
                  </a:lnTo>
                  <a:lnTo>
                    <a:pt x="130" y="119"/>
                  </a:lnTo>
                  <a:lnTo>
                    <a:pt x="129" y="121"/>
                  </a:lnTo>
                  <a:lnTo>
                    <a:pt x="127" y="121"/>
                  </a:lnTo>
                  <a:lnTo>
                    <a:pt x="126" y="120"/>
                  </a:lnTo>
                  <a:lnTo>
                    <a:pt x="125" y="120"/>
                  </a:lnTo>
                  <a:lnTo>
                    <a:pt x="125" y="117"/>
                  </a:lnTo>
                  <a:lnTo>
                    <a:pt x="124" y="115"/>
                  </a:lnTo>
                  <a:lnTo>
                    <a:pt x="124" y="114"/>
                  </a:lnTo>
                  <a:lnTo>
                    <a:pt x="123" y="113"/>
                  </a:lnTo>
                  <a:lnTo>
                    <a:pt x="120" y="112"/>
                  </a:lnTo>
                  <a:lnTo>
                    <a:pt x="119" y="112"/>
                  </a:lnTo>
                  <a:lnTo>
                    <a:pt x="119" y="111"/>
                  </a:lnTo>
                  <a:lnTo>
                    <a:pt x="121" y="108"/>
                  </a:lnTo>
                  <a:lnTo>
                    <a:pt x="121" y="106"/>
                  </a:lnTo>
                  <a:lnTo>
                    <a:pt x="120" y="105"/>
                  </a:lnTo>
                  <a:lnTo>
                    <a:pt x="118" y="105"/>
                  </a:lnTo>
                  <a:lnTo>
                    <a:pt x="118" y="104"/>
                  </a:lnTo>
                  <a:lnTo>
                    <a:pt x="117" y="104"/>
                  </a:lnTo>
                  <a:lnTo>
                    <a:pt x="117" y="105"/>
                  </a:lnTo>
                  <a:lnTo>
                    <a:pt x="115" y="105"/>
                  </a:lnTo>
                  <a:lnTo>
                    <a:pt x="113" y="104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0" y="99"/>
                  </a:lnTo>
                  <a:lnTo>
                    <a:pt x="108" y="98"/>
                  </a:lnTo>
                  <a:lnTo>
                    <a:pt x="107" y="98"/>
                  </a:lnTo>
                  <a:lnTo>
                    <a:pt x="106" y="96"/>
                  </a:lnTo>
                  <a:lnTo>
                    <a:pt x="105" y="96"/>
                  </a:lnTo>
                  <a:lnTo>
                    <a:pt x="105" y="83"/>
                  </a:lnTo>
                  <a:lnTo>
                    <a:pt x="101" y="83"/>
                  </a:lnTo>
                  <a:lnTo>
                    <a:pt x="100" y="84"/>
                  </a:lnTo>
                  <a:lnTo>
                    <a:pt x="99" y="84"/>
                  </a:lnTo>
                  <a:lnTo>
                    <a:pt x="99" y="88"/>
                  </a:lnTo>
                  <a:lnTo>
                    <a:pt x="98" y="88"/>
                  </a:lnTo>
                  <a:lnTo>
                    <a:pt x="94" y="92"/>
                  </a:lnTo>
                  <a:lnTo>
                    <a:pt x="92" y="93"/>
                  </a:lnTo>
                  <a:lnTo>
                    <a:pt x="90" y="93"/>
                  </a:lnTo>
                  <a:lnTo>
                    <a:pt x="90" y="94"/>
                  </a:lnTo>
                  <a:lnTo>
                    <a:pt x="89" y="94"/>
                  </a:lnTo>
                  <a:lnTo>
                    <a:pt x="89" y="95"/>
                  </a:lnTo>
                  <a:lnTo>
                    <a:pt x="90" y="96"/>
                  </a:lnTo>
                  <a:lnTo>
                    <a:pt x="92" y="99"/>
                  </a:lnTo>
                  <a:lnTo>
                    <a:pt x="92" y="102"/>
                  </a:lnTo>
                  <a:lnTo>
                    <a:pt x="89" y="105"/>
                  </a:lnTo>
                  <a:lnTo>
                    <a:pt x="88" y="105"/>
                  </a:lnTo>
                  <a:lnTo>
                    <a:pt x="87" y="106"/>
                  </a:lnTo>
                  <a:lnTo>
                    <a:pt x="87" y="109"/>
                  </a:lnTo>
                  <a:lnTo>
                    <a:pt x="86" y="111"/>
                  </a:lnTo>
                  <a:lnTo>
                    <a:pt x="82" y="112"/>
                  </a:lnTo>
                  <a:lnTo>
                    <a:pt x="81" y="112"/>
                  </a:lnTo>
                  <a:lnTo>
                    <a:pt x="80" y="114"/>
                  </a:lnTo>
                  <a:lnTo>
                    <a:pt x="80" y="115"/>
                  </a:lnTo>
                  <a:lnTo>
                    <a:pt x="77" y="115"/>
                  </a:lnTo>
                  <a:lnTo>
                    <a:pt x="75" y="114"/>
                  </a:lnTo>
                  <a:lnTo>
                    <a:pt x="74" y="114"/>
                  </a:lnTo>
                  <a:lnTo>
                    <a:pt x="71" y="112"/>
                  </a:lnTo>
                  <a:lnTo>
                    <a:pt x="67" y="111"/>
                  </a:lnTo>
                  <a:lnTo>
                    <a:pt x="67" y="112"/>
                  </a:lnTo>
                  <a:lnTo>
                    <a:pt x="65" y="112"/>
                  </a:lnTo>
                  <a:lnTo>
                    <a:pt x="65" y="113"/>
                  </a:lnTo>
                  <a:lnTo>
                    <a:pt x="63" y="113"/>
                  </a:lnTo>
                  <a:lnTo>
                    <a:pt x="61" y="115"/>
                  </a:lnTo>
                  <a:lnTo>
                    <a:pt x="56" y="115"/>
                  </a:lnTo>
                  <a:lnTo>
                    <a:pt x="55" y="117"/>
                  </a:lnTo>
                  <a:lnTo>
                    <a:pt x="52" y="118"/>
                  </a:lnTo>
                  <a:lnTo>
                    <a:pt x="48" y="118"/>
                  </a:lnTo>
                  <a:lnTo>
                    <a:pt x="48" y="117"/>
                  </a:lnTo>
                  <a:lnTo>
                    <a:pt x="44" y="113"/>
                  </a:lnTo>
                  <a:lnTo>
                    <a:pt x="44" y="111"/>
                  </a:lnTo>
                  <a:lnTo>
                    <a:pt x="40" y="107"/>
                  </a:lnTo>
                  <a:lnTo>
                    <a:pt x="38" y="107"/>
                  </a:lnTo>
                  <a:lnTo>
                    <a:pt x="38" y="105"/>
                  </a:lnTo>
                  <a:lnTo>
                    <a:pt x="39" y="104"/>
                  </a:lnTo>
                  <a:lnTo>
                    <a:pt x="38" y="102"/>
                  </a:lnTo>
                  <a:lnTo>
                    <a:pt x="34" y="102"/>
                  </a:lnTo>
                  <a:lnTo>
                    <a:pt x="34" y="99"/>
                  </a:lnTo>
                  <a:lnTo>
                    <a:pt x="37" y="94"/>
                  </a:lnTo>
                  <a:lnTo>
                    <a:pt x="36" y="93"/>
                  </a:lnTo>
                  <a:lnTo>
                    <a:pt x="34" y="90"/>
                  </a:lnTo>
                  <a:lnTo>
                    <a:pt x="33" y="89"/>
                  </a:lnTo>
                  <a:lnTo>
                    <a:pt x="36" y="87"/>
                  </a:lnTo>
                  <a:lnTo>
                    <a:pt x="36" y="86"/>
                  </a:lnTo>
                  <a:lnTo>
                    <a:pt x="34" y="84"/>
                  </a:lnTo>
                  <a:lnTo>
                    <a:pt x="28" y="82"/>
                  </a:lnTo>
                  <a:lnTo>
                    <a:pt x="25" y="82"/>
                  </a:lnTo>
                  <a:lnTo>
                    <a:pt x="23" y="83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5" y="87"/>
                  </a:lnTo>
                  <a:lnTo>
                    <a:pt x="13" y="88"/>
                  </a:lnTo>
                  <a:lnTo>
                    <a:pt x="12" y="89"/>
                  </a:lnTo>
                  <a:lnTo>
                    <a:pt x="12" y="90"/>
                  </a:lnTo>
                  <a:lnTo>
                    <a:pt x="11" y="92"/>
                  </a:lnTo>
                  <a:lnTo>
                    <a:pt x="12" y="92"/>
                  </a:lnTo>
                  <a:lnTo>
                    <a:pt x="12" y="94"/>
                  </a:lnTo>
                  <a:lnTo>
                    <a:pt x="14" y="94"/>
                  </a:lnTo>
                  <a:lnTo>
                    <a:pt x="14" y="95"/>
                  </a:lnTo>
                  <a:lnTo>
                    <a:pt x="7" y="102"/>
                  </a:lnTo>
                  <a:lnTo>
                    <a:pt x="5" y="101"/>
                  </a:lnTo>
                  <a:lnTo>
                    <a:pt x="3" y="101"/>
                  </a:lnTo>
                  <a:lnTo>
                    <a:pt x="1" y="102"/>
                  </a:lnTo>
                  <a:lnTo>
                    <a:pt x="0" y="102"/>
                  </a:lnTo>
                  <a:lnTo>
                    <a:pt x="1" y="101"/>
                  </a:lnTo>
                  <a:lnTo>
                    <a:pt x="1" y="99"/>
                  </a:lnTo>
                  <a:lnTo>
                    <a:pt x="0" y="99"/>
                  </a:lnTo>
                  <a:lnTo>
                    <a:pt x="0" y="98"/>
                  </a:lnTo>
                  <a:lnTo>
                    <a:pt x="1" y="96"/>
                  </a:lnTo>
                  <a:lnTo>
                    <a:pt x="3" y="95"/>
                  </a:lnTo>
                  <a:lnTo>
                    <a:pt x="6" y="95"/>
                  </a:lnTo>
                  <a:lnTo>
                    <a:pt x="6" y="92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8" y="88"/>
                  </a:lnTo>
                  <a:lnTo>
                    <a:pt x="7" y="87"/>
                  </a:lnTo>
                  <a:lnTo>
                    <a:pt x="7" y="86"/>
                  </a:lnTo>
                  <a:lnTo>
                    <a:pt x="5" y="84"/>
                  </a:lnTo>
                  <a:lnTo>
                    <a:pt x="5" y="82"/>
                  </a:lnTo>
                  <a:lnTo>
                    <a:pt x="6" y="81"/>
                  </a:lnTo>
                  <a:lnTo>
                    <a:pt x="7" y="78"/>
                  </a:lnTo>
                  <a:lnTo>
                    <a:pt x="8" y="77"/>
                  </a:lnTo>
                  <a:lnTo>
                    <a:pt x="7" y="76"/>
                  </a:lnTo>
                  <a:lnTo>
                    <a:pt x="7" y="75"/>
                  </a:lnTo>
                  <a:lnTo>
                    <a:pt x="13" y="69"/>
                  </a:lnTo>
                  <a:lnTo>
                    <a:pt x="17" y="68"/>
                  </a:lnTo>
                  <a:lnTo>
                    <a:pt x="17" y="66"/>
                  </a:lnTo>
                  <a:lnTo>
                    <a:pt x="18" y="65"/>
                  </a:lnTo>
                  <a:lnTo>
                    <a:pt x="19" y="65"/>
                  </a:lnTo>
                  <a:lnTo>
                    <a:pt x="20" y="64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1" y="56"/>
                  </a:lnTo>
                  <a:lnTo>
                    <a:pt x="20" y="56"/>
                  </a:lnTo>
                  <a:lnTo>
                    <a:pt x="20" y="55"/>
                  </a:lnTo>
                  <a:lnTo>
                    <a:pt x="21" y="52"/>
                  </a:lnTo>
                  <a:lnTo>
                    <a:pt x="23" y="51"/>
                  </a:lnTo>
                  <a:lnTo>
                    <a:pt x="27" y="50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2" y="44"/>
                  </a:lnTo>
                  <a:lnTo>
                    <a:pt x="33" y="43"/>
                  </a:lnTo>
                  <a:lnTo>
                    <a:pt x="33" y="41"/>
                  </a:lnTo>
                  <a:lnTo>
                    <a:pt x="34" y="41"/>
                  </a:lnTo>
                  <a:lnTo>
                    <a:pt x="38" y="39"/>
                  </a:lnTo>
                  <a:lnTo>
                    <a:pt x="38" y="38"/>
                  </a:lnTo>
                  <a:lnTo>
                    <a:pt x="39" y="35"/>
                  </a:lnTo>
                  <a:lnTo>
                    <a:pt x="43" y="34"/>
                  </a:lnTo>
                  <a:lnTo>
                    <a:pt x="43" y="31"/>
                  </a:lnTo>
                  <a:lnTo>
                    <a:pt x="44" y="31"/>
                  </a:lnTo>
                  <a:lnTo>
                    <a:pt x="44" y="29"/>
                  </a:lnTo>
                  <a:lnTo>
                    <a:pt x="45" y="29"/>
                  </a:lnTo>
                  <a:lnTo>
                    <a:pt x="46" y="28"/>
                  </a:lnTo>
                  <a:lnTo>
                    <a:pt x="44" y="26"/>
                  </a:lnTo>
                  <a:lnTo>
                    <a:pt x="44" y="27"/>
                  </a:lnTo>
                  <a:lnTo>
                    <a:pt x="39" y="27"/>
                  </a:lnTo>
                  <a:lnTo>
                    <a:pt x="39" y="26"/>
                  </a:lnTo>
                  <a:lnTo>
                    <a:pt x="42" y="24"/>
                  </a:lnTo>
                  <a:lnTo>
                    <a:pt x="42" y="22"/>
                  </a:lnTo>
                  <a:lnTo>
                    <a:pt x="43" y="22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4" y="19"/>
                  </a:lnTo>
                  <a:lnTo>
                    <a:pt x="45" y="18"/>
                  </a:lnTo>
                  <a:lnTo>
                    <a:pt x="45" y="19"/>
                  </a:lnTo>
                  <a:lnTo>
                    <a:pt x="52" y="19"/>
                  </a:lnTo>
                  <a:lnTo>
                    <a:pt x="51" y="21"/>
                  </a:lnTo>
                  <a:lnTo>
                    <a:pt x="52" y="22"/>
                  </a:lnTo>
                  <a:lnTo>
                    <a:pt x="53" y="22"/>
                  </a:lnTo>
                  <a:lnTo>
                    <a:pt x="53" y="24"/>
                  </a:lnTo>
                  <a:lnTo>
                    <a:pt x="55" y="24"/>
                  </a:lnTo>
                  <a:lnTo>
                    <a:pt x="56" y="22"/>
                  </a:lnTo>
                  <a:lnTo>
                    <a:pt x="62" y="22"/>
                  </a:lnTo>
                  <a:lnTo>
                    <a:pt x="62" y="19"/>
                  </a:lnTo>
                  <a:lnTo>
                    <a:pt x="64" y="19"/>
                  </a:lnTo>
                  <a:lnTo>
                    <a:pt x="64" y="18"/>
                  </a:lnTo>
                  <a:lnTo>
                    <a:pt x="65" y="18"/>
                  </a:lnTo>
                  <a:lnTo>
                    <a:pt x="65" y="16"/>
                  </a:lnTo>
                  <a:lnTo>
                    <a:pt x="64" y="15"/>
                  </a:lnTo>
                  <a:lnTo>
                    <a:pt x="67" y="14"/>
                  </a:lnTo>
                  <a:lnTo>
                    <a:pt x="68" y="13"/>
                  </a:lnTo>
                  <a:lnTo>
                    <a:pt x="69" y="13"/>
                  </a:lnTo>
                  <a:lnTo>
                    <a:pt x="71" y="12"/>
                  </a:lnTo>
                  <a:lnTo>
                    <a:pt x="73" y="12"/>
                  </a:lnTo>
                  <a:lnTo>
                    <a:pt x="71" y="14"/>
                  </a:lnTo>
                  <a:lnTo>
                    <a:pt x="70" y="14"/>
                  </a:lnTo>
                  <a:lnTo>
                    <a:pt x="71" y="15"/>
                  </a:lnTo>
                  <a:lnTo>
                    <a:pt x="76" y="15"/>
                  </a:lnTo>
                  <a:lnTo>
                    <a:pt x="79" y="13"/>
                  </a:lnTo>
                  <a:lnTo>
                    <a:pt x="79" y="12"/>
                  </a:lnTo>
                  <a:lnTo>
                    <a:pt x="80" y="13"/>
                  </a:lnTo>
                  <a:lnTo>
                    <a:pt x="82" y="13"/>
                  </a:lnTo>
                  <a:lnTo>
                    <a:pt x="82" y="14"/>
                  </a:lnTo>
                  <a:lnTo>
                    <a:pt x="90" y="14"/>
                  </a:lnTo>
                  <a:lnTo>
                    <a:pt x="90" y="13"/>
                  </a:lnTo>
                  <a:lnTo>
                    <a:pt x="92" y="13"/>
                  </a:lnTo>
                  <a:lnTo>
                    <a:pt x="93" y="12"/>
                  </a:lnTo>
                  <a:lnTo>
                    <a:pt x="94" y="12"/>
                  </a:lnTo>
                  <a:lnTo>
                    <a:pt x="94" y="10"/>
                  </a:lnTo>
                  <a:lnTo>
                    <a:pt x="99" y="10"/>
                  </a:lnTo>
                  <a:lnTo>
                    <a:pt x="99" y="13"/>
                  </a:lnTo>
                  <a:lnTo>
                    <a:pt x="106" y="13"/>
                  </a:lnTo>
                  <a:lnTo>
                    <a:pt x="106" y="12"/>
                  </a:lnTo>
                  <a:lnTo>
                    <a:pt x="107" y="10"/>
                  </a:lnTo>
                  <a:lnTo>
                    <a:pt x="108" y="10"/>
                  </a:lnTo>
                  <a:lnTo>
                    <a:pt x="111" y="13"/>
                  </a:lnTo>
                  <a:lnTo>
                    <a:pt x="111" y="9"/>
                  </a:lnTo>
                  <a:lnTo>
                    <a:pt x="112" y="9"/>
                  </a:lnTo>
                  <a:lnTo>
                    <a:pt x="112" y="8"/>
                  </a:lnTo>
                  <a:lnTo>
                    <a:pt x="108" y="8"/>
                  </a:lnTo>
                  <a:lnTo>
                    <a:pt x="107" y="9"/>
                  </a:lnTo>
                  <a:lnTo>
                    <a:pt x="105" y="9"/>
                  </a:lnTo>
                  <a:lnTo>
                    <a:pt x="104" y="8"/>
                  </a:lnTo>
                  <a:lnTo>
                    <a:pt x="104" y="7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5" y="4"/>
                  </a:lnTo>
                  <a:lnTo>
                    <a:pt x="105" y="3"/>
                  </a:lnTo>
                  <a:lnTo>
                    <a:pt x="106" y="2"/>
                  </a:lnTo>
                  <a:lnTo>
                    <a:pt x="106" y="1"/>
                  </a:lnTo>
                  <a:lnTo>
                    <a:pt x="110" y="1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761152B-2B64-493C-BB70-2B0087766B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62790" y="1187098"/>
              <a:ext cx="663671" cy="1523673"/>
            </a:xfrm>
            <a:custGeom>
              <a:avLst/>
              <a:gdLst/>
              <a:ahLst/>
              <a:cxnLst>
                <a:cxn ang="0">
                  <a:pos x="240" y="1154"/>
                </a:cxn>
                <a:cxn ang="0">
                  <a:pos x="319" y="1067"/>
                </a:cxn>
                <a:cxn ang="0">
                  <a:pos x="329" y="1106"/>
                </a:cxn>
                <a:cxn ang="0">
                  <a:pos x="298" y="1128"/>
                </a:cxn>
                <a:cxn ang="0">
                  <a:pos x="336" y="1063"/>
                </a:cxn>
                <a:cxn ang="0">
                  <a:pos x="346" y="1031"/>
                </a:cxn>
                <a:cxn ang="0">
                  <a:pos x="299" y="980"/>
                </a:cxn>
                <a:cxn ang="0">
                  <a:pos x="323" y="958"/>
                </a:cxn>
                <a:cxn ang="0">
                  <a:pos x="330" y="947"/>
                </a:cxn>
                <a:cxn ang="0">
                  <a:pos x="329" y="932"/>
                </a:cxn>
                <a:cxn ang="0">
                  <a:pos x="256" y="772"/>
                </a:cxn>
                <a:cxn ang="0">
                  <a:pos x="412" y="559"/>
                </a:cxn>
                <a:cxn ang="0">
                  <a:pos x="474" y="387"/>
                </a:cxn>
                <a:cxn ang="0">
                  <a:pos x="534" y="367"/>
                </a:cxn>
                <a:cxn ang="0">
                  <a:pos x="458" y="59"/>
                </a:cxn>
                <a:cxn ang="0">
                  <a:pos x="523" y="133"/>
                </a:cxn>
                <a:cxn ang="0">
                  <a:pos x="541" y="253"/>
                </a:cxn>
                <a:cxn ang="0">
                  <a:pos x="546" y="357"/>
                </a:cxn>
                <a:cxn ang="0">
                  <a:pos x="503" y="361"/>
                </a:cxn>
                <a:cxn ang="0">
                  <a:pos x="468" y="363"/>
                </a:cxn>
                <a:cxn ang="0">
                  <a:pos x="456" y="372"/>
                </a:cxn>
                <a:cxn ang="0">
                  <a:pos x="437" y="400"/>
                </a:cxn>
                <a:cxn ang="0">
                  <a:pos x="439" y="436"/>
                </a:cxn>
                <a:cxn ang="0">
                  <a:pos x="424" y="467"/>
                </a:cxn>
                <a:cxn ang="0">
                  <a:pos x="442" y="490"/>
                </a:cxn>
                <a:cxn ang="0">
                  <a:pos x="402" y="554"/>
                </a:cxn>
                <a:cxn ang="0">
                  <a:pos x="358" y="584"/>
                </a:cxn>
                <a:cxn ang="0">
                  <a:pos x="337" y="611"/>
                </a:cxn>
                <a:cxn ang="0">
                  <a:pos x="317" y="620"/>
                </a:cxn>
                <a:cxn ang="0">
                  <a:pos x="299" y="643"/>
                </a:cxn>
                <a:cxn ang="0">
                  <a:pos x="288" y="650"/>
                </a:cxn>
                <a:cxn ang="0">
                  <a:pos x="262" y="680"/>
                </a:cxn>
                <a:cxn ang="0">
                  <a:pos x="262" y="736"/>
                </a:cxn>
                <a:cxn ang="0">
                  <a:pos x="257" y="757"/>
                </a:cxn>
                <a:cxn ang="0">
                  <a:pos x="256" y="791"/>
                </a:cxn>
                <a:cxn ang="0">
                  <a:pos x="263" y="841"/>
                </a:cxn>
                <a:cxn ang="0">
                  <a:pos x="307" y="874"/>
                </a:cxn>
                <a:cxn ang="0">
                  <a:pos x="329" y="903"/>
                </a:cxn>
                <a:cxn ang="0">
                  <a:pos x="302" y="941"/>
                </a:cxn>
                <a:cxn ang="0">
                  <a:pos x="316" y="950"/>
                </a:cxn>
                <a:cxn ang="0">
                  <a:pos x="302" y="970"/>
                </a:cxn>
                <a:cxn ang="0">
                  <a:pos x="274" y="977"/>
                </a:cxn>
                <a:cxn ang="0">
                  <a:pos x="251" y="1001"/>
                </a:cxn>
                <a:cxn ang="0">
                  <a:pos x="241" y="1017"/>
                </a:cxn>
                <a:cxn ang="0">
                  <a:pos x="241" y="1043"/>
                </a:cxn>
                <a:cxn ang="0">
                  <a:pos x="236" y="1069"/>
                </a:cxn>
                <a:cxn ang="0">
                  <a:pos x="230" y="1093"/>
                </a:cxn>
                <a:cxn ang="0">
                  <a:pos x="226" y="1136"/>
                </a:cxn>
                <a:cxn ang="0">
                  <a:pos x="198" y="1203"/>
                </a:cxn>
                <a:cxn ang="0">
                  <a:pos x="154" y="1203"/>
                </a:cxn>
                <a:cxn ang="0">
                  <a:pos x="123" y="1261"/>
                </a:cxn>
                <a:cxn ang="0">
                  <a:pos x="75" y="1227"/>
                </a:cxn>
                <a:cxn ang="0">
                  <a:pos x="66" y="1164"/>
                </a:cxn>
                <a:cxn ang="0">
                  <a:pos x="40" y="1113"/>
                </a:cxn>
                <a:cxn ang="0">
                  <a:pos x="24" y="1073"/>
                </a:cxn>
                <a:cxn ang="0">
                  <a:pos x="29" y="1037"/>
                </a:cxn>
                <a:cxn ang="0">
                  <a:pos x="12" y="1030"/>
                </a:cxn>
                <a:cxn ang="0">
                  <a:pos x="0" y="984"/>
                </a:cxn>
                <a:cxn ang="0">
                  <a:pos x="43" y="906"/>
                </a:cxn>
                <a:cxn ang="0">
                  <a:pos x="50" y="697"/>
                </a:cxn>
                <a:cxn ang="0">
                  <a:pos x="143" y="406"/>
                </a:cxn>
                <a:cxn ang="0">
                  <a:pos x="296" y="72"/>
                </a:cxn>
              </a:cxnLst>
              <a:rect l="0" t="0" r="r" b="b"/>
              <a:pathLst>
                <a:path w="551" h="1265">
                  <a:moveTo>
                    <a:pt x="192" y="1207"/>
                  </a:moveTo>
                  <a:lnTo>
                    <a:pt x="194" y="1207"/>
                  </a:lnTo>
                  <a:lnTo>
                    <a:pt x="194" y="1208"/>
                  </a:lnTo>
                  <a:lnTo>
                    <a:pt x="193" y="1208"/>
                  </a:lnTo>
                  <a:lnTo>
                    <a:pt x="193" y="1210"/>
                  </a:lnTo>
                  <a:lnTo>
                    <a:pt x="191" y="1209"/>
                  </a:lnTo>
                  <a:lnTo>
                    <a:pt x="191" y="1208"/>
                  </a:lnTo>
                  <a:lnTo>
                    <a:pt x="192" y="1207"/>
                  </a:lnTo>
                  <a:close/>
                  <a:moveTo>
                    <a:pt x="225" y="1155"/>
                  </a:moveTo>
                  <a:lnTo>
                    <a:pt x="226" y="1155"/>
                  </a:lnTo>
                  <a:lnTo>
                    <a:pt x="226" y="1156"/>
                  </a:lnTo>
                  <a:lnTo>
                    <a:pt x="225" y="1158"/>
                  </a:lnTo>
                  <a:lnTo>
                    <a:pt x="224" y="1156"/>
                  </a:lnTo>
                  <a:lnTo>
                    <a:pt x="225" y="1155"/>
                  </a:lnTo>
                  <a:close/>
                  <a:moveTo>
                    <a:pt x="250" y="1111"/>
                  </a:moveTo>
                  <a:lnTo>
                    <a:pt x="251" y="1111"/>
                  </a:lnTo>
                  <a:lnTo>
                    <a:pt x="251" y="1112"/>
                  </a:lnTo>
                  <a:lnTo>
                    <a:pt x="253" y="1112"/>
                  </a:lnTo>
                  <a:lnTo>
                    <a:pt x="253" y="1113"/>
                  </a:lnTo>
                  <a:lnTo>
                    <a:pt x="254" y="1115"/>
                  </a:lnTo>
                  <a:lnTo>
                    <a:pt x="253" y="1115"/>
                  </a:lnTo>
                  <a:lnTo>
                    <a:pt x="251" y="1116"/>
                  </a:lnTo>
                  <a:lnTo>
                    <a:pt x="250" y="1118"/>
                  </a:lnTo>
                  <a:lnTo>
                    <a:pt x="251" y="1121"/>
                  </a:lnTo>
                  <a:lnTo>
                    <a:pt x="251" y="1122"/>
                  </a:lnTo>
                  <a:lnTo>
                    <a:pt x="250" y="1124"/>
                  </a:lnTo>
                  <a:lnTo>
                    <a:pt x="250" y="1125"/>
                  </a:lnTo>
                  <a:lnTo>
                    <a:pt x="249" y="1125"/>
                  </a:lnTo>
                  <a:lnTo>
                    <a:pt x="249" y="1128"/>
                  </a:lnTo>
                  <a:lnTo>
                    <a:pt x="247" y="1131"/>
                  </a:lnTo>
                  <a:lnTo>
                    <a:pt x="247" y="1135"/>
                  </a:lnTo>
                  <a:lnTo>
                    <a:pt x="245" y="1135"/>
                  </a:lnTo>
                  <a:lnTo>
                    <a:pt x="244" y="1136"/>
                  </a:lnTo>
                  <a:lnTo>
                    <a:pt x="244" y="1137"/>
                  </a:lnTo>
                  <a:lnTo>
                    <a:pt x="245" y="1137"/>
                  </a:lnTo>
                  <a:lnTo>
                    <a:pt x="245" y="1138"/>
                  </a:lnTo>
                  <a:lnTo>
                    <a:pt x="244" y="1138"/>
                  </a:lnTo>
                  <a:lnTo>
                    <a:pt x="244" y="1140"/>
                  </a:lnTo>
                  <a:lnTo>
                    <a:pt x="243" y="1142"/>
                  </a:lnTo>
                  <a:lnTo>
                    <a:pt x="243" y="1147"/>
                  </a:lnTo>
                  <a:lnTo>
                    <a:pt x="242" y="1147"/>
                  </a:lnTo>
                  <a:lnTo>
                    <a:pt x="242" y="1152"/>
                  </a:lnTo>
                  <a:lnTo>
                    <a:pt x="240" y="1154"/>
                  </a:lnTo>
                  <a:lnTo>
                    <a:pt x="238" y="1154"/>
                  </a:lnTo>
                  <a:lnTo>
                    <a:pt x="238" y="1159"/>
                  </a:lnTo>
                  <a:lnTo>
                    <a:pt x="236" y="1167"/>
                  </a:lnTo>
                  <a:lnTo>
                    <a:pt x="235" y="1168"/>
                  </a:lnTo>
                  <a:lnTo>
                    <a:pt x="235" y="1172"/>
                  </a:lnTo>
                  <a:lnTo>
                    <a:pt x="234" y="1172"/>
                  </a:lnTo>
                  <a:lnTo>
                    <a:pt x="234" y="1173"/>
                  </a:lnTo>
                  <a:lnTo>
                    <a:pt x="232" y="1173"/>
                  </a:lnTo>
                  <a:lnTo>
                    <a:pt x="232" y="1180"/>
                  </a:lnTo>
                  <a:lnTo>
                    <a:pt x="231" y="1181"/>
                  </a:lnTo>
                  <a:lnTo>
                    <a:pt x="231" y="1184"/>
                  </a:lnTo>
                  <a:lnTo>
                    <a:pt x="230" y="1185"/>
                  </a:lnTo>
                  <a:lnTo>
                    <a:pt x="230" y="1190"/>
                  </a:lnTo>
                  <a:lnTo>
                    <a:pt x="229" y="1191"/>
                  </a:lnTo>
                  <a:lnTo>
                    <a:pt x="229" y="1192"/>
                  </a:lnTo>
                  <a:lnTo>
                    <a:pt x="226" y="1198"/>
                  </a:lnTo>
                  <a:lnTo>
                    <a:pt x="225" y="1199"/>
                  </a:lnTo>
                  <a:lnTo>
                    <a:pt x="224" y="1199"/>
                  </a:lnTo>
                  <a:lnTo>
                    <a:pt x="223" y="1198"/>
                  </a:lnTo>
                  <a:lnTo>
                    <a:pt x="223" y="1186"/>
                  </a:lnTo>
                  <a:lnTo>
                    <a:pt x="224" y="1185"/>
                  </a:lnTo>
                  <a:lnTo>
                    <a:pt x="223" y="1184"/>
                  </a:lnTo>
                  <a:lnTo>
                    <a:pt x="223" y="1173"/>
                  </a:lnTo>
                  <a:lnTo>
                    <a:pt x="224" y="1171"/>
                  </a:lnTo>
                  <a:lnTo>
                    <a:pt x="225" y="1169"/>
                  </a:lnTo>
                  <a:lnTo>
                    <a:pt x="225" y="1167"/>
                  </a:lnTo>
                  <a:lnTo>
                    <a:pt x="232" y="1149"/>
                  </a:lnTo>
                  <a:lnTo>
                    <a:pt x="232" y="1148"/>
                  </a:lnTo>
                  <a:lnTo>
                    <a:pt x="236" y="1148"/>
                  </a:lnTo>
                  <a:lnTo>
                    <a:pt x="237" y="1147"/>
                  </a:lnTo>
                  <a:lnTo>
                    <a:pt x="237" y="1144"/>
                  </a:lnTo>
                  <a:lnTo>
                    <a:pt x="242" y="1135"/>
                  </a:lnTo>
                  <a:lnTo>
                    <a:pt x="243" y="1130"/>
                  </a:lnTo>
                  <a:lnTo>
                    <a:pt x="244" y="1124"/>
                  </a:lnTo>
                  <a:lnTo>
                    <a:pt x="244" y="1123"/>
                  </a:lnTo>
                  <a:lnTo>
                    <a:pt x="245" y="1123"/>
                  </a:lnTo>
                  <a:lnTo>
                    <a:pt x="247" y="1122"/>
                  </a:lnTo>
                  <a:lnTo>
                    <a:pt x="247" y="1116"/>
                  </a:lnTo>
                  <a:lnTo>
                    <a:pt x="248" y="1115"/>
                  </a:lnTo>
                  <a:lnTo>
                    <a:pt x="249" y="1112"/>
                  </a:lnTo>
                  <a:lnTo>
                    <a:pt x="250" y="1112"/>
                  </a:lnTo>
                  <a:lnTo>
                    <a:pt x="250" y="1111"/>
                  </a:lnTo>
                  <a:close/>
                  <a:moveTo>
                    <a:pt x="319" y="1067"/>
                  </a:moveTo>
                  <a:lnTo>
                    <a:pt x="322" y="1067"/>
                  </a:lnTo>
                  <a:lnTo>
                    <a:pt x="322" y="1068"/>
                  </a:lnTo>
                  <a:lnTo>
                    <a:pt x="323" y="1069"/>
                  </a:lnTo>
                  <a:lnTo>
                    <a:pt x="323" y="1074"/>
                  </a:lnTo>
                  <a:lnTo>
                    <a:pt x="324" y="1075"/>
                  </a:lnTo>
                  <a:lnTo>
                    <a:pt x="324" y="1073"/>
                  </a:lnTo>
                  <a:lnTo>
                    <a:pt x="327" y="1070"/>
                  </a:lnTo>
                  <a:lnTo>
                    <a:pt x="327" y="1069"/>
                  </a:lnTo>
                  <a:lnTo>
                    <a:pt x="325" y="1068"/>
                  </a:lnTo>
                  <a:lnTo>
                    <a:pt x="327" y="1068"/>
                  </a:lnTo>
                  <a:lnTo>
                    <a:pt x="329" y="1067"/>
                  </a:lnTo>
                  <a:lnTo>
                    <a:pt x="329" y="1068"/>
                  </a:lnTo>
                  <a:lnTo>
                    <a:pt x="328" y="1069"/>
                  </a:lnTo>
                  <a:lnTo>
                    <a:pt x="330" y="1069"/>
                  </a:lnTo>
                  <a:lnTo>
                    <a:pt x="331" y="1068"/>
                  </a:lnTo>
                  <a:lnTo>
                    <a:pt x="333" y="1068"/>
                  </a:lnTo>
                  <a:lnTo>
                    <a:pt x="333" y="1069"/>
                  </a:lnTo>
                  <a:lnTo>
                    <a:pt x="334" y="1070"/>
                  </a:lnTo>
                  <a:lnTo>
                    <a:pt x="334" y="1072"/>
                  </a:lnTo>
                  <a:lnTo>
                    <a:pt x="335" y="1072"/>
                  </a:lnTo>
                  <a:lnTo>
                    <a:pt x="336" y="1074"/>
                  </a:lnTo>
                  <a:lnTo>
                    <a:pt x="336" y="1075"/>
                  </a:lnTo>
                  <a:lnTo>
                    <a:pt x="334" y="1075"/>
                  </a:lnTo>
                  <a:lnTo>
                    <a:pt x="333" y="1076"/>
                  </a:lnTo>
                  <a:lnTo>
                    <a:pt x="331" y="1079"/>
                  </a:lnTo>
                  <a:lnTo>
                    <a:pt x="331" y="1078"/>
                  </a:lnTo>
                  <a:lnTo>
                    <a:pt x="330" y="1078"/>
                  </a:lnTo>
                  <a:lnTo>
                    <a:pt x="330" y="1082"/>
                  </a:lnTo>
                  <a:lnTo>
                    <a:pt x="325" y="1082"/>
                  </a:lnTo>
                  <a:lnTo>
                    <a:pt x="325" y="1081"/>
                  </a:lnTo>
                  <a:lnTo>
                    <a:pt x="324" y="1082"/>
                  </a:lnTo>
                  <a:lnTo>
                    <a:pt x="324" y="1087"/>
                  </a:lnTo>
                  <a:lnTo>
                    <a:pt x="323" y="1088"/>
                  </a:lnTo>
                  <a:lnTo>
                    <a:pt x="323" y="1092"/>
                  </a:lnTo>
                  <a:lnTo>
                    <a:pt x="324" y="1092"/>
                  </a:lnTo>
                  <a:lnTo>
                    <a:pt x="324" y="1097"/>
                  </a:lnTo>
                  <a:lnTo>
                    <a:pt x="323" y="1098"/>
                  </a:lnTo>
                  <a:lnTo>
                    <a:pt x="323" y="1103"/>
                  </a:lnTo>
                  <a:lnTo>
                    <a:pt x="324" y="1103"/>
                  </a:lnTo>
                  <a:lnTo>
                    <a:pt x="324" y="1104"/>
                  </a:lnTo>
                  <a:lnTo>
                    <a:pt x="325" y="1105"/>
                  </a:lnTo>
                  <a:lnTo>
                    <a:pt x="329" y="1105"/>
                  </a:lnTo>
                  <a:lnTo>
                    <a:pt x="329" y="1106"/>
                  </a:lnTo>
                  <a:lnTo>
                    <a:pt x="330" y="1107"/>
                  </a:lnTo>
                  <a:lnTo>
                    <a:pt x="329" y="1109"/>
                  </a:lnTo>
                  <a:lnTo>
                    <a:pt x="327" y="1109"/>
                  </a:lnTo>
                  <a:lnTo>
                    <a:pt x="325" y="1110"/>
                  </a:lnTo>
                  <a:lnTo>
                    <a:pt x="324" y="1110"/>
                  </a:lnTo>
                  <a:lnTo>
                    <a:pt x="321" y="1113"/>
                  </a:lnTo>
                  <a:lnTo>
                    <a:pt x="319" y="1116"/>
                  </a:lnTo>
                  <a:lnTo>
                    <a:pt x="318" y="1116"/>
                  </a:lnTo>
                  <a:lnTo>
                    <a:pt x="318" y="1118"/>
                  </a:lnTo>
                  <a:lnTo>
                    <a:pt x="321" y="1118"/>
                  </a:lnTo>
                  <a:lnTo>
                    <a:pt x="321" y="1121"/>
                  </a:lnTo>
                  <a:lnTo>
                    <a:pt x="319" y="1122"/>
                  </a:lnTo>
                  <a:lnTo>
                    <a:pt x="316" y="1123"/>
                  </a:lnTo>
                  <a:lnTo>
                    <a:pt x="315" y="1123"/>
                  </a:lnTo>
                  <a:lnTo>
                    <a:pt x="315" y="1124"/>
                  </a:lnTo>
                  <a:lnTo>
                    <a:pt x="313" y="1124"/>
                  </a:lnTo>
                  <a:lnTo>
                    <a:pt x="309" y="1128"/>
                  </a:lnTo>
                  <a:lnTo>
                    <a:pt x="307" y="1128"/>
                  </a:lnTo>
                  <a:lnTo>
                    <a:pt x="306" y="1129"/>
                  </a:lnTo>
                  <a:lnTo>
                    <a:pt x="310" y="1129"/>
                  </a:lnTo>
                  <a:lnTo>
                    <a:pt x="309" y="1130"/>
                  </a:lnTo>
                  <a:lnTo>
                    <a:pt x="305" y="1132"/>
                  </a:lnTo>
                  <a:lnTo>
                    <a:pt x="305" y="1140"/>
                  </a:lnTo>
                  <a:lnTo>
                    <a:pt x="304" y="1141"/>
                  </a:lnTo>
                  <a:lnTo>
                    <a:pt x="304" y="1143"/>
                  </a:lnTo>
                  <a:lnTo>
                    <a:pt x="303" y="1144"/>
                  </a:lnTo>
                  <a:lnTo>
                    <a:pt x="299" y="1146"/>
                  </a:lnTo>
                  <a:lnTo>
                    <a:pt x="297" y="1146"/>
                  </a:lnTo>
                  <a:lnTo>
                    <a:pt x="299" y="1141"/>
                  </a:lnTo>
                  <a:lnTo>
                    <a:pt x="299" y="1137"/>
                  </a:lnTo>
                  <a:lnTo>
                    <a:pt x="302" y="1137"/>
                  </a:lnTo>
                  <a:lnTo>
                    <a:pt x="302" y="1135"/>
                  </a:lnTo>
                  <a:lnTo>
                    <a:pt x="303" y="1132"/>
                  </a:lnTo>
                  <a:lnTo>
                    <a:pt x="302" y="1132"/>
                  </a:lnTo>
                  <a:lnTo>
                    <a:pt x="300" y="1134"/>
                  </a:lnTo>
                  <a:lnTo>
                    <a:pt x="300" y="1135"/>
                  </a:lnTo>
                  <a:lnTo>
                    <a:pt x="299" y="1135"/>
                  </a:lnTo>
                  <a:lnTo>
                    <a:pt x="299" y="1132"/>
                  </a:lnTo>
                  <a:lnTo>
                    <a:pt x="300" y="1132"/>
                  </a:lnTo>
                  <a:lnTo>
                    <a:pt x="300" y="1131"/>
                  </a:lnTo>
                  <a:lnTo>
                    <a:pt x="299" y="1130"/>
                  </a:lnTo>
                  <a:lnTo>
                    <a:pt x="300" y="1129"/>
                  </a:lnTo>
                  <a:lnTo>
                    <a:pt x="298" y="1128"/>
                  </a:lnTo>
                  <a:lnTo>
                    <a:pt x="297" y="1122"/>
                  </a:lnTo>
                  <a:lnTo>
                    <a:pt x="294" y="1119"/>
                  </a:lnTo>
                  <a:lnTo>
                    <a:pt x="294" y="1118"/>
                  </a:lnTo>
                  <a:lnTo>
                    <a:pt x="296" y="1116"/>
                  </a:lnTo>
                  <a:lnTo>
                    <a:pt x="298" y="1113"/>
                  </a:lnTo>
                  <a:lnTo>
                    <a:pt x="298" y="1109"/>
                  </a:lnTo>
                  <a:lnTo>
                    <a:pt x="297" y="1109"/>
                  </a:lnTo>
                  <a:lnTo>
                    <a:pt x="297" y="1106"/>
                  </a:lnTo>
                  <a:lnTo>
                    <a:pt x="296" y="1105"/>
                  </a:lnTo>
                  <a:lnTo>
                    <a:pt x="296" y="1097"/>
                  </a:lnTo>
                  <a:lnTo>
                    <a:pt x="297" y="1094"/>
                  </a:lnTo>
                  <a:lnTo>
                    <a:pt x="304" y="1087"/>
                  </a:lnTo>
                  <a:lnTo>
                    <a:pt x="310" y="1076"/>
                  </a:lnTo>
                  <a:lnTo>
                    <a:pt x="311" y="1075"/>
                  </a:lnTo>
                  <a:lnTo>
                    <a:pt x="313" y="1074"/>
                  </a:lnTo>
                  <a:lnTo>
                    <a:pt x="316" y="1074"/>
                  </a:lnTo>
                  <a:lnTo>
                    <a:pt x="316" y="1073"/>
                  </a:lnTo>
                  <a:lnTo>
                    <a:pt x="317" y="1072"/>
                  </a:lnTo>
                  <a:lnTo>
                    <a:pt x="317" y="1070"/>
                  </a:lnTo>
                  <a:lnTo>
                    <a:pt x="319" y="1068"/>
                  </a:lnTo>
                  <a:lnTo>
                    <a:pt x="319" y="1067"/>
                  </a:lnTo>
                  <a:close/>
                  <a:moveTo>
                    <a:pt x="337" y="1062"/>
                  </a:moveTo>
                  <a:lnTo>
                    <a:pt x="342" y="1062"/>
                  </a:lnTo>
                  <a:lnTo>
                    <a:pt x="342" y="1063"/>
                  </a:lnTo>
                  <a:lnTo>
                    <a:pt x="347" y="1063"/>
                  </a:lnTo>
                  <a:lnTo>
                    <a:pt x="347" y="1064"/>
                  </a:lnTo>
                  <a:lnTo>
                    <a:pt x="346" y="1064"/>
                  </a:lnTo>
                  <a:lnTo>
                    <a:pt x="346" y="1066"/>
                  </a:lnTo>
                  <a:lnTo>
                    <a:pt x="343" y="1064"/>
                  </a:lnTo>
                  <a:lnTo>
                    <a:pt x="342" y="1066"/>
                  </a:lnTo>
                  <a:lnTo>
                    <a:pt x="341" y="1066"/>
                  </a:lnTo>
                  <a:lnTo>
                    <a:pt x="338" y="1068"/>
                  </a:lnTo>
                  <a:lnTo>
                    <a:pt x="338" y="1069"/>
                  </a:lnTo>
                  <a:lnTo>
                    <a:pt x="340" y="1069"/>
                  </a:lnTo>
                  <a:lnTo>
                    <a:pt x="340" y="1070"/>
                  </a:lnTo>
                  <a:lnTo>
                    <a:pt x="338" y="1073"/>
                  </a:lnTo>
                  <a:lnTo>
                    <a:pt x="337" y="1073"/>
                  </a:lnTo>
                  <a:lnTo>
                    <a:pt x="336" y="1072"/>
                  </a:lnTo>
                  <a:lnTo>
                    <a:pt x="334" y="1068"/>
                  </a:lnTo>
                  <a:lnTo>
                    <a:pt x="335" y="1067"/>
                  </a:lnTo>
                  <a:lnTo>
                    <a:pt x="335" y="1066"/>
                  </a:lnTo>
                  <a:lnTo>
                    <a:pt x="336" y="1064"/>
                  </a:lnTo>
                  <a:lnTo>
                    <a:pt x="336" y="1063"/>
                  </a:lnTo>
                  <a:lnTo>
                    <a:pt x="337" y="1063"/>
                  </a:lnTo>
                  <a:lnTo>
                    <a:pt x="337" y="1062"/>
                  </a:lnTo>
                  <a:close/>
                  <a:moveTo>
                    <a:pt x="25" y="1056"/>
                  </a:moveTo>
                  <a:lnTo>
                    <a:pt x="26" y="1056"/>
                  </a:lnTo>
                  <a:lnTo>
                    <a:pt x="26" y="1061"/>
                  </a:lnTo>
                  <a:lnTo>
                    <a:pt x="25" y="1062"/>
                  </a:lnTo>
                  <a:lnTo>
                    <a:pt x="25" y="1060"/>
                  </a:lnTo>
                  <a:lnTo>
                    <a:pt x="24" y="1060"/>
                  </a:lnTo>
                  <a:lnTo>
                    <a:pt x="24" y="1061"/>
                  </a:lnTo>
                  <a:lnTo>
                    <a:pt x="23" y="1062"/>
                  </a:lnTo>
                  <a:lnTo>
                    <a:pt x="23" y="1064"/>
                  </a:lnTo>
                  <a:lnTo>
                    <a:pt x="20" y="1064"/>
                  </a:lnTo>
                  <a:lnTo>
                    <a:pt x="20" y="1066"/>
                  </a:lnTo>
                  <a:lnTo>
                    <a:pt x="19" y="1066"/>
                  </a:lnTo>
                  <a:lnTo>
                    <a:pt x="19" y="1064"/>
                  </a:lnTo>
                  <a:lnTo>
                    <a:pt x="18" y="1064"/>
                  </a:lnTo>
                  <a:lnTo>
                    <a:pt x="17" y="1063"/>
                  </a:lnTo>
                  <a:lnTo>
                    <a:pt x="17" y="1061"/>
                  </a:lnTo>
                  <a:lnTo>
                    <a:pt x="19" y="1061"/>
                  </a:lnTo>
                  <a:lnTo>
                    <a:pt x="18" y="1060"/>
                  </a:lnTo>
                  <a:lnTo>
                    <a:pt x="17" y="1060"/>
                  </a:lnTo>
                  <a:lnTo>
                    <a:pt x="15" y="1058"/>
                  </a:lnTo>
                  <a:lnTo>
                    <a:pt x="17" y="1057"/>
                  </a:lnTo>
                  <a:lnTo>
                    <a:pt x="24" y="1057"/>
                  </a:lnTo>
                  <a:lnTo>
                    <a:pt x="25" y="1056"/>
                  </a:lnTo>
                  <a:close/>
                  <a:moveTo>
                    <a:pt x="12" y="1038"/>
                  </a:moveTo>
                  <a:lnTo>
                    <a:pt x="13" y="1038"/>
                  </a:lnTo>
                  <a:lnTo>
                    <a:pt x="12" y="1039"/>
                  </a:lnTo>
                  <a:lnTo>
                    <a:pt x="12" y="1038"/>
                  </a:lnTo>
                  <a:close/>
                  <a:moveTo>
                    <a:pt x="13" y="1037"/>
                  </a:moveTo>
                  <a:lnTo>
                    <a:pt x="14" y="1037"/>
                  </a:lnTo>
                  <a:lnTo>
                    <a:pt x="13" y="1038"/>
                  </a:lnTo>
                  <a:lnTo>
                    <a:pt x="13" y="1037"/>
                  </a:lnTo>
                  <a:close/>
                  <a:moveTo>
                    <a:pt x="242" y="1036"/>
                  </a:moveTo>
                  <a:lnTo>
                    <a:pt x="243" y="1037"/>
                  </a:lnTo>
                  <a:lnTo>
                    <a:pt x="243" y="1039"/>
                  </a:lnTo>
                  <a:lnTo>
                    <a:pt x="242" y="1039"/>
                  </a:lnTo>
                  <a:lnTo>
                    <a:pt x="241" y="1038"/>
                  </a:lnTo>
                  <a:lnTo>
                    <a:pt x="241" y="1037"/>
                  </a:lnTo>
                  <a:lnTo>
                    <a:pt x="242" y="1036"/>
                  </a:lnTo>
                  <a:close/>
                  <a:moveTo>
                    <a:pt x="341" y="1030"/>
                  </a:moveTo>
                  <a:lnTo>
                    <a:pt x="343" y="1030"/>
                  </a:lnTo>
                  <a:lnTo>
                    <a:pt x="346" y="1031"/>
                  </a:lnTo>
                  <a:lnTo>
                    <a:pt x="347" y="1031"/>
                  </a:lnTo>
                  <a:lnTo>
                    <a:pt x="344" y="1033"/>
                  </a:lnTo>
                  <a:lnTo>
                    <a:pt x="343" y="1033"/>
                  </a:lnTo>
                  <a:lnTo>
                    <a:pt x="342" y="1032"/>
                  </a:lnTo>
                  <a:lnTo>
                    <a:pt x="341" y="1030"/>
                  </a:lnTo>
                  <a:close/>
                  <a:moveTo>
                    <a:pt x="241" y="1029"/>
                  </a:moveTo>
                  <a:lnTo>
                    <a:pt x="242" y="1029"/>
                  </a:lnTo>
                  <a:lnTo>
                    <a:pt x="242" y="1030"/>
                  </a:lnTo>
                  <a:lnTo>
                    <a:pt x="241" y="1030"/>
                  </a:lnTo>
                  <a:lnTo>
                    <a:pt x="242" y="1031"/>
                  </a:lnTo>
                  <a:lnTo>
                    <a:pt x="241" y="1031"/>
                  </a:lnTo>
                  <a:lnTo>
                    <a:pt x="241" y="1032"/>
                  </a:lnTo>
                  <a:lnTo>
                    <a:pt x="243" y="1035"/>
                  </a:lnTo>
                  <a:lnTo>
                    <a:pt x="244" y="1033"/>
                  </a:lnTo>
                  <a:lnTo>
                    <a:pt x="244" y="1036"/>
                  </a:lnTo>
                  <a:lnTo>
                    <a:pt x="242" y="1036"/>
                  </a:lnTo>
                  <a:lnTo>
                    <a:pt x="241" y="1035"/>
                  </a:lnTo>
                  <a:lnTo>
                    <a:pt x="241" y="1033"/>
                  </a:lnTo>
                  <a:lnTo>
                    <a:pt x="240" y="1033"/>
                  </a:lnTo>
                  <a:lnTo>
                    <a:pt x="240" y="1030"/>
                  </a:lnTo>
                  <a:lnTo>
                    <a:pt x="241" y="1029"/>
                  </a:lnTo>
                  <a:close/>
                  <a:moveTo>
                    <a:pt x="276" y="987"/>
                  </a:moveTo>
                  <a:lnTo>
                    <a:pt x="278" y="988"/>
                  </a:lnTo>
                  <a:lnTo>
                    <a:pt x="276" y="988"/>
                  </a:lnTo>
                  <a:lnTo>
                    <a:pt x="276" y="987"/>
                  </a:lnTo>
                  <a:close/>
                  <a:moveTo>
                    <a:pt x="304" y="982"/>
                  </a:moveTo>
                  <a:lnTo>
                    <a:pt x="305" y="982"/>
                  </a:lnTo>
                  <a:lnTo>
                    <a:pt x="305" y="983"/>
                  </a:lnTo>
                  <a:lnTo>
                    <a:pt x="304" y="984"/>
                  </a:lnTo>
                  <a:lnTo>
                    <a:pt x="303" y="984"/>
                  </a:lnTo>
                  <a:lnTo>
                    <a:pt x="303" y="986"/>
                  </a:lnTo>
                  <a:lnTo>
                    <a:pt x="304" y="986"/>
                  </a:lnTo>
                  <a:lnTo>
                    <a:pt x="303" y="987"/>
                  </a:lnTo>
                  <a:lnTo>
                    <a:pt x="300" y="987"/>
                  </a:lnTo>
                  <a:lnTo>
                    <a:pt x="299" y="988"/>
                  </a:lnTo>
                  <a:lnTo>
                    <a:pt x="299" y="986"/>
                  </a:lnTo>
                  <a:lnTo>
                    <a:pt x="302" y="983"/>
                  </a:lnTo>
                  <a:lnTo>
                    <a:pt x="303" y="983"/>
                  </a:lnTo>
                  <a:lnTo>
                    <a:pt x="304" y="982"/>
                  </a:lnTo>
                  <a:close/>
                  <a:moveTo>
                    <a:pt x="298" y="977"/>
                  </a:moveTo>
                  <a:lnTo>
                    <a:pt x="299" y="978"/>
                  </a:lnTo>
                  <a:lnTo>
                    <a:pt x="298" y="980"/>
                  </a:lnTo>
                  <a:lnTo>
                    <a:pt x="299" y="980"/>
                  </a:lnTo>
                  <a:lnTo>
                    <a:pt x="299" y="981"/>
                  </a:lnTo>
                  <a:lnTo>
                    <a:pt x="297" y="981"/>
                  </a:lnTo>
                  <a:lnTo>
                    <a:pt x="297" y="982"/>
                  </a:lnTo>
                  <a:lnTo>
                    <a:pt x="296" y="983"/>
                  </a:lnTo>
                  <a:lnTo>
                    <a:pt x="294" y="982"/>
                  </a:lnTo>
                  <a:lnTo>
                    <a:pt x="293" y="983"/>
                  </a:lnTo>
                  <a:lnTo>
                    <a:pt x="292" y="983"/>
                  </a:lnTo>
                  <a:lnTo>
                    <a:pt x="293" y="982"/>
                  </a:lnTo>
                  <a:lnTo>
                    <a:pt x="293" y="981"/>
                  </a:lnTo>
                  <a:lnTo>
                    <a:pt x="294" y="981"/>
                  </a:lnTo>
                  <a:lnTo>
                    <a:pt x="293" y="980"/>
                  </a:lnTo>
                  <a:lnTo>
                    <a:pt x="294" y="980"/>
                  </a:lnTo>
                  <a:lnTo>
                    <a:pt x="294" y="978"/>
                  </a:lnTo>
                  <a:lnTo>
                    <a:pt x="297" y="978"/>
                  </a:lnTo>
                  <a:lnTo>
                    <a:pt x="298" y="977"/>
                  </a:lnTo>
                  <a:close/>
                  <a:moveTo>
                    <a:pt x="310" y="970"/>
                  </a:moveTo>
                  <a:lnTo>
                    <a:pt x="311" y="970"/>
                  </a:lnTo>
                  <a:lnTo>
                    <a:pt x="311" y="974"/>
                  </a:lnTo>
                  <a:lnTo>
                    <a:pt x="309" y="976"/>
                  </a:lnTo>
                  <a:lnTo>
                    <a:pt x="309" y="978"/>
                  </a:lnTo>
                  <a:lnTo>
                    <a:pt x="307" y="980"/>
                  </a:lnTo>
                  <a:lnTo>
                    <a:pt x="306" y="980"/>
                  </a:lnTo>
                  <a:lnTo>
                    <a:pt x="305" y="978"/>
                  </a:lnTo>
                  <a:lnTo>
                    <a:pt x="305" y="976"/>
                  </a:lnTo>
                  <a:lnTo>
                    <a:pt x="306" y="975"/>
                  </a:lnTo>
                  <a:lnTo>
                    <a:pt x="306" y="974"/>
                  </a:lnTo>
                  <a:lnTo>
                    <a:pt x="309" y="971"/>
                  </a:lnTo>
                  <a:lnTo>
                    <a:pt x="310" y="971"/>
                  </a:lnTo>
                  <a:lnTo>
                    <a:pt x="310" y="970"/>
                  </a:lnTo>
                  <a:close/>
                  <a:moveTo>
                    <a:pt x="319" y="963"/>
                  </a:moveTo>
                  <a:lnTo>
                    <a:pt x="322" y="963"/>
                  </a:lnTo>
                  <a:lnTo>
                    <a:pt x="322" y="964"/>
                  </a:lnTo>
                  <a:lnTo>
                    <a:pt x="318" y="965"/>
                  </a:lnTo>
                  <a:lnTo>
                    <a:pt x="318" y="964"/>
                  </a:lnTo>
                  <a:lnTo>
                    <a:pt x="319" y="964"/>
                  </a:lnTo>
                  <a:lnTo>
                    <a:pt x="319" y="963"/>
                  </a:lnTo>
                  <a:close/>
                  <a:moveTo>
                    <a:pt x="305" y="960"/>
                  </a:moveTo>
                  <a:lnTo>
                    <a:pt x="309" y="964"/>
                  </a:lnTo>
                  <a:lnTo>
                    <a:pt x="305" y="960"/>
                  </a:lnTo>
                  <a:close/>
                  <a:moveTo>
                    <a:pt x="322" y="956"/>
                  </a:moveTo>
                  <a:lnTo>
                    <a:pt x="324" y="956"/>
                  </a:lnTo>
                  <a:lnTo>
                    <a:pt x="324" y="958"/>
                  </a:lnTo>
                  <a:lnTo>
                    <a:pt x="323" y="958"/>
                  </a:lnTo>
                  <a:lnTo>
                    <a:pt x="323" y="959"/>
                  </a:lnTo>
                  <a:lnTo>
                    <a:pt x="322" y="959"/>
                  </a:lnTo>
                  <a:lnTo>
                    <a:pt x="321" y="958"/>
                  </a:lnTo>
                  <a:lnTo>
                    <a:pt x="322" y="957"/>
                  </a:lnTo>
                  <a:lnTo>
                    <a:pt x="322" y="956"/>
                  </a:lnTo>
                  <a:close/>
                  <a:moveTo>
                    <a:pt x="305" y="956"/>
                  </a:moveTo>
                  <a:lnTo>
                    <a:pt x="312" y="956"/>
                  </a:lnTo>
                  <a:lnTo>
                    <a:pt x="316" y="959"/>
                  </a:lnTo>
                  <a:lnTo>
                    <a:pt x="313" y="959"/>
                  </a:lnTo>
                  <a:lnTo>
                    <a:pt x="313" y="958"/>
                  </a:lnTo>
                  <a:lnTo>
                    <a:pt x="312" y="958"/>
                  </a:lnTo>
                  <a:lnTo>
                    <a:pt x="312" y="960"/>
                  </a:lnTo>
                  <a:lnTo>
                    <a:pt x="315" y="960"/>
                  </a:lnTo>
                  <a:lnTo>
                    <a:pt x="313" y="962"/>
                  </a:lnTo>
                  <a:lnTo>
                    <a:pt x="312" y="962"/>
                  </a:lnTo>
                  <a:lnTo>
                    <a:pt x="310" y="959"/>
                  </a:lnTo>
                  <a:lnTo>
                    <a:pt x="309" y="959"/>
                  </a:lnTo>
                  <a:lnTo>
                    <a:pt x="309" y="958"/>
                  </a:lnTo>
                  <a:lnTo>
                    <a:pt x="307" y="958"/>
                  </a:lnTo>
                  <a:lnTo>
                    <a:pt x="307" y="957"/>
                  </a:lnTo>
                  <a:lnTo>
                    <a:pt x="305" y="956"/>
                  </a:lnTo>
                  <a:close/>
                  <a:moveTo>
                    <a:pt x="317" y="950"/>
                  </a:moveTo>
                  <a:lnTo>
                    <a:pt x="321" y="950"/>
                  </a:lnTo>
                  <a:lnTo>
                    <a:pt x="322" y="951"/>
                  </a:lnTo>
                  <a:lnTo>
                    <a:pt x="322" y="953"/>
                  </a:lnTo>
                  <a:lnTo>
                    <a:pt x="319" y="956"/>
                  </a:lnTo>
                  <a:lnTo>
                    <a:pt x="318" y="954"/>
                  </a:lnTo>
                  <a:lnTo>
                    <a:pt x="319" y="954"/>
                  </a:lnTo>
                  <a:lnTo>
                    <a:pt x="319" y="952"/>
                  </a:lnTo>
                  <a:lnTo>
                    <a:pt x="317" y="950"/>
                  </a:lnTo>
                  <a:close/>
                  <a:moveTo>
                    <a:pt x="294" y="949"/>
                  </a:moveTo>
                  <a:lnTo>
                    <a:pt x="296" y="949"/>
                  </a:lnTo>
                  <a:lnTo>
                    <a:pt x="300" y="950"/>
                  </a:lnTo>
                  <a:lnTo>
                    <a:pt x="299" y="950"/>
                  </a:lnTo>
                  <a:lnTo>
                    <a:pt x="300" y="951"/>
                  </a:lnTo>
                  <a:lnTo>
                    <a:pt x="299" y="952"/>
                  </a:lnTo>
                  <a:lnTo>
                    <a:pt x="298" y="952"/>
                  </a:lnTo>
                  <a:lnTo>
                    <a:pt x="297" y="951"/>
                  </a:lnTo>
                  <a:lnTo>
                    <a:pt x="296" y="951"/>
                  </a:lnTo>
                  <a:lnTo>
                    <a:pt x="296" y="950"/>
                  </a:lnTo>
                  <a:lnTo>
                    <a:pt x="294" y="949"/>
                  </a:lnTo>
                  <a:close/>
                  <a:moveTo>
                    <a:pt x="329" y="946"/>
                  </a:moveTo>
                  <a:lnTo>
                    <a:pt x="330" y="947"/>
                  </a:lnTo>
                  <a:lnTo>
                    <a:pt x="330" y="950"/>
                  </a:lnTo>
                  <a:lnTo>
                    <a:pt x="329" y="949"/>
                  </a:lnTo>
                  <a:lnTo>
                    <a:pt x="329" y="947"/>
                  </a:lnTo>
                  <a:lnTo>
                    <a:pt x="328" y="947"/>
                  </a:lnTo>
                  <a:lnTo>
                    <a:pt x="329" y="946"/>
                  </a:lnTo>
                  <a:close/>
                  <a:moveTo>
                    <a:pt x="329" y="943"/>
                  </a:moveTo>
                  <a:lnTo>
                    <a:pt x="329" y="946"/>
                  </a:lnTo>
                  <a:lnTo>
                    <a:pt x="328" y="946"/>
                  </a:lnTo>
                  <a:lnTo>
                    <a:pt x="327" y="945"/>
                  </a:lnTo>
                  <a:lnTo>
                    <a:pt x="329" y="943"/>
                  </a:lnTo>
                  <a:close/>
                  <a:moveTo>
                    <a:pt x="317" y="934"/>
                  </a:moveTo>
                  <a:lnTo>
                    <a:pt x="318" y="934"/>
                  </a:lnTo>
                  <a:lnTo>
                    <a:pt x="319" y="935"/>
                  </a:lnTo>
                  <a:lnTo>
                    <a:pt x="322" y="935"/>
                  </a:lnTo>
                  <a:lnTo>
                    <a:pt x="319" y="937"/>
                  </a:lnTo>
                  <a:lnTo>
                    <a:pt x="317" y="939"/>
                  </a:lnTo>
                  <a:lnTo>
                    <a:pt x="317" y="940"/>
                  </a:lnTo>
                  <a:lnTo>
                    <a:pt x="316" y="939"/>
                  </a:lnTo>
                  <a:lnTo>
                    <a:pt x="316" y="943"/>
                  </a:lnTo>
                  <a:lnTo>
                    <a:pt x="315" y="943"/>
                  </a:lnTo>
                  <a:lnTo>
                    <a:pt x="315" y="945"/>
                  </a:lnTo>
                  <a:lnTo>
                    <a:pt x="313" y="945"/>
                  </a:lnTo>
                  <a:lnTo>
                    <a:pt x="313" y="944"/>
                  </a:lnTo>
                  <a:lnTo>
                    <a:pt x="312" y="943"/>
                  </a:lnTo>
                  <a:lnTo>
                    <a:pt x="312" y="939"/>
                  </a:lnTo>
                  <a:lnTo>
                    <a:pt x="313" y="939"/>
                  </a:lnTo>
                  <a:lnTo>
                    <a:pt x="313" y="938"/>
                  </a:lnTo>
                  <a:lnTo>
                    <a:pt x="317" y="934"/>
                  </a:lnTo>
                  <a:close/>
                  <a:moveTo>
                    <a:pt x="323" y="932"/>
                  </a:moveTo>
                  <a:lnTo>
                    <a:pt x="324" y="932"/>
                  </a:lnTo>
                  <a:lnTo>
                    <a:pt x="323" y="933"/>
                  </a:lnTo>
                  <a:lnTo>
                    <a:pt x="322" y="933"/>
                  </a:lnTo>
                  <a:lnTo>
                    <a:pt x="323" y="932"/>
                  </a:lnTo>
                  <a:close/>
                  <a:moveTo>
                    <a:pt x="325" y="931"/>
                  </a:moveTo>
                  <a:lnTo>
                    <a:pt x="325" y="932"/>
                  </a:lnTo>
                  <a:lnTo>
                    <a:pt x="324" y="932"/>
                  </a:lnTo>
                  <a:lnTo>
                    <a:pt x="325" y="931"/>
                  </a:lnTo>
                  <a:close/>
                  <a:moveTo>
                    <a:pt x="330" y="926"/>
                  </a:moveTo>
                  <a:lnTo>
                    <a:pt x="331" y="927"/>
                  </a:lnTo>
                  <a:lnTo>
                    <a:pt x="331" y="928"/>
                  </a:lnTo>
                  <a:lnTo>
                    <a:pt x="330" y="929"/>
                  </a:lnTo>
                  <a:lnTo>
                    <a:pt x="329" y="928"/>
                  </a:lnTo>
                  <a:lnTo>
                    <a:pt x="329" y="932"/>
                  </a:lnTo>
                  <a:lnTo>
                    <a:pt x="327" y="932"/>
                  </a:lnTo>
                  <a:lnTo>
                    <a:pt x="327" y="931"/>
                  </a:lnTo>
                  <a:lnTo>
                    <a:pt x="329" y="927"/>
                  </a:lnTo>
                  <a:lnTo>
                    <a:pt x="330" y="926"/>
                  </a:lnTo>
                  <a:close/>
                  <a:moveTo>
                    <a:pt x="329" y="926"/>
                  </a:moveTo>
                  <a:lnTo>
                    <a:pt x="329" y="927"/>
                  </a:lnTo>
                  <a:lnTo>
                    <a:pt x="327" y="929"/>
                  </a:lnTo>
                  <a:lnTo>
                    <a:pt x="327" y="931"/>
                  </a:lnTo>
                  <a:lnTo>
                    <a:pt x="325" y="931"/>
                  </a:lnTo>
                  <a:lnTo>
                    <a:pt x="325" y="929"/>
                  </a:lnTo>
                  <a:lnTo>
                    <a:pt x="329" y="926"/>
                  </a:lnTo>
                  <a:close/>
                  <a:moveTo>
                    <a:pt x="334" y="906"/>
                  </a:moveTo>
                  <a:lnTo>
                    <a:pt x="336" y="906"/>
                  </a:lnTo>
                  <a:lnTo>
                    <a:pt x="335" y="907"/>
                  </a:lnTo>
                  <a:lnTo>
                    <a:pt x="334" y="906"/>
                  </a:lnTo>
                  <a:close/>
                  <a:moveTo>
                    <a:pt x="321" y="878"/>
                  </a:moveTo>
                  <a:lnTo>
                    <a:pt x="322" y="879"/>
                  </a:lnTo>
                  <a:lnTo>
                    <a:pt x="323" y="879"/>
                  </a:lnTo>
                  <a:lnTo>
                    <a:pt x="323" y="880"/>
                  </a:lnTo>
                  <a:lnTo>
                    <a:pt x="324" y="882"/>
                  </a:lnTo>
                  <a:lnTo>
                    <a:pt x="324" y="883"/>
                  </a:lnTo>
                  <a:lnTo>
                    <a:pt x="323" y="884"/>
                  </a:lnTo>
                  <a:lnTo>
                    <a:pt x="321" y="884"/>
                  </a:lnTo>
                  <a:lnTo>
                    <a:pt x="321" y="878"/>
                  </a:lnTo>
                  <a:close/>
                  <a:moveTo>
                    <a:pt x="306" y="853"/>
                  </a:moveTo>
                  <a:lnTo>
                    <a:pt x="309" y="855"/>
                  </a:lnTo>
                  <a:lnTo>
                    <a:pt x="309" y="858"/>
                  </a:lnTo>
                  <a:lnTo>
                    <a:pt x="310" y="859"/>
                  </a:lnTo>
                  <a:lnTo>
                    <a:pt x="310" y="860"/>
                  </a:lnTo>
                  <a:lnTo>
                    <a:pt x="309" y="859"/>
                  </a:lnTo>
                  <a:lnTo>
                    <a:pt x="309" y="860"/>
                  </a:lnTo>
                  <a:lnTo>
                    <a:pt x="310" y="865"/>
                  </a:lnTo>
                  <a:lnTo>
                    <a:pt x="311" y="866"/>
                  </a:lnTo>
                  <a:lnTo>
                    <a:pt x="312" y="866"/>
                  </a:lnTo>
                  <a:lnTo>
                    <a:pt x="312" y="867"/>
                  </a:lnTo>
                  <a:lnTo>
                    <a:pt x="313" y="867"/>
                  </a:lnTo>
                  <a:lnTo>
                    <a:pt x="313" y="870"/>
                  </a:lnTo>
                  <a:lnTo>
                    <a:pt x="315" y="870"/>
                  </a:lnTo>
                  <a:lnTo>
                    <a:pt x="315" y="871"/>
                  </a:lnTo>
                  <a:lnTo>
                    <a:pt x="313" y="871"/>
                  </a:lnTo>
                  <a:lnTo>
                    <a:pt x="306" y="864"/>
                  </a:lnTo>
                  <a:lnTo>
                    <a:pt x="306" y="853"/>
                  </a:lnTo>
                  <a:close/>
                  <a:moveTo>
                    <a:pt x="256" y="772"/>
                  </a:moveTo>
                  <a:lnTo>
                    <a:pt x="257" y="772"/>
                  </a:lnTo>
                  <a:lnTo>
                    <a:pt x="257" y="773"/>
                  </a:lnTo>
                  <a:lnTo>
                    <a:pt x="256" y="773"/>
                  </a:lnTo>
                  <a:lnTo>
                    <a:pt x="256" y="772"/>
                  </a:lnTo>
                  <a:close/>
                  <a:moveTo>
                    <a:pt x="292" y="654"/>
                  </a:moveTo>
                  <a:lnTo>
                    <a:pt x="294" y="654"/>
                  </a:lnTo>
                  <a:lnTo>
                    <a:pt x="294" y="655"/>
                  </a:lnTo>
                  <a:lnTo>
                    <a:pt x="297" y="655"/>
                  </a:lnTo>
                  <a:lnTo>
                    <a:pt x="297" y="658"/>
                  </a:lnTo>
                  <a:lnTo>
                    <a:pt x="296" y="658"/>
                  </a:lnTo>
                  <a:lnTo>
                    <a:pt x="296" y="659"/>
                  </a:lnTo>
                  <a:lnTo>
                    <a:pt x="293" y="661"/>
                  </a:lnTo>
                  <a:lnTo>
                    <a:pt x="292" y="661"/>
                  </a:lnTo>
                  <a:lnTo>
                    <a:pt x="291" y="658"/>
                  </a:lnTo>
                  <a:lnTo>
                    <a:pt x="291" y="657"/>
                  </a:lnTo>
                  <a:lnTo>
                    <a:pt x="292" y="656"/>
                  </a:lnTo>
                  <a:lnTo>
                    <a:pt x="292" y="654"/>
                  </a:lnTo>
                  <a:close/>
                  <a:moveTo>
                    <a:pt x="411" y="568"/>
                  </a:moveTo>
                  <a:lnTo>
                    <a:pt x="411" y="570"/>
                  </a:lnTo>
                  <a:lnTo>
                    <a:pt x="410" y="571"/>
                  </a:lnTo>
                  <a:lnTo>
                    <a:pt x="410" y="570"/>
                  </a:lnTo>
                  <a:lnTo>
                    <a:pt x="411" y="568"/>
                  </a:lnTo>
                  <a:close/>
                  <a:moveTo>
                    <a:pt x="415" y="558"/>
                  </a:moveTo>
                  <a:lnTo>
                    <a:pt x="415" y="560"/>
                  </a:lnTo>
                  <a:lnTo>
                    <a:pt x="414" y="562"/>
                  </a:lnTo>
                  <a:lnTo>
                    <a:pt x="415" y="562"/>
                  </a:lnTo>
                  <a:lnTo>
                    <a:pt x="415" y="563"/>
                  </a:lnTo>
                  <a:lnTo>
                    <a:pt x="414" y="564"/>
                  </a:lnTo>
                  <a:lnTo>
                    <a:pt x="414" y="566"/>
                  </a:lnTo>
                  <a:lnTo>
                    <a:pt x="411" y="566"/>
                  </a:lnTo>
                  <a:lnTo>
                    <a:pt x="412" y="562"/>
                  </a:lnTo>
                  <a:lnTo>
                    <a:pt x="412" y="560"/>
                  </a:lnTo>
                  <a:lnTo>
                    <a:pt x="414" y="560"/>
                  </a:lnTo>
                  <a:lnTo>
                    <a:pt x="414" y="559"/>
                  </a:lnTo>
                  <a:lnTo>
                    <a:pt x="415" y="558"/>
                  </a:lnTo>
                  <a:close/>
                  <a:moveTo>
                    <a:pt x="398" y="557"/>
                  </a:moveTo>
                  <a:lnTo>
                    <a:pt x="398" y="558"/>
                  </a:lnTo>
                  <a:lnTo>
                    <a:pt x="397" y="558"/>
                  </a:lnTo>
                  <a:lnTo>
                    <a:pt x="398" y="557"/>
                  </a:lnTo>
                  <a:close/>
                  <a:moveTo>
                    <a:pt x="411" y="556"/>
                  </a:moveTo>
                  <a:lnTo>
                    <a:pt x="414" y="558"/>
                  </a:lnTo>
                  <a:lnTo>
                    <a:pt x="411" y="560"/>
                  </a:lnTo>
                  <a:lnTo>
                    <a:pt x="412" y="559"/>
                  </a:lnTo>
                  <a:lnTo>
                    <a:pt x="411" y="558"/>
                  </a:lnTo>
                  <a:lnTo>
                    <a:pt x="410" y="559"/>
                  </a:lnTo>
                  <a:lnTo>
                    <a:pt x="411" y="556"/>
                  </a:lnTo>
                  <a:close/>
                  <a:moveTo>
                    <a:pt x="429" y="471"/>
                  </a:moveTo>
                  <a:lnTo>
                    <a:pt x="430" y="471"/>
                  </a:lnTo>
                  <a:lnTo>
                    <a:pt x="430" y="472"/>
                  </a:lnTo>
                  <a:lnTo>
                    <a:pt x="429" y="471"/>
                  </a:lnTo>
                  <a:close/>
                  <a:moveTo>
                    <a:pt x="440" y="398"/>
                  </a:moveTo>
                  <a:lnTo>
                    <a:pt x="442" y="398"/>
                  </a:lnTo>
                  <a:lnTo>
                    <a:pt x="442" y="399"/>
                  </a:lnTo>
                  <a:lnTo>
                    <a:pt x="440" y="398"/>
                  </a:lnTo>
                  <a:close/>
                  <a:moveTo>
                    <a:pt x="474" y="392"/>
                  </a:moveTo>
                  <a:lnTo>
                    <a:pt x="476" y="392"/>
                  </a:lnTo>
                  <a:lnTo>
                    <a:pt x="477" y="393"/>
                  </a:lnTo>
                  <a:lnTo>
                    <a:pt x="477" y="394"/>
                  </a:lnTo>
                  <a:lnTo>
                    <a:pt x="476" y="394"/>
                  </a:lnTo>
                  <a:lnTo>
                    <a:pt x="476" y="396"/>
                  </a:lnTo>
                  <a:lnTo>
                    <a:pt x="471" y="396"/>
                  </a:lnTo>
                  <a:lnTo>
                    <a:pt x="471" y="394"/>
                  </a:lnTo>
                  <a:lnTo>
                    <a:pt x="472" y="393"/>
                  </a:lnTo>
                  <a:lnTo>
                    <a:pt x="473" y="393"/>
                  </a:lnTo>
                  <a:lnTo>
                    <a:pt x="473" y="394"/>
                  </a:lnTo>
                  <a:lnTo>
                    <a:pt x="474" y="393"/>
                  </a:lnTo>
                  <a:lnTo>
                    <a:pt x="474" y="392"/>
                  </a:lnTo>
                  <a:close/>
                  <a:moveTo>
                    <a:pt x="465" y="391"/>
                  </a:moveTo>
                  <a:lnTo>
                    <a:pt x="466" y="391"/>
                  </a:lnTo>
                  <a:lnTo>
                    <a:pt x="468" y="392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5" y="394"/>
                  </a:lnTo>
                  <a:lnTo>
                    <a:pt x="465" y="391"/>
                  </a:lnTo>
                  <a:close/>
                  <a:moveTo>
                    <a:pt x="483" y="384"/>
                  </a:moveTo>
                  <a:lnTo>
                    <a:pt x="485" y="386"/>
                  </a:lnTo>
                  <a:lnTo>
                    <a:pt x="485" y="387"/>
                  </a:lnTo>
                  <a:lnTo>
                    <a:pt x="484" y="387"/>
                  </a:lnTo>
                  <a:lnTo>
                    <a:pt x="483" y="386"/>
                  </a:lnTo>
                  <a:lnTo>
                    <a:pt x="483" y="384"/>
                  </a:lnTo>
                  <a:close/>
                  <a:moveTo>
                    <a:pt x="467" y="384"/>
                  </a:moveTo>
                  <a:lnTo>
                    <a:pt x="468" y="384"/>
                  </a:lnTo>
                  <a:lnTo>
                    <a:pt x="472" y="386"/>
                  </a:lnTo>
                  <a:lnTo>
                    <a:pt x="473" y="386"/>
                  </a:lnTo>
                  <a:lnTo>
                    <a:pt x="473" y="387"/>
                  </a:lnTo>
                  <a:lnTo>
                    <a:pt x="474" y="387"/>
                  </a:lnTo>
                  <a:lnTo>
                    <a:pt x="474" y="388"/>
                  </a:lnTo>
                  <a:lnTo>
                    <a:pt x="473" y="390"/>
                  </a:lnTo>
                  <a:lnTo>
                    <a:pt x="473" y="388"/>
                  </a:lnTo>
                  <a:lnTo>
                    <a:pt x="472" y="387"/>
                  </a:lnTo>
                  <a:lnTo>
                    <a:pt x="471" y="387"/>
                  </a:lnTo>
                  <a:lnTo>
                    <a:pt x="471" y="390"/>
                  </a:lnTo>
                  <a:lnTo>
                    <a:pt x="467" y="386"/>
                  </a:lnTo>
                  <a:lnTo>
                    <a:pt x="467" y="384"/>
                  </a:lnTo>
                  <a:close/>
                  <a:moveTo>
                    <a:pt x="485" y="379"/>
                  </a:moveTo>
                  <a:lnTo>
                    <a:pt x="486" y="379"/>
                  </a:lnTo>
                  <a:lnTo>
                    <a:pt x="486" y="380"/>
                  </a:lnTo>
                  <a:lnTo>
                    <a:pt x="485" y="380"/>
                  </a:lnTo>
                  <a:lnTo>
                    <a:pt x="485" y="382"/>
                  </a:lnTo>
                  <a:lnTo>
                    <a:pt x="483" y="382"/>
                  </a:lnTo>
                  <a:lnTo>
                    <a:pt x="481" y="381"/>
                  </a:lnTo>
                  <a:lnTo>
                    <a:pt x="481" y="380"/>
                  </a:lnTo>
                  <a:lnTo>
                    <a:pt x="484" y="380"/>
                  </a:lnTo>
                  <a:lnTo>
                    <a:pt x="485" y="379"/>
                  </a:lnTo>
                  <a:close/>
                  <a:moveTo>
                    <a:pt x="483" y="376"/>
                  </a:moveTo>
                  <a:lnTo>
                    <a:pt x="484" y="376"/>
                  </a:lnTo>
                  <a:lnTo>
                    <a:pt x="485" y="378"/>
                  </a:lnTo>
                  <a:lnTo>
                    <a:pt x="484" y="379"/>
                  </a:lnTo>
                  <a:lnTo>
                    <a:pt x="483" y="379"/>
                  </a:lnTo>
                  <a:lnTo>
                    <a:pt x="483" y="376"/>
                  </a:lnTo>
                  <a:close/>
                  <a:moveTo>
                    <a:pt x="497" y="363"/>
                  </a:moveTo>
                  <a:lnTo>
                    <a:pt x="498" y="363"/>
                  </a:lnTo>
                  <a:lnTo>
                    <a:pt x="499" y="364"/>
                  </a:lnTo>
                  <a:lnTo>
                    <a:pt x="499" y="366"/>
                  </a:lnTo>
                  <a:lnTo>
                    <a:pt x="501" y="367"/>
                  </a:lnTo>
                  <a:lnTo>
                    <a:pt x="501" y="368"/>
                  </a:lnTo>
                  <a:lnTo>
                    <a:pt x="499" y="368"/>
                  </a:lnTo>
                  <a:lnTo>
                    <a:pt x="499" y="369"/>
                  </a:lnTo>
                  <a:lnTo>
                    <a:pt x="501" y="370"/>
                  </a:lnTo>
                  <a:lnTo>
                    <a:pt x="499" y="370"/>
                  </a:lnTo>
                  <a:lnTo>
                    <a:pt x="498" y="369"/>
                  </a:lnTo>
                  <a:lnTo>
                    <a:pt x="497" y="367"/>
                  </a:lnTo>
                  <a:lnTo>
                    <a:pt x="496" y="366"/>
                  </a:lnTo>
                  <a:lnTo>
                    <a:pt x="497" y="363"/>
                  </a:lnTo>
                  <a:close/>
                  <a:moveTo>
                    <a:pt x="534" y="362"/>
                  </a:moveTo>
                  <a:lnTo>
                    <a:pt x="535" y="363"/>
                  </a:lnTo>
                  <a:lnTo>
                    <a:pt x="535" y="364"/>
                  </a:lnTo>
                  <a:lnTo>
                    <a:pt x="534" y="364"/>
                  </a:lnTo>
                  <a:lnTo>
                    <a:pt x="534" y="367"/>
                  </a:lnTo>
                  <a:lnTo>
                    <a:pt x="533" y="368"/>
                  </a:lnTo>
                  <a:lnTo>
                    <a:pt x="530" y="367"/>
                  </a:lnTo>
                  <a:lnTo>
                    <a:pt x="530" y="363"/>
                  </a:lnTo>
                  <a:lnTo>
                    <a:pt x="534" y="363"/>
                  </a:lnTo>
                  <a:lnTo>
                    <a:pt x="534" y="362"/>
                  </a:lnTo>
                  <a:close/>
                  <a:moveTo>
                    <a:pt x="490" y="361"/>
                  </a:moveTo>
                  <a:lnTo>
                    <a:pt x="491" y="361"/>
                  </a:lnTo>
                  <a:lnTo>
                    <a:pt x="492" y="362"/>
                  </a:lnTo>
                  <a:lnTo>
                    <a:pt x="493" y="364"/>
                  </a:lnTo>
                  <a:lnTo>
                    <a:pt x="493" y="367"/>
                  </a:lnTo>
                  <a:lnTo>
                    <a:pt x="491" y="367"/>
                  </a:lnTo>
                  <a:lnTo>
                    <a:pt x="490" y="366"/>
                  </a:lnTo>
                  <a:lnTo>
                    <a:pt x="490" y="361"/>
                  </a:lnTo>
                  <a:close/>
                  <a:moveTo>
                    <a:pt x="402" y="0"/>
                  </a:moveTo>
                  <a:lnTo>
                    <a:pt x="403" y="3"/>
                  </a:lnTo>
                  <a:lnTo>
                    <a:pt x="409" y="4"/>
                  </a:lnTo>
                  <a:lnTo>
                    <a:pt x="411" y="6"/>
                  </a:lnTo>
                  <a:lnTo>
                    <a:pt x="414" y="7"/>
                  </a:lnTo>
                  <a:lnTo>
                    <a:pt x="415" y="9"/>
                  </a:lnTo>
                  <a:lnTo>
                    <a:pt x="415" y="11"/>
                  </a:lnTo>
                  <a:lnTo>
                    <a:pt x="414" y="13"/>
                  </a:lnTo>
                  <a:lnTo>
                    <a:pt x="412" y="13"/>
                  </a:lnTo>
                  <a:lnTo>
                    <a:pt x="412" y="16"/>
                  </a:lnTo>
                  <a:lnTo>
                    <a:pt x="414" y="17"/>
                  </a:lnTo>
                  <a:lnTo>
                    <a:pt x="420" y="20"/>
                  </a:lnTo>
                  <a:lnTo>
                    <a:pt x="423" y="24"/>
                  </a:lnTo>
                  <a:lnTo>
                    <a:pt x="427" y="26"/>
                  </a:lnTo>
                  <a:lnTo>
                    <a:pt x="429" y="31"/>
                  </a:lnTo>
                  <a:lnTo>
                    <a:pt x="429" y="34"/>
                  </a:lnTo>
                  <a:lnTo>
                    <a:pt x="434" y="34"/>
                  </a:lnTo>
                  <a:lnTo>
                    <a:pt x="434" y="35"/>
                  </a:lnTo>
                  <a:lnTo>
                    <a:pt x="435" y="36"/>
                  </a:lnTo>
                  <a:lnTo>
                    <a:pt x="435" y="37"/>
                  </a:lnTo>
                  <a:lnTo>
                    <a:pt x="436" y="41"/>
                  </a:lnTo>
                  <a:lnTo>
                    <a:pt x="436" y="42"/>
                  </a:lnTo>
                  <a:lnTo>
                    <a:pt x="437" y="43"/>
                  </a:lnTo>
                  <a:lnTo>
                    <a:pt x="441" y="44"/>
                  </a:lnTo>
                  <a:lnTo>
                    <a:pt x="445" y="48"/>
                  </a:lnTo>
                  <a:lnTo>
                    <a:pt x="447" y="49"/>
                  </a:lnTo>
                  <a:lnTo>
                    <a:pt x="448" y="53"/>
                  </a:lnTo>
                  <a:lnTo>
                    <a:pt x="455" y="55"/>
                  </a:lnTo>
                  <a:lnTo>
                    <a:pt x="458" y="58"/>
                  </a:lnTo>
                  <a:lnTo>
                    <a:pt x="458" y="59"/>
                  </a:lnTo>
                  <a:lnTo>
                    <a:pt x="460" y="61"/>
                  </a:lnTo>
                  <a:lnTo>
                    <a:pt x="460" y="62"/>
                  </a:lnTo>
                  <a:lnTo>
                    <a:pt x="461" y="62"/>
                  </a:lnTo>
                  <a:lnTo>
                    <a:pt x="461" y="65"/>
                  </a:lnTo>
                  <a:lnTo>
                    <a:pt x="462" y="66"/>
                  </a:lnTo>
                  <a:lnTo>
                    <a:pt x="472" y="66"/>
                  </a:lnTo>
                  <a:lnTo>
                    <a:pt x="474" y="67"/>
                  </a:lnTo>
                  <a:lnTo>
                    <a:pt x="476" y="67"/>
                  </a:lnTo>
                  <a:lnTo>
                    <a:pt x="474" y="68"/>
                  </a:lnTo>
                  <a:lnTo>
                    <a:pt x="478" y="68"/>
                  </a:lnTo>
                  <a:lnTo>
                    <a:pt x="481" y="71"/>
                  </a:lnTo>
                  <a:lnTo>
                    <a:pt x="483" y="71"/>
                  </a:lnTo>
                  <a:lnTo>
                    <a:pt x="485" y="72"/>
                  </a:lnTo>
                  <a:lnTo>
                    <a:pt x="487" y="72"/>
                  </a:lnTo>
                  <a:lnTo>
                    <a:pt x="489" y="73"/>
                  </a:lnTo>
                  <a:lnTo>
                    <a:pt x="490" y="75"/>
                  </a:lnTo>
                  <a:lnTo>
                    <a:pt x="491" y="77"/>
                  </a:lnTo>
                  <a:lnTo>
                    <a:pt x="493" y="75"/>
                  </a:lnTo>
                  <a:lnTo>
                    <a:pt x="495" y="77"/>
                  </a:lnTo>
                  <a:lnTo>
                    <a:pt x="496" y="80"/>
                  </a:lnTo>
                  <a:lnTo>
                    <a:pt x="497" y="83"/>
                  </a:lnTo>
                  <a:lnTo>
                    <a:pt x="503" y="86"/>
                  </a:lnTo>
                  <a:lnTo>
                    <a:pt x="504" y="87"/>
                  </a:lnTo>
                  <a:lnTo>
                    <a:pt x="504" y="90"/>
                  </a:lnTo>
                  <a:lnTo>
                    <a:pt x="505" y="90"/>
                  </a:lnTo>
                  <a:lnTo>
                    <a:pt x="505" y="91"/>
                  </a:lnTo>
                  <a:lnTo>
                    <a:pt x="508" y="93"/>
                  </a:lnTo>
                  <a:lnTo>
                    <a:pt x="508" y="105"/>
                  </a:lnTo>
                  <a:lnTo>
                    <a:pt x="509" y="106"/>
                  </a:lnTo>
                  <a:lnTo>
                    <a:pt x="512" y="104"/>
                  </a:lnTo>
                  <a:lnTo>
                    <a:pt x="515" y="104"/>
                  </a:lnTo>
                  <a:lnTo>
                    <a:pt x="515" y="105"/>
                  </a:lnTo>
                  <a:lnTo>
                    <a:pt x="517" y="112"/>
                  </a:lnTo>
                  <a:lnTo>
                    <a:pt x="517" y="115"/>
                  </a:lnTo>
                  <a:lnTo>
                    <a:pt x="521" y="117"/>
                  </a:lnTo>
                  <a:lnTo>
                    <a:pt x="522" y="118"/>
                  </a:lnTo>
                  <a:lnTo>
                    <a:pt x="526" y="123"/>
                  </a:lnTo>
                  <a:lnTo>
                    <a:pt x="528" y="124"/>
                  </a:lnTo>
                  <a:lnTo>
                    <a:pt x="529" y="126"/>
                  </a:lnTo>
                  <a:lnTo>
                    <a:pt x="529" y="128"/>
                  </a:lnTo>
                  <a:lnTo>
                    <a:pt x="528" y="130"/>
                  </a:lnTo>
                  <a:lnTo>
                    <a:pt x="527" y="132"/>
                  </a:lnTo>
                  <a:lnTo>
                    <a:pt x="523" y="133"/>
                  </a:lnTo>
                  <a:lnTo>
                    <a:pt x="522" y="134"/>
                  </a:lnTo>
                  <a:lnTo>
                    <a:pt x="522" y="153"/>
                  </a:lnTo>
                  <a:lnTo>
                    <a:pt x="523" y="158"/>
                  </a:lnTo>
                  <a:lnTo>
                    <a:pt x="523" y="159"/>
                  </a:lnTo>
                  <a:lnTo>
                    <a:pt x="524" y="163"/>
                  </a:lnTo>
                  <a:lnTo>
                    <a:pt x="524" y="167"/>
                  </a:lnTo>
                  <a:lnTo>
                    <a:pt x="522" y="169"/>
                  </a:lnTo>
                  <a:lnTo>
                    <a:pt x="521" y="170"/>
                  </a:lnTo>
                  <a:lnTo>
                    <a:pt x="522" y="171"/>
                  </a:lnTo>
                  <a:lnTo>
                    <a:pt x="520" y="176"/>
                  </a:lnTo>
                  <a:lnTo>
                    <a:pt x="520" y="181"/>
                  </a:lnTo>
                  <a:lnTo>
                    <a:pt x="522" y="182"/>
                  </a:lnTo>
                  <a:lnTo>
                    <a:pt x="527" y="182"/>
                  </a:lnTo>
                  <a:lnTo>
                    <a:pt x="529" y="183"/>
                  </a:lnTo>
                  <a:lnTo>
                    <a:pt x="533" y="184"/>
                  </a:lnTo>
                  <a:lnTo>
                    <a:pt x="534" y="185"/>
                  </a:lnTo>
                  <a:lnTo>
                    <a:pt x="534" y="188"/>
                  </a:lnTo>
                  <a:lnTo>
                    <a:pt x="533" y="190"/>
                  </a:lnTo>
                  <a:lnTo>
                    <a:pt x="533" y="192"/>
                  </a:lnTo>
                  <a:lnTo>
                    <a:pt x="534" y="194"/>
                  </a:lnTo>
                  <a:lnTo>
                    <a:pt x="534" y="197"/>
                  </a:lnTo>
                  <a:lnTo>
                    <a:pt x="533" y="200"/>
                  </a:lnTo>
                  <a:lnTo>
                    <a:pt x="528" y="201"/>
                  </a:lnTo>
                  <a:lnTo>
                    <a:pt x="527" y="202"/>
                  </a:lnTo>
                  <a:lnTo>
                    <a:pt x="527" y="210"/>
                  </a:lnTo>
                  <a:lnTo>
                    <a:pt x="526" y="212"/>
                  </a:lnTo>
                  <a:lnTo>
                    <a:pt x="526" y="214"/>
                  </a:lnTo>
                  <a:lnTo>
                    <a:pt x="528" y="216"/>
                  </a:lnTo>
                  <a:lnTo>
                    <a:pt x="529" y="219"/>
                  </a:lnTo>
                  <a:lnTo>
                    <a:pt x="529" y="224"/>
                  </a:lnTo>
                  <a:lnTo>
                    <a:pt x="530" y="225"/>
                  </a:lnTo>
                  <a:lnTo>
                    <a:pt x="532" y="228"/>
                  </a:lnTo>
                  <a:lnTo>
                    <a:pt x="533" y="231"/>
                  </a:lnTo>
                  <a:lnTo>
                    <a:pt x="534" y="231"/>
                  </a:lnTo>
                  <a:lnTo>
                    <a:pt x="536" y="233"/>
                  </a:lnTo>
                  <a:lnTo>
                    <a:pt x="539" y="239"/>
                  </a:lnTo>
                  <a:lnTo>
                    <a:pt x="540" y="241"/>
                  </a:lnTo>
                  <a:lnTo>
                    <a:pt x="541" y="243"/>
                  </a:lnTo>
                  <a:lnTo>
                    <a:pt x="542" y="245"/>
                  </a:lnTo>
                  <a:lnTo>
                    <a:pt x="543" y="251"/>
                  </a:lnTo>
                  <a:lnTo>
                    <a:pt x="543" y="252"/>
                  </a:lnTo>
                  <a:lnTo>
                    <a:pt x="542" y="253"/>
                  </a:lnTo>
                  <a:lnTo>
                    <a:pt x="541" y="253"/>
                  </a:lnTo>
                  <a:lnTo>
                    <a:pt x="540" y="255"/>
                  </a:lnTo>
                  <a:lnTo>
                    <a:pt x="539" y="257"/>
                  </a:lnTo>
                  <a:lnTo>
                    <a:pt x="539" y="258"/>
                  </a:lnTo>
                  <a:lnTo>
                    <a:pt x="540" y="262"/>
                  </a:lnTo>
                  <a:lnTo>
                    <a:pt x="540" y="264"/>
                  </a:lnTo>
                  <a:lnTo>
                    <a:pt x="539" y="267"/>
                  </a:lnTo>
                  <a:lnTo>
                    <a:pt x="539" y="277"/>
                  </a:lnTo>
                  <a:lnTo>
                    <a:pt x="538" y="278"/>
                  </a:lnTo>
                  <a:lnTo>
                    <a:pt x="535" y="280"/>
                  </a:lnTo>
                  <a:lnTo>
                    <a:pt x="535" y="281"/>
                  </a:lnTo>
                  <a:lnTo>
                    <a:pt x="533" y="283"/>
                  </a:lnTo>
                  <a:lnTo>
                    <a:pt x="533" y="286"/>
                  </a:lnTo>
                  <a:lnTo>
                    <a:pt x="532" y="286"/>
                  </a:lnTo>
                  <a:lnTo>
                    <a:pt x="529" y="288"/>
                  </a:lnTo>
                  <a:lnTo>
                    <a:pt x="528" y="290"/>
                  </a:lnTo>
                  <a:lnTo>
                    <a:pt x="529" y="292"/>
                  </a:lnTo>
                  <a:lnTo>
                    <a:pt x="529" y="296"/>
                  </a:lnTo>
                  <a:lnTo>
                    <a:pt x="530" y="299"/>
                  </a:lnTo>
                  <a:lnTo>
                    <a:pt x="530" y="300"/>
                  </a:lnTo>
                  <a:lnTo>
                    <a:pt x="529" y="301"/>
                  </a:lnTo>
                  <a:lnTo>
                    <a:pt x="529" y="305"/>
                  </a:lnTo>
                  <a:lnTo>
                    <a:pt x="530" y="307"/>
                  </a:lnTo>
                  <a:lnTo>
                    <a:pt x="530" y="310"/>
                  </a:lnTo>
                  <a:lnTo>
                    <a:pt x="532" y="316"/>
                  </a:lnTo>
                  <a:lnTo>
                    <a:pt x="534" y="318"/>
                  </a:lnTo>
                  <a:lnTo>
                    <a:pt x="539" y="320"/>
                  </a:lnTo>
                  <a:lnTo>
                    <a:pt x="540" y="321"/>
                  </a:lnTo>
                  <a:lnTo>
                    <a:pt x="542" y="329"/>
                  </a:lnTo>
                  <a:lnTo>
                    <a:pt x="543" y="330"/>
                  </a:lnTo>
                  <a:lnTo>
                    <a:pt x="543" y="331"/>
                  </a:lnTo>
                  <a:lnTo>
                    <a:pt x="545" y="331"/>
                  </a:lnTo>
                  <a:lnTo>
                    <a:pt x="545" y="333"/>
                  </a:lnTo>
                  <a:lnTo>
                    <a:pt x="546" y="338"/>
                  </a:lnTo>
                  <a:lnTo>
                    <a:pt x="546" y="342"/>
                  </a:lnTo>
                  <a:lnTo>
                    <a:pt x="548" y="347"/>
                  </a:lnTo>
                  <a:lnTo>
                    <a:pt x="548" y="350"/>
                  </a:lnTo>
                  <a:lnTo>
                    <a:pt x="551" y="353"/>
                  </a:lnTo>
                  <a:lnTo>
                    <a:pt x="551" y="355"/>
                  </a:lnTo>
                  <a:lnTo>
                    <a:pt x="549" y="357"/>
                  </a:lnTo>
                  <a:lnTo>
                    <a:pt x="548" y="357"/>
                  </a:lnTo>
                  <a:lnTo>
                    <a:pt x="545" y="356"/>
                  </a:lnTo>
                  <a:lnTo>
                    <a:pt x="545" y="357"/>
                  </a:lnTo>
                  <a:lnTo>
                    <a:pt x="546" y="357"/>
                  </a:lnTo>
                  <a:lnTo>
                    <a:pt x="545" y="359"/>
                  </a:lnTo>
                  <a:lnTo>
                    <a:pt x="542" y="357"/>
                  </a:lnTo>
                  <a:lnTo>
                    <a:pt x="542" y="359"/>
                  </a:lnTo>
                  <a:lnTo>
                    <a:pt x="541" y="359"/>
                  </a:lnTo>
                  <a:lnTo>
                    <a:pt x="541" y="361"/>
                  </a:lnTo>
                  <a:lnTo>
                    <a:pt x="539" y="361"/>
                  </a:lnTo>
                  <a:lnTo>
                    <a:pt x="539" y="357"/>
                  </a:lnTo>
                  <a:lnTo>
                    <a:pt x="538" y="357"/>
                  </a:lnTo>
                  <a:lnTo>
                    <a:pt x="538" y="359"/>
                  </a:lnTo>
                  <a:lnTo>
                    <a:pt x="534" y="359"/>
                  </a:lnTo>
                  <a:lnTo>
                    <a:pt x="534" y="355"/>
                  </a:lnTo>
                  <a:lnTo>
                    <a:pt x="533" y="354"/>
                  </a:lnTo>
                  <a:lnTo>
                    <a:pt x="530" y="354"/>
                  </a:lnTo>
                  <a:lnTo>
                    <a:pt x="530" y="355"/>
                  </a:lnTo>
                  <a:lnTo>
                    <a:pt x="529" y="357"/>
                  </a:lnTo>
                  <a:lnTo>
                    <a:pt x="527" y="357"/>
                  </a:lnTo>
                  <a:lnTo>
                    <a:pt x="527" y="356"/>
                  </a:lnTo>
                  <a:lnTo>
                    <a:pt x="522" y="356"/>
                  </a:lnTo>
                  <a:lnTo>
                    <a:pt x="522" y="354"/>
                  </a:lnTo>
                  <a:lnTo>
                    <a:pt x="521" y="354"/>
                  </a:lnTo>
                  <a:lnTo>
                    <a:pt x="521" y="356"/>
                  </a:lnTo>
                  <a:lnTo>
                    <a:pt x="520" y="356"/>
                  </a:lnTo>
                  <a:lnTo>
                    <a:pt x="520" y="361"/>
                  </a:lnTo>
                  <a:lnTo>
                    <a:pt x="518" y="361"/>
                  </a:lnTo>
                  <a:lnTo>
                    <a:pt x="517" y="360"/>
                  </a:lnTo>
                  <a:lnTo>
                    <a:pt x="517" y="355"/>
                  </a:lnTo>
                  <a:lnTo>
                    <a:pt x="516" y="355"/>
                  </a:lnTo>
                  <a:lnTo>
                    <a:pt x="516" y="356"/>
                  </a:lnTo>
                  <a:lnTo>
                    <a:pt x="515" y="357"/>
                  </a:lnTo>
                  <a:lnTo>
                    <a:pt x="512" y="357"/>
                  </a:lnTo>
                  <a:lnTo>
                    <a:pt x="511" y="355"/>
                  </a:lnTo>
                  <a:lnTo>
                    <a:pt x="509" y="355"/>
                  </a:lnTo>
                  <a:lnTo>
                    <a:pt x="509" y="359"/>
                  </a:lnTo>
                  <a:lnTo>
                    <a:pt x="511" y="361"/>
                  </a:lnTo>
                  <a:lnTo>
                    <a:pt x="508" y="362"/>
                  </a:lnTo>
                  <a:lnTo>
                    <a:pt x="508" y="363"/>
                  </a:lnTo>
                  <a:lnTo>
                    <a:pt x="507" y="364"/>
                  </a:lnTo>
                  <a:lnTo>
                    <a:pt x="507" y="366"/>
                  </a:lnTo>
                  <a:lnTo>
                    <a:pt x="505" y="367"/>
                  </a:lnTo>
                  <a:lnTo>
                    <a:pt x="504" y="367"/>
                  </a:lnTo>
                  <a:lnTo>
                    <a:pt x="505" y="364"/>
                  </a:lnTo>
                  <a:lnTo>
                    <a:pt x="504" y="362"/>
                  </a:lnTo>
                  <a:lnTo>
                    <a:pt x="503" y="361"/>
                  </a:lnTo>
                  <a:lnTo>
                    <a:pt x="501" y="361"/>
                  </a:lnTo>
                  <a:lnTo>
                    <a:pt x="499" y="360"/>
                  </a:lnTo>
                  <a:lnTo>
                    <a:pt x="498" y="360"/>
                  </a:lnTo>
                  <a:lnTo>
                    <a:pt x="498" y="357"/>
                  </a:lnTo>
                  <a:lnTo>
                    <a:pt x="496" y="357"/>
                  </a:lnTo>
                  <a:lnTo>
                    <a:pt x="495" y="356"/>
                  </a:lnTo>
                  <a:lnTo>
                    <a:pt x="493" y="353"/>
                  </a:lnTo>
                  <a:lnTo>
                    <a:pt x="492" y="350"/>
                  </a:lnTo>
                  <a:lnTo>
                    <a:pt x="487" y="347"/>
                  </a:lnTo>
                  <a:lnTo>
                    <a:pt x="486" y="347"/>
                  </a:lnTo>
                  <a:lnTo>
                    <a:pt x="486" y="348"/>
                  </a:lnTo>
                  <a:lnTo>
                    <a:pt x="487" y="349"/>
                  </a:lnTo>
                  <a:lnTo>
                    <a:pt x="487" y="350"/>
                  </a:lnTo>
                  <a:lnTo>
                    <a:pt x="489" y="351"/>
                  </a:lnTo>
                  <a:lnTo>
                    <a:pt x="489" y="360"/>
                  </a:lnTo>
                  <a:lnTo>
                    <a:pt x="487" y="361"/>
                  </a:lnTo>
                  <a:lnTo>
                    <a:pt x="487" y="362"/>
                  </a:lnTo>
                  <a:lnTo>
                    <a:pt x="486" y="362"/>
                  </a:lnTo>
                  <a:lnTo>
                    <a:pt x="486" y="360"/>
                  </a:lnTo>
                  <a:lnTo>
                    <a:pt x="485" y="359"/>
                  </a:lnTo>
                  <a:lnTo>
                    <a:pt x="483" y="357"/>
                  </a:lnTo>
                  <a:lnTo>
                    <a:pt x="483" y="359"/>
                  </a:lnTo>
                  <a:lnTo>
                    <a:pt x="481" y="360"/>
                  </a:lnTo>
                  <a:lnTo>
                    <a:pt x="480" y="360"/>
                  </a:lnTo>
                  <a:lnTo>
                    <a:pt x="480" y="357"/>
                  </a:lnTo>
                  <a:lnTo>
                    <a:pt x="481" y="357"/>
                  </a:lnTo>
                  <a:lnTo>
                    <a:pt x="481" y="355"/>
                  </a:lnTo>
                  <a:lnTo>
                    <a:pt x="479" y="353"/>
                  </a:lnTo>
                  <a:lnTo>
                    <a:pt x="479" y="351"/>
                  </a:lnTo>
                  <a:lnTo>
                    <a:pt x="477" y="350"/>
                  </a:lnTo>
                  <a:lnTo>
                    <a:pt x="474" y="351"/>
                  </a:lnTo>
                  <a:lnTo>
                    <a:pt x="474" y="353"/>
                  </a:lnTo>
                  <a:lnTo>
                    <a:pt x="473" y="354"/>
                  </a:lnTo>
                  <a:lnTo>
                    <a:pt x="474" y="356"/>
                  </a:lnTo>
                  <a:lnTo>
                    <a:pt x="474" y="357"/>
                  </a:lnTo>
                  <a:lnTo>
                    <a:pt x="473" y="357"/>
                  </a:lnTo>
                  <a:lnTo>
                    <a:pt x="473" y="360"/>
                  </a:lnTo>
                  <a:lnTo>
                    <a:pt x="474" y="361"/>
                  </a:lnTo>
                  <a:lnTo>
                    <a:pt x="473" y="364"/>
                  </a:lnTo>
                  <a:lnTo>
                    <a:pt x="471" y="363"/>
                  </a:lnTo>
                  <a:lnTo>
                    <a:pt x="470" y="361"/>
                  </a:lnTo>
                  <a:lnTo>
                    <a:pt x="468" y="361"/>
                  </a:lnTo>
                  <a:lnTo>
                    <a:pt x="468" y="363"/>
                  </a:lnTo>
                  <a:lnTo>
                    <a:pt x="470" y="364"/>
                  </a:lnTo>
                  <a:lnTo>
                    <a:pt x="471" y="364"/>
                  </a:lnTo>
                  <a:lnTo>
                    <a:pt x="473" y="366"/>
                  </a:lnTo>
                  <a:lnTo>
                    <a:pt x="474" y="366"/>
                  </a:lnTo>
                  <a:lnTo>
                    <a:pt x="476" y="368"/>
                  </a:lnTo>
                  <a:lnTo>
                    <a:pt x="476" y="370"/>
                  </a:lnTo>
                  <a:lnTo>
                    <a:pt x="474" y="370"/>
                  </a:lnTo>
                  <a:lnTo>
                    <a:pt x="473" y="372"/>
                  </a:lnTo>
                  <a:lnTo>
                    <a:pt x="473" y="369"/>
                  </a:lnTo>
                  <a:lnTo>
                    <a:pt x="471" y="367"/>
                  </a:lnTo>
                  <a:lnTo>
                    <a:pt x="470" y="368"/>
                  </a:lnTo>
                  <a:lnTo>
                    <a:pt x="471" y="369"/>
                  </a:lnTo>
                  <a:lnTo>
                    <a:pt x="471" y="370"/>
                  </a:lnTo>
                  <a:lnTo>
                    <a:pt x="470" y="372"/>
                  </a:lnTo>
                  <a:lnTo>
                    <a:pt x="471" y="372"/>
                  </a:lnTo>
                  <a:lnTo>
                    <a:pt x="471" y="375"/>
                  </a:lnTo>
                  <a:lnTo>
                    <a:pt x="467" y="375"/>
                  </a:lnTo>
                  <a:lnTo>
                    <a:pt x="471" y="376"/>
                  </a:lnTo>
                  <a:lnTo>
                    <a:pt x="472" y="376"/>
                  </a:lnTo>
                  <a:lnTo>
                    <a:pt x="473" y="374"/>
                  </a:lnTo>
                  <a:lnTo>
                    <a:pt x="472" y="374"/>
                  </a:lnTo>
                  <a:lnTo>
                    <a:pt x="471" y="372"/>
                  </a:lnTo>
                  <a:lnTo>
                    <a:pt x="472" y="370"/>
                  </a:lnTo>
                  <a:lnTo>
                    <a:pt x="473" y="372"/>
                  </a:lnTo>
                  <a:lnTo>
                    <a:pt x="473" y="373"/>
                  </a:lnTo>
                  <a:lnTo>
                    <a:pt x="476" y="374"/>
                  </a:lnTo>
                  <a:lnTo>
                    <a:pt x="476" y="375"/>
                  </a:lnTo>
                  <a:lnTo>
                    <a:pt x="473" y="376"/>
                  </a:lnTo>
                  <a:lnTo>
                    <a:pt x="473" y="379"/>
                  </a:lnTo>
                  <a:lnTo>
                    <a:pt x="474" y="379"/>
                  </a:lnTo>
                  <a:lnTo>
                    <a:pt x="477" y="380"/>
                  </a:lnTo>
                  <a:lnTo>
                    <a:pt x="477" y="384"/>
                  </a:lnTo>
                  <a:lnTo>
                    <a:pt x="474" y="381"/>
                  </a:lnTo>
                  <a:lnTo>
                    <a:pt x="473" y="381"/>
                  </a:lnTo>
                  <a:lnTo>
                    <a:pt x="471" y="379"/>
                  </a:lnTo>
                  <a:lnTo>
                    <a:pt x="470" y="380"/>
                  </a:lnTo>
                  <a:lnTo>
                    <a:pt x="470" y="381"/>
                  </a:lnTo>
                  <a:lnTo>
                    <a:pt x="468" y="381"/>
                  </a:lnTo>
                  <a:lnTo>
                    <a:pt x="465" y="378"/>
                  </a:lnTo>
                  <a:lnTo>
                    <a:pt x="461" y="376"/>
                  </a:lnTo>
                  <a:lnTo>
                    <a:pt x="460" y="374"/>
                  </a:lnTo>
                  <a:lnTo>
                    <a:pt x="459" y="374"/>
                  </a:lnTo>
                  <a:lnTo>
                    <a:pt x="456" y="372"/>
                  </a:lnTo>
                  <a:lnTo>
                    <a:pt x="454" y="370"/>
                  </a:lnTo>
                  <a:lnTo>
                    <a:pt x="453" y="369"/>
                  </a:lnTo>
                  <a:lnTo>
                    <a:pt x="452" y="367"/>
                  </a:lnTo>
                  <a:lnTo>
                    <a:pt x="449" y="366"/>
                  </a:lnTo>
                  <a:lnTo>
                    <a:pt x="449" y="364"/>
                  </a:lnTo>
                  <a:lnTo>
                    <a:pt x="449" y="366"/>
                  </a:lnTo>
                  <a:lnTo>
                    <a:pt x="450" y="369"/>
                  </a:lnTo>
                  <a:lnTo>
                    <a:pt x="453" y="372"/>
                  </a:lnTo>
                  <a:lnTo>
                    <a:pt x="458" y="374"/>
                  </a:lnTo>
                  <a:lnTo>
                    <a:pt x="464" y="380"/>
                  </a:lnTo>
                  <a:lnTo>
                    <a:pt x="465" y="380"/>
                  </a:lnTo>
                  <a:lnTo>
                    <a:pt x="465" y="381"/>
                  </a:lnTo>
                  <a:lnTo>
                    <a:pt x="467" y="384"/>
                  </a:lnTo>
                  <a:lnTo>
                    <a:pt x="465" y="384"/>
                  </a:lnTo>
                  <a:lnTo>
                    <a:pt x="464" y="385"/>
                  </a:lnTo>
                  <a:lnTo>
                    <a:pt x="462" y="385"/>
                  </a:lnTo>
                  <a:lnTo>
                    <a:pt x="462" y="386"/>
                  </a:lnTo>
                  <a:lnTo>
                    <a:pt x="460" y="386"/>
                  </a:lnTo>
                  <a:lnTo>
                    <a:pt x="454" y="385"/>
                  </a:lnTo>
                  <a:lnTo>
                    <a:pt x="453" y="385"/>
                  </a:lnTo>
                  <a:lnTo>
                    <a:pt x="455" y="388"/>
                  </a:lnTo>
                  <a:lnTo>
                    <a:pt x="456" y="390"/>
                  </a:lnTo>
                  <a:lnTo>
                    <a:pt x="456" y="387"/>
                  </a:lnTo>
                  <a:lnTo>
                    <a:pt x="459" y="391"/>
                  </a:lnTo>
                  <a:lnTo>
                    <a:pt x="460" y="392"/>
                  </a:lnTo>
                  <a:lnTo>
                    <a:pt x="460" y="394"/>
                  </a:lnTo>
                  <a:lnTo>
                    <a:pt x="459" y="396"/>
                  </a:lnTo>
                  <a:lnTo>
                    <a:pt x="456" y="393"/>
                  </a:lnTo>
                  <a:lnTo>
                    <a:pt x="456" y="398"/>
                  </a:lnTo>
                  <a:lnTo>
                    <a:pt x="454" y="398"/>
                  </a:lnTo>
                  <a:lnTo>
                    <a:pt x="454" y="397"/>
                  </a:lnTo>
                  <a:lnTo>
                    <a:pt x="453" y="398"/>
                  </a:lnTo>
                  <a:lnTo>
                    <a:pt x="450" y="398"/>
                  </a:lnTo>
                  <a:lnTo>
                    <a:pt x="447" y="397"/>
                  </a:lnTo>
                  <a:lnTo>
                    <a:pt x="446" y="397"/>
                  </a:lnTo>
                  <a:lnTo>
                    <a:pt x="447" y="398"/>
                  </a:lnTo>
                  <a:lnTo>
                    <a:pt x="443" y="398"/>
                  </a:lnTo>
                  <a:lnTo>
                    <a:pt x="442" y="397"/>
                  </a:lnTo>
                  <a:lnTo>
                    <a:pt x="440" y="397"/>
                  </a:lnTo>
                  <a:lnTo>
                    <a:pt x="440" y="398"/>
                  </a:lnTo>
                  <a:lnTo>
                    <a:pt x="437" y="399"/>
                  </a:lnTo>
                  <a:lnTo>
                    <a:pt x="436" y="400"/>
                  </a:lnTo>
                  <a:lnTo>
                    <a:pt x="437" y="400"/>
                  </a:lnTo>
                  <a:lnTo>
                    <a:pt x="437" y="402"/>
                  </a:lnTo>
                  <a:lnTo>
                    <a:pt x="436" y="403"/>
                  </a:lnTo>
                  <a:lnTo>
                    <a:pt x="437" y="404"/>
                  </a:lnTo>
                  <a:lnTo>
                    <a:pt x="439" y="404"/>
                  </a:lnTo>
                  <a:lnTo>
                    <a:pt x="440" y="405"/>
                  </a:lnTo>
                  <a:lnTo>
                    <a:pt x="440" y="406"/>
                  </a:lnTo>
                  <a:lnTo>
                    <a:pt x="442" y="406"/>
                  </a:lnTo>
                  <a:lnTo>
                    <a:pt x="442" y="405"/>
                  </a:lnTo>
                  <a:lnTo>
                    <a:pt x="443" y="405"/>
                  </a:lnTo>
                  <a:lnTo>
                    <a:pt x="445" y="407"/>
                  </a:lnTo>
                  <a:lnTo>
                    <a:pt x="447" y="410"/>
                  </a:lnTo>
                  <a:lnTo>
                    <a:pt x="447" y="411"/>
                  </a:lnTo>
                  <a:lnTo>
                    <a:pt x="443" y="415"/>
                  </a:lnTo>
                  <a:lnTo>
                    <a:pt x="441" y="415"/>
                  </a:lnTo>
                  <a:lnTo>
                    <a:pt x="440" y="413"/>
                  </a:lnTo>
                  <a:lnTo>
                    <a:pt x="440" y="412"/>
                  </a:lnTo>
                  <a:lnTo>
                    <a:pt x="439" y="410"/>
                  </a:lnTo>
                  <a:lnTo>
                    <a:pt x="439" y="409"/>
                  </a:lnTo>
                  <a:lnTo>
                    <a:pt x="436" y="406"/>
                  </a:lnTo>
                  <a:lnTo>
                    <a:pt x="435" y="406"/>
                  </a:lnTo>
                  <a:lnTo>
                    <a:pt x="434" y="405"/>
                  </a:lnTo>
                  <a:lnTo>
                    <a:pt x="433" y="403"/>
                  </a:lnTo>
                  <a:lnTo>
                    <a:pt x="431" y="402"/>
                  </a:lnTo>
                  <a:lnTo>
                    <a:pt x="430" y="403"/>
                  </a:lnTo>
                  <a:lnTo>
                    <a:pt x="429" y="403"/>
                  </a:lnTo>
                  <a:lnTo>
                    <a:pt x="428" y="405"/>
                  </a:lnTo>
                  <a:lnTo>
                    <a:pt x="434" y="406"/>
                  </a:lnTo>
                  <a:lnTo>
                    <a:pt x="435" y="407"/>
                  </a:lnTo>
                  <a:lnTo>
                    <a:pt x="437" y="412"/>
                  </a:lnTo>
                  <a:lnTo>
                    <a:pt x="440" y="416"/>
                  </a:lnTo>
                  <a:lnTo>
                    <a:pt x="442" y="422"/>
                  </a:lnTo>
                  <a:lnTo>
                    <a:pt x="443" y="424"/>
                  </a:lnTo>
                  <a:lnTo>
                    <a:pt x="440" y="424"/>
                  </a:lnTo>
                  <a:lnTo>
                    <a:pt x="441" y="425"/>
                  </a:lnTo>
                  <a:lnTo>
                    <a:pt x="441" y="428"/>
                  </a:lnTo>
                  <a:lnTo>
                    <a:pt x="440" y="430"/>
                  </a:lnTo>
                  <a:lnTo>
                    <a:pt x="441" y="431"/>
                  </a:lnTo>
                  <a:lnTo>
                    <a:pt x="442" y="431"/>
                  </a:lnTo>
                  <a:lnTo>
                    <a:pt x="441" y="433"/>
                  </a:lnTo>
                  <a:lnTo>
                    <a:pt x="436" y="433"/>
                  </a:lnTo>
                  <a:lnTo>
                    <a:pt x="437" y="435"/>
                  </a:lnTo>
                  <a:lnTo>
                    <a:pt x="437" y="436"/>
                  </a:lnTo>
                  <a:lnTo>
                    <a:pt x="439" y="436"/>
                  </a:lnTo>
                  <a:lnTo>
                    <a:pt x="437" y="437"/>
                  </a:lnTo>
                  <a:lnTo>
                    <a:pt x="435" y="437"/>
                  </a:lnTo>
                  <a:lnTo>
                    <a:pt x="435" y="439"/>
                  </a:lnTo>
                  <a:lnTo>
                    <a:pt x="434" y="439"/>
                  </a:lnTo>
                  <a:lnTo>
                    <a:pt x="433" y="440"/>
                  </a:lnTo>
                  <a:lnTo>
                    <a:pt x="433" y="441"/>
                  </a:lnTo>
                  <a:lnTo>
                    <a:pt x="434" y="442"/>
                  </a:lnTo>
                  <a:lnTo>
                    <a:pt x="433" y="442"/>
                  </a:lnTo>
                  <a:lnTo>
                    <a:pt x="428" y="443"/>
                  </a:lnTo>
                  <a:lnTo>
                    <a:pt x="427" y="443"/>
                  </a:lnTo>
                  <a:lnTo>
                    <a:pt x="427" y="445"/>
                  </a:lnTo>
                  <a:lnTo>
                    <a:pt x="428" y="445"/>
                  </a:lnTo>
                  <a:lnTo>
                    <a:pt x="428" y="446"/>
                  </a:lnTo>
                  <a:lnTo>
                    <a:pt x="427" y="447"/>
                  </a:lnTo>
                  <a:lnTo>
                    <a:pt x="427" y="448"/>
                  </a:lnTo>
                  <a:lnTo>
                    <a:pt x="425" y="448"/>
                  </a:lnTo>
                  <a:lnTo>
                    <a:pt x="425" y="453"/>
                  </a:lnTo>
                  <a:lnTo>
                    <a:pt x="424" y="453"/>
                  </a:lnTo>
                  <a:lnTo>
                    <a:pt x="424" y="455"/>
                  </a:lnTo>
                  <a:lnTo>
                    <a:pt x="422" y="456"/>
                  </a:lnTo>
                  <a:lnTo>
                    <a:pt x="421" y="455"/>
                  </a:lnTo>
                  <a:lnTo>
                    <a:pt x="421" y="453"/>
                  </a:lnTo>
                  <a:lnTo>
                    <a:pt x="420" y="453"/>
                  </a:lnTo>
                  <a:lnTo>
                    <a:pt x="418" y="454"/>
                  </a:lnTo>
                  <a:lnTo>
                    <a:pt x="418" y="456"/>
                  </a:lnTo>
                  <a:lnTo>
                    <a:pt x="420" y="456"/>
                  </a:lnTo>
                  <a:lnTo>
                    <a:pt x="421" y="458"/>
                  </a:lnTo>
                  <a:lnTo>
                    <a:pt x="421" y="460"/>
                  </a:lnTo>
                  <a:lnTo>
                    <a:pt x="427" y="460"/>
                  </a:lnTo>
                  <a:lnTo>
                    <a:pt x="429" y="461"/>
                  </a:lnTo>
                  <a:lnTo>
                    <a:pt x="430" y="461"/>
                  </a:lnTo>
                  <a:lnTo>
                    <a:pt x="430" y="462"/>
                  </a:lnTo>
                  <a:lnTo>
                    <a:pt x="429" y="464"/>
                  </a:lnTo>
                  <a:lnTo>
                    <a:pt x="427" y="464"/>
                  </a:lnTo>
                  <a:lnTo>
                    <a:pt x="428" y="465"/>
                  </a:lnTo>
                  <a:lnTo>
                    <a:pt x="428" y="466"/>
                  </a:lnTo>
                  <a:lnTo>
                    <a:pt x="430" y="468"/>
                  </a:lnTo>
                  <a:lnTo>
                    <a:pt x="430" y="470"/>
                  </a:lnTo>
                  <a:lnTo>
                    <a:pt x="429" y="470"/>
                  </a:lnTo>
                  <a:lnTo>
                    <a:pt x="429" y="471"/>
                  </a:lnTo>
                  <a:lnTo>
                    <a:pt x="427" y="468"/>
                  </a:lnTo>
                  <a:lnTo>
                    <a:pt x="425" y="468"/>
                  </a:lnTo>
                  <a:lnTo>
                    <a:pt x="424" y="467"/>
                  </a:lnTo>
                  <a:lnTo>
                    <a:pt x="424" y="466"/>
                  </a:lnTo>
                  <a:lnTo>
                    <a:pt x="423" y="465"/>
                  </a:lnTo>
                  <a:lnTo>
                    <a:pt x="422" y="465"/>
                  </a:lnTo>
                  <a:lnTo>
                    <a:pt x="422" y="470"/>
                  </a:lnTo>
                  <a:lnTo>
                    <a:pt x="424" y="472"/>
                  </a:lnTo>
                  <a:lnTo>
                    <a:pt x="427" y="472"/>
                  </a:lnTo>
                  <a:lnTo>
                    <a:pt x="428" y="474"/>
                  </a:lnTo>
                  <a:lnTo>
                    <a:pt x="427" y="474"/>
                  </a:lnTo>
                  <a:lnTo>
                    <a:pt x="428" y="476"/>
                  </a:lnTo>
                  <a:lnTo>
                    <a:pt x="428" y="477"/>
                  </a:lnTo>
                  <a:lnTo>
                    <a:pt x="430" y="477"/>
                  </a:lnTo>
                  <a:lnTo>
                    <a:pt x="430" y="479"/>
                  </a:lnTo>
                  <a:lnTo>
                    <a:pt x="431" y="479"/>
                  </a:lnTo>
                  <a:lnTo>
                    <a:pt x="431" y="482"/>
                  </a:lnTo>
                  <a:lnTo>
                    <a:pt x="433" y="480"/>
                  </a:lnTo>
                  <a:lnTo>
                    <a:pt x="433" y="477"/>
                  </a:lnTo>
                  <a:lnTo>
                    <a:pt x="435" y="479"/>
                  </a:lnTo>
                  <a:lnTo>
                    <a:pt x="435" y="482"/>
                  </a:lnTo>
                  <a:lnTo>
                    <a:pt x="436" y="482"/>
                  </a:lnTo>
                  <a:lnTo>
                    <a:pt x="436" y="479"/>
                  </a:lnTo>
                  <a:lnTo>
                    <a:pt x="437" y="479"/>
                  </a:lnTo>
                  <a:lnTo>
                    <a:pt x="437" y="483"/>
                  </a:lnTo>
                  <a:lnTo>
                    <a:pt x="440" y="485"/>
                  </a:lnTo>
                  <a:lnTo>
                    <a:pt x="439" y="486"/>
                  </a:lnTo>
                  <a:lnTo>
                    <a:pt x="437" y="485"/>
                  </a:lnTo>
                  <a:lnTo>
                    <a:pt x="437" y="484"/>
                  </a:lnTo>
                  <a:lnTo>
                    <a:pt x="436" y="483"/>
                  </a:lnTo>
                  <a:lnTo>
                    <a:pt x="435" y="485"/>
                  </a:lnTo>
                  <a:lnTo>
                    <a:pt x="434" y="486"/>
                  </a:lnTo>
                  <a:lnTo>
                    <a:pt x="433" y="485"/>
                  </a:lnTo>
                  <a:lnTo>
                    <a:pt x="433" y="484"/>
                  </a:lnTo>
                  <a:lnTo>
                    <a:pt x="431" y="484"/>
                  </a:lnTo>
                  <a:lnTo>
                    <a:pt x="431" y="485"/>
                  </a:lnTo>
                  <a:lnTo>
                    <a:pt x="433" y="485"/>
                  </a:lnTo>
                  <a:lnTo>
                    <a:pt x="434" y="487"/>
                  </a:lnTo>
                  <a:lnTo>
                    <a:pt x="434" y="486"/>
                  </a:lnTo>
                  <a:lnTo>
                    <a:pt x="437" y="486"/>
                  </a:lnTo>
                  <a:lnTo>
                    <a:pt x="437" y="492"/>
                  </a:lnTo>
                  <a:lnTo>
                    <a:pt x="439" y="492"/>
                  </a:lnTo>
                  <a:lnTo>
                    <a:pt x="440" y="491"/>
                  </a:lnTo>
                  <a:lnTo>
                    <a:pt x="441" y="491"/>
                  </a:lnTo>
                  <a:lnTo>
                    <a:pt x="441" y="490"/>
                  </a:lnTo>
                  <a:lnTo>
                    <a:pt x="442" y="490"/>
                  </a:lnTo>
                  <a:lnTo>
                    <a:pt x="442" y="493"/>
                  </a:lnTo>
                  <a:lnTo>
                    <a:pt x="441" y="493"/>
                  </a:lnTo>
                  <a:lnTo>
                    <a:pt x="441" y="495"/>
                  </a:lnTo>
                  <a:lnTo>
                    <a:pt x="440" y="495"/>
                  </a:lnTo>
                  <a:lnTo>
                    <a:pt x="439" y="496"/>
                  </a:lnTo>
                  <a:lnTo>
                    <a:pt x="436" y="501"/>
                  </a:lnTo>
                  <a:lnTo>
                    <a:pt x="433" y="504"/>
                  </a:lnTo>
                  <a:lnTo>
                    <a:pt x="431" y="503"/>
                  </a:lnTo>
                  <a:lnTo>
                    <a:pt x="431" y="502"/>
                  </a:lnTo>
                  <a:lnTo>
                    <a:pt x="430" y="502"/>
                  </a:lnTo>
                  <a:lnTo>
                    <a:pt x="430" y="505"/>
                  </a:lnTo>
                  <a:lnTo>
                    <a:pt x="431" y="505"/>
                  </a:lnTo>
                  <a:lnTo>
                    <a:pt x="431" y="507"/>
                  </a:lnTo>
                  <a:lnTo>
                    <a:pt x="430" y="507"/>
                  </a:lnTo>
                  <a:lnTo>
                    <a:pt x="429" y="508"/>
                  </a:lnTo>
                  <a:lnTo>
                    <a:pt x="428" y="508"/>
                  </a:lnTo>
                  <a:lnTo>
                    <a:pt x="428" y="507"/>
                  </a:lnTo>
                  <a:lnTo>
                    <a:pt x="427" y="507"/>
                  </a:lnTo>
                  <a:lnTo>
                    <a:pt x="422" y="515"/>
                  </a:lnTo>
                  <a:lnTo>
                    <a:pt x="420" y="515"/>
                  </a:lnTo>
                  <a:lnTo>
                    <a:pt x="418" y="519"/>
                  </a:lnTo>
                  <a:lnTo>
                    <a:pt x="416" y="522"/>
                  </a:lnTo>
                  <a:lnTo>
                    <a:pt x="415" y="525"/>
                  </a:lnTo>
                  <a:lnTo>
                    <a:pt x="415" y="527"/>
                  </a:lnTo>
                  <a:lnTo>
                    <a:pt x="414" y="530"/>
                  </a:lnTo>
                  <a:lnTo>
                    <a:pt x="414" y="534"/>
                  </a:lnTo>
                  <a:lnTo>
                    <a:pt x="412" y="535"/>
                  </a:lnTo>
                  <a:lnTo>
                    <a:pt x="412" y="539"/>
                  </a:lnTo>
                  <a:lnTo>
                    <a:pt x="411" y="539"/>
                  </a:lnTo>
                  <a:lnTo>
                    <a:pt x="411" y="540"/>
                  </a:lnTo>
                  <a:lnTo>
                    <a:pt x="410" y="540"/>
                  </a:lnTo>
                  <a:lnTo>
                    <a:pt x="410" y="542"/>
                  </a:lnTo>
                  <a:lnTo>
                    <a:pt x="409" y="545"/>
                  </a:lnTo>
                  <a:lnTo>
                    <a:pt x="408" y="548"/>
                  </a:lnTo>
                  <a:lnTo>
                    <a:pt x="408" y="550"/>
                  </a:lnTo>
                  <a:lnTo>
                    <a:pt x="405" y="551"/>
                  </a:lnTo>
                  <a:lnTo>
                    <a:pt x="404" y="551"/>
                  </a:lnTo>
                  <a:lnTo>
                    <a:pt x="403" y="552"/>
                  </a:lnTo>
                  <a:lnTo>
                    <a:pt x="403" y="553"/>
                  </a:lnTo>
                  <a:lnTo>
                    <a:pt x="405" y="553"/>
                  </a:lnTo>
                  <a:lnTo>
                    <a:pt x="404" y="556"/>
                  </a:lnTo>
                  <a:lnTo>
                    <a:pt x="403" y="557"/>
                  </a:lnTo>
                  <a:lnTo>
                    <a:pt x="402" y="554"/>
                  </a:lnTo>
                  <a:lnTo>
                    <a:pt x="402" y="553"/>
                  </a:lnTo>
                  <a:lnTo>
                    <a:pt x="400" y="553"/>
                  </a:lnTo>
                  <a:lnTo>
                    <a:pt x="398" y="556"/>
                  </a:lnTo>
                  <a:lnTo>
                    <a:pt x="396" y="553"/>
                  </a:lnTo>
                  <a:lnTo>
                    <a:pt x="394" y="558"/>
                  </a:lnTo>
                  <a:lnTo>
                    <a:pt x="393" y="559"/>
                  </a:lnTo>
                  <a:lnTo>
                    <a:pt x="392" y="559"/>
                  </a:lnTo>
                  <a:lnTo>
                    <a:pt x="392" y="566"/>
                  </a:lnTo>
                  <a:lnTo>
                    <a:pt x="391" y="568"/>
                  </a:lnTo>
                  <a:lnTo>
                    <a:pt x="390" y="568"/>
                  </a:lnTo>
                  <a:lnTo>
                    <a:pt x="390" y="562"/>
                  </a:lnTo>
                  <a:lnTo>
                    <a:pt x="389" y="560"/>
                  </a:lnTo>
                  <a:lnTo>
                    <a:pt x="389" y="568"/>
                  </a:lnTo>
                  <a:lnTo>
                    <a:pt x="387" y="570"/>
                  </a:lnTo>
                  <a:lnTo>
                    <a:pt x="386" y="569"/>
                  </a:lnTo>
                  <a:lnTo>
                    <a:pt x="386" y="565"/>
                  </a:lnTo>
                  <a:lnTo>
                    <a:pt x="387" y="563"/>
                  </a:lnTo>
                  <a:lnTo>
                    <a:pt x="385" y="565"/>
                  </a:lnTo>
                  <a:lnTo>
                    <a:pt x="385" y="570"/>
                  </a:lnTo>
                  <a:lnTo>
                    <a:pt x="381" y="570"/>
                  </a:lnTo>
                  <a:lnTo>
                    <a:pt x="380" y="571"/>
                  </a:lnTo>
                  <a:lnTo>
                    <a:pt x="379" y="570"/>
                  </a:lnTo>
                  <a:lnTo>
                    <a:pt x="379" y="569"/>
                  </a:lnTo>
                  <a:lnTo>
                    <a:pt x="377" y="569"/>
                  </a:lnTo>
                  <a:lnTo>
                    <a:pt x="377" y="570"/>
                  </a:lnTo>
                  <a:lnTo>
                    <a:pt x="375" y="570"/>
                  </a:lnTo>
                  <a:lnTo>
                    <a:pt x="375" y="572"/>
                  </a:lnTo>
                  <a:lnTo>
                    <a:pt x="377" y="575"/>
                  </a:lnTo>
                  <a:lnTo>
                    <a:pt x="373" y="573"/>
                  </a:lnTo>
                  <a:lnTo>
                    <a:pt x="372" y="573"/>
                  </a:lnTo>
                  <a:lnTo>
                    <a:pt x="369" y="575"/>
                  </a:lnTo>
                  <a:lnTo>
                    <a:pt x="369" y="577"/>
                  </a:lnTo>
                  <a:lnTo>
                    <a:pt x="365" y="582"/>
                  </a:lnTo>
                  <a:lnTo>
                    <a:pt x="365" y="588"/>
                  </a:lnTo>
                  <a:lnTo>
                    <a:pt x="363" y="588"/>
                  </a:lnTo>
                  <a:lnTo>
                    <a:pt x="363" y="589"/>
                  </a:lnTo>
                  <a:lnTo>
                    <a:pt x="362" y="590"/>
                  </a:lnTo>
                  <a:lnTo>
                    <a:pt x="361" y="590"/>
                  </a:lnTo>
                  <a:lnTo>
                    <a:pt x="360" y="589"/>
                  </a:lnTo>
                  <a:lnTo>
                    <a:pt x="360" y="587"/>
                  </a:lnTo>
                  <a:lnTo>
                    <a:pt x="359" y="585"/>
                  </a:lnTo>
                  <a:lnTo>
                    <a:pt x="359" y="584"/>
                  </a:lnTo>
                  <a:lnTo>
                    <a:pt x="358" y="584"/>
                  </a:lnTo>
                  <a:lnTo>
                    <a:pt x="358" y="582"/>
                  </a:lnTo>
                  <a:lnTo>
                    <a:pt x="355" y="582"/>
                  </a:lnTo>
                  <a:lnTo>
                    <a:pt x="353" y="579"/>
                  </a:lnTo>
                  <a:lnTo>
                    <a:pt x="353" y="578"/>
                  </a:lnTo>
                  <a:lnTo>
                    <a:pt x="352" y="578"/>
                  </a:lnTo>
                  <a:lnTo>
                    <a:pt x="350" y="579"/>
                  </a:lnTo>
                  <a:lnTo>
                    <a:pt x="350" y="581"/>
                  </a:lnTo>
                  <a:lnTo>
                    <a:pt x="353" y="581"/>
                  </a:lnTo>
                  <a:lnTo>
                    <a:pt x="352" y="583"/>
                  </a:lnTo>
                  <a:lnTo>
                    <a:pt x="353" y="584"/>
                  </a:lnTo>
                  <a:lnTo>
                    <a:pt x="354" y="584"/>
                  </a:lnTo>
                  <a:lnTo>
                    <a:pt x="355" y="585"/>
                  </a:lnTo>
                  <a:lnTo>
                    <a:pt x="354" y="587"/>
                  </a:lnTo>
                  <a:lnTo>
                    <a:pt x="352" y="587"/>
                  </a:lnTo>
                  <a:lnTo>
                    <a:pt x="353" y="588"/>
                  </a:lnTo>
                  <a:lnTo>
                    <a:pt x="354" y="590"/>
                  </a:lnTo>
                  <a:lnTo>
                    <a:pt x="354" y="593"/>
                  </a:lnTo>
                  <a:lnTo>
                    <a:pt x="353" y="593"/>
                  </a:lnTo>
                  <a:lnTo>
                    <a:pt x="352" y="590"/>
                  </a:lnTo>
                  <a:lnTo>
                    <a:pt x="347" y="585"/>
                  </a:lnTo>
                  <a:lnTo>
                    <a:pt x="347" y="587"/>
                  </a:lnTo>
                  <a:lnTo>
                    <a:pt x="348" y="589"/>
                  </a:lnTo>
                  <a:lnTo>
                    <a:pt x="347" y="590"/>
                  </a:lnTo>
                  <a:lnTo>
                    <a:pt x="347" y="589"/>
                  </a:lnTo>
                  <a:lnTo>
                    <a:pt x="346" y="588"/>
                  </a:lnTo>
                  <a:lnTo>
                    <a:pt x="344" y="588"/>
                  </a:lnTo>
                  <a:lnTo>
                    <a:pt x="344" y="599"/>
                  </a:lnTo>
                  <a:lnTo>
                    <a:pt x="343" y="601"/>
                  </a:lnTo>
                  <a:lnTo>
                    <a:pt x="342" y="601"/>
                  </a:lnTo>
                  <a:lnTo>
                    <a:pt x="342" y="599"/>
                  </a:lnTo>
                  <a:lnTo>
                    <a:pt x="341" y="601"/>
                  </a:lnTo>
                  <a:lnTo>
                    <a:pt x="340" y="601"/>
                  </a:lnTo>
                  <a:lnTo>
                    <a:pt x="338" y="602"/>
                  </a:lnTo>
                  <a:lnTo>
                    <a:pt x="338" y="605"/>
                  </a:lnTo>
                  <a:lnTo>
                    <a:pt x="337" y="607"/>
                  </a:lnTo>
                  <a:lnTo>
                    <a:pt x="337" y="608"/>
                  </a:lnTo>
                  <a:lnTo>
                    <a:pt x="338" y="608"/>
                  </a:lnTo>
                  <a:lnTo>
                    <a:pt x="337" y="609"/>
                  </a:lnTo>
                  <a:lnTo>
                    <a:pt x="336" y="609"/>
                  </a:lnTo>
                  <a:lnTo>
                    <a:pt x="335" y="607"/>
                  </a:lnTo>
                  <a:lnTo>
                    <a:pt x="334" y="609"/>
                  </a:lnTo>
                  <a:lnTo>
                    <a:pt x="335" y="611"/>
                  </a:lnTo>
                  <a:lnTo>
                    <a:pt x="337" y="611"/>
                  </a:lnTo>
                  <a:lnTo>
                    <a:pt x="337" y="612"/>
                  </a:lnTo>
                  <a:lnTo>
                    <a:pt x="336" y="612"/>
                  </a:lnTo>
                  <a:lnTo>
                    <a:pt x="335" y="613"/>
                  </a:lnTo>
                  <a:lnTo>
                    <a:pt x="335" y="614"/>
                  </a:lnTo>
                  <a:lnTo>
                    <a:pt x="334" y="614"/>
                  </a:lnTo>
                  <a:lnTo>
                    <a:pt x="333" y="613"/>
                  </a:lnTo>
                  <a:lnTo>
                    <a:pt x="333" y="612"/>
                  </a:lnTo>
                  <a:lnTo>
                    <a:pt x="331" y="611"/>
                  </a:lnTo>
                  <a:lnTo>
                    <a:pt x="331" y="609"/>
                  </a:lnTo>
                  <a:lnTo>
                    <a:pt x="329" y="607"/>
                  </a:lnTo>
                  <a:lnTo>
                    <a:pt x="329" y="606"/>
                  </a:lnTo>
                  <a:lnTo>
                    <a:pt x="328" y="606"/>
                  </a:lnTo>
                  <a:lnTo>
                    <a:pt x="328" y="608"/>
                  </a:lnTo>
                  <a:lnTo>
                    <a:pt x="327" y="608"/>
                  </a:lnTo>
                  <a:lnTo>
                    <a:pt x="324" y="607"/>
                  </a:lnTo>
                  <a:lnTo>
                    <a:pt x="322" y="607"/>
                  </a:lnTo>
                  <a:lnTo>
                    <a:pt x="322" y="608"/>
                  </a:lnTo>
                  <a:lnTo>
                    <a:pt x="329" y="612"/>
                  </a:lnTo>
                  <a:lnTo>
                    <a:pt x="328" y="613"/>
                  </a:lnTo>
                  <a:lnTo>
                    <a:pt x="324" y="613"/>
                  </a:lnTo>
                  <a:lnTo>
                    <a:pt x="324" y="615"/>
                  </a:lnTo>
                  <a:lnTo>
                    <a:pt x="323" y="615"/>
                  </a:lnTo>
                  <a:lnTo>
                    <a:pt x="323" y="614"/>
                  </a:lnTo>
                  <a:lnTo>
                    <a:pt x="322" y="613"/>
                  </a:lnTo>
                  <a:lnTo>
                    <a:pt x="322" y="612"/>
                  </a:lnTo>
                  <a:lnTo>
                    <a:pt x="325" y="612"/>
                  </a:lnTo>
                  <a:lnTo>
                    <a:pt x="325" y="611"/>
                  </a:lnTo>
                  <a:lnTo>
                    <a:pt x="321" y="609"/>
                  </a:lnTo>
                  <a:lnTo>
                    <a:pt x="319" y="611"/>
                  </a:lnTo>
                  <a:lnTo>
                    <a:pt x="321" y="611"/>
                  </a:lnTo>
                  <a:lnTo>
                    <a:pt x="321" y="613"/>
                  </a:lnTo>
                  <a:lnTo>
                    <a:pt x="322" y="615"/>
                  </a:lnTo>
                  <a:lnTo>
                    <a:pt x="322" y="616"/>
                  </a:lnTo>
                  <a:lnTo>
                    <a:pt x="316" y="614"/>
                  </a:lnTo>
                  <a:lnTo>
                    <a:pt x="315" y="614"/>
                  </a:lnTo>
                  <a:lnTo>
                    <a:pt x="315" y="615"/>
                  </a:lnTo>
                  <a:lnTo>
                    <a:pt x="316" y="615"/>
                  </a:lnTo>
                  <a:lnTo>
                    <a:pt x="317" y="616"/>
                  </a:lnTo>
                  <a:lnTo>
                    <a:pt x="317" y="618"/>
                  </a:lnTo>
                  <a:lnTo>
                    <a:pt x="318" y="619"/>
                  </a:lnTo>
                  <a:lnTo>
                    <a:pt x="318" y="620"/>
                  </a:lnTo>
                  <a:lnTo>
                    <a:pt x="317" y="621"/>
                  </a:lnTo>
                  <a:lnTo>
                    <a:pt x="317" y="620"/>
                  </a:lnTo>
                  <a:lnTo>
                    <a:pt x="313" y="620"/>
                  </a:lnTo>
                  <a:lnTo>
                    <a:pt x="313" y="624"/>
                  </a:lnTo>
                  <a:lnTo>
                    <a:pt x="312" y="626"/>
                  </a:lnTo>
                  <a:lnTo>
                    <a:pt x="311" y="626"/>
                  </a:lnTo>
                  <a:lnTo>
                    <a:pt x="311" y="630"/>
                  </a:lnTo>
                  <a:lnTo>
                    <a:pt x="307" y="626"/>
                  </a:lnTo>
                  <a:lnTo>
                    <a:pt x="306" y="626"/>
                  </a:lnTo>
                  <a:lnTo>
                    <a:pt x="306" y="627"/>
                  </a:lnTo>
                  <a:lnTo>
                    <a:pt x="307" y="628"/>
                  </a:lnTo>
                  <a:lnTo>
                    <a:pt x="309" y="628"/>
                  </a:lnTo>
                  <a:lnTo>
                    <a:pt x="309" y="630"/>
                  </a:lnTo>
                  <a:lnTo>
                    <a:pt x="306" y="630"/>
                  </a:lnTo>
                  <a:lnTo>
                    <a:pt x="305" y="628"/>
                  </a:lnTo>
                  <a:lnTo>
                    <a:pt x="303" y="631"/>
                  </a:lnTo>
                  <a:lnTo>
                    <a:pt x="300" y="631"/>
                  </a:lnTo>
                  <a:lnTo>
                    <a:pt x="302" y="632"/>
                  </a:lnTo>
                  <a:lnTo>
                    <a:pt x="313" y="632"/>
                  </a:lnTo>
                  <a:lnTo>
                    <a:pt x="315" y="633"/>
                  </a:lnTo>
                  <a:lnTo>
                    <a:pt x="315" y="636"/>
                  </a:lnTo>
                  <a:lnTo>
                    <a:pt x="313" y="636"/>
                  </a:lnTo>
                  <a:lnTo>
                    <a:pt x="313" y="633"/>
                  </a:lnTo>
                  <a:lnTo>
                    <a:pt x="312" y="636"/>
                  </a:lnTo>
                  <a:lnTo>
                    <a:pt x="311" y="636"/>
                  </a:lnTo>
                  <a:lnTo>
                    <a:pt x="307" y="634"/>
                  </a:lnTo>
                  <a:lnTo>
                    <a:pt x="307" y="637"/>
                  </a:lnTo>
                  <a:lnTo>
                    <a:pt x="309" y="638"/>
                  </a:lnTo>
                  <a:lnTo>
                    <a:pt x="312" y="638"/>
                  </a:lnTo>
                  <a:lnTo>
                    <a:pt x="312" y="640"/>
                  </a:lnTo>
                  <a:lnTo>
                    <a:pt x="310" y="640"/>
                  </a:lnTo>
                  <a:lnTo>
                    <a:pt x="307" y="639"/>
                  </a:lnTo>
                  <a:lnTo>
                    <a:pt x="307" y="640"/>
                  </a:lnTo>
                  <a:lnTo>
                    <a:pt x="310" y="642"/>
                  </a:lnTo>
                  <a:lnTo>
                    <a:pt x="310" y="644"/>
                  </a:lnTo>
                  <a:lnTo>
                    <a:pt x="309" y="645"/>
                  </a:lnTo>
                  <a:lnTo>
                    <a:pt x="307" y="645"/>
                  </a:lnTo>
                  <a:lnTo>
                    <a:pt x="307" y="646"/>
                  </a:lnTo>
                  <a:lnTo>
                    <a:pt x="304" y="646"/>
                  </a:lnTo>
                  <a:lnTo>
                    <a:pt x="304" y="645"/>
                  </a:lnTo>
                  <a:lnTo>
                    <a:pt x="303" y="643"/>
                  </a:lnTo>
                  <a:lnTo>
                    <a:pt x="302" y="642"/>
                  </a:lnTo>
                  <a:lnTo>
                    <a:pt x="300" y="642"/>
                  </a:lnTo>
                  <a:lnTo>
                    <a:pt x="302" y="643"/>
                  </a:lnTo>
                  <a:lnTo>
                    <a:pt x="299" y="643"/>
                  </a:lnTo>
                  <a:lnTo>
                    <a:pt x="299" y="646"/>
                  </a:lnTo>
                  <a:lnTo>
                    <a:pt x="300" y="648"/>
                  </a:lnTo>
                  <a:lnTo>
                    <a:pt x="302" y="645"/>
                  </a:lnTo>
                  <a:lnTo>
                    <a:pt x="303" y="646"/>
                  </a:lnTo>
                  <a:lnTo>
                    <a:pt x="302" y="649"/>
                  </a:lnTo>
                  <a:lnTo>
                    <a:pt x="299" y="651"/>
                  </a:lnTo>
                  <a:lnTo>
                    <a:pt x="299" y="652"/>
                  </a:lnTo>
                  <a:lnTo>
                    <a:pt x="298" y="651"/>
                  </a:lnTo>
                  <a:lnTo>
                    <a:pt x="298" y="650"/>
                  </a:lnTo>
                  <a:lnTo>
                    <a:pt x="299" y="649"/>
                  </a:lnTo>
                  <a:lnTo>
                    <a:pt x="298" y="649"/>
                  </a:lnTo>
                  <a:lnTo>
                    <a:pt x="298" y="650"/>
                  </a:lnTo>
                  <a:lnTo>
                    <a:pt x="297" y="651"/>
                  </a:lnTo>
                  <a:lnTo>
                    <a:pt x="297" y="652"/>
                  </a:lnTo>
                  <a:lnTo>
                    <a:pt x="293" y="652"/>
                  </a:lnTo>
                  <a:lnTo>
                    <a:pt x="294" y="651"/>
                  </a:lnTo>
                  <a:lnTo>
                    <a:pt x="293" y="650"/>
                  </a:lnTo>
                  <a:lnTo>
                    <a:pt x="291" y="650"/>
                  </a:lnTo>
                  <a:lnTo>
                    <a:pt x="292" y="649"/>
                  </a:lnTo>
                  <a:lnTo>
                    <a:pt x="296" y="649"/>
                  </a:lnTo>
                  <a:lnTo>
                    <a:pt x="297" y="648"/>
                  </a:lnTo>
                  <a:lnTo>
                    <a:pt x="294" y="646"/>
                  </a:lnTo>
                  <a:lnTo>
                    <a:pt x="293" y="645"/>
                  </a:lnTo>
                  <a:lnTo>
                    <a:pt x="291" y="646"/>
                  </a:lnTo>
                  <a:lnTo>
                    <a:pt x="290" y="648"/>
                  </a:lnTo>
                  <a:lnTo>
                    <a:pt x="290" y="649"/>
                  </a:lnTo>
                  <a:lnTo>
                    <a:pt x="287" y="649"/>
                  </a:lnTo>
                  <a:lnTo>
                    <a:pt x="287" y="639"/>
                  </a:lnTo>
                  <a:lnTo>
                    <a:pt x="285" y="639"/>
                  </a:lnTo>
                  <a:lnTo>
                    <a:pt x="284" y="636"/>
                  </a:lnTo>
                  <a:lnTo>
                    <a:pt x="284" y="634"/>
                  </a:lnTo>
                  <a:lnTo>
                    <a:pt x="282" y="633"/>
                  </a:lnTo>
                  <a:lnTo>
                    <a:pt x="284" y="631"/>
                  </a:lnTo>
                  <a:lnTo>
                    <a:pt x="282" y="631"/>
                  </a:lnTo>
                  <a:lnTo>
                    <a:pt x="281" y="633"/>
                  </a:lnTo>
                  <a:lnTo>
                    <a:pt x="280" y="633"/>
                  </a:lnTo>
                  <a:lnTo>
                    <a:pt x="278" y="631"/>
                  </a:lnTo>
                  <a:lnTo>
                    <a:pt x="278" y="632"/>
                  </a:lnTo>
                  <a:lnTo>
                    <a:pt x="284" y="638"/>
                  </a:lnTo>
                  <a:lnTo>
                    <a:pt x="286" y="643"/>
                  </a:lnTo>
                  <a:lnTo>
                    <a:pt x="286" y="649"/>
                  </a:lnTo>
                  <a:lnTo>
                    <a:pt x="287" y="650"/>
                  </a:lnTo>
                  <a:lnTo>
                    <a:pt x="288" y="650"/>
                  </a:lnTo>
                  <a:lnTo>
                    <a:pt x="288" y="655"/>
                  </a:lnTo>
                  <a:lnTo>
                    <a:pt x="290" y="656"/>
                  </a:lnTo>
                  <a:lnTo>
                    <a:pt x="291" y="658"/>
                  </a:lnTo>
                  <a:lnTo>
                    <a:pt x="291" y="659"/>
                  </a:lnTo>
                  <a:lnTo>
                    <a:pt x="290" y="661"/>
                  </a:lnTo>
                  <a:lnTo>
                    <a:pt x="290" y="662"/>
                  </a:lnTo>
                  <a:lnTo>
                    <a:pt x="291" y="662"/>
                  </a:lnTo>
                  <a:lnTo>
                    <a:pt x="290" y="663"/>
                  </a:lnTo>
                  <a:lnTo>
                    <a:pt x="288" y="662"/>
                  </a:lnTo>
                  <a:lnTo>
                    <a:pt x="285" y="662"/>
                  </a:lnTo>
                  <a:lnTo>
                    <a:pt x="286" y="663"/>
                  </a:lnTo>
                  <a:lnTo>
                    <a:pt x="292" y="665"/>
                  </a:lnTo>
                  <a:lnTo>
                    <a:pt x="292" y="668"/>
                  </a:lnTo>
                  <a:lnTo>
                    <a:pt x="293" y="668"/>
                  </a:lnTo>
                  <a:lnTo>
                    <a:pt x="293" y="669"/>
                  </a:lnTo>
                  <a:lnTo>
                    <a:pt x="292" y="669"/>
                  </a:lnTo>
                  <a:lnTo>
                    <a:pt x="290" y="671"/>
                  </a:lnTo>
                  <a:lnTo>
                    <a:pt x="288" y="671"/>
                  </a:lnTo>
                  <a:lnTo>
                    <a:pt x="288" y="667"/>
                  </a:lnTo>
                  <a:lnTo>
                    <a:pt x="287" y="667"/>
                  </a:lnTo>
                  <a:lnTo>
                    <a:pt x="287" y="673"/>
                  </a:lnTo>
                  <a:lnTo>
                    <a:pt x="286" y="673"/>
                  </a:lnTo>
                  <a:lnTo>
                    <a:pt x="285" y="674"/>
                  </a:lnTo>
                  <a:lnTo>
                    <a:pt x="286" y="675"/>
                  </a:lnTo>
                  <a:lnTo>
                    <a:pt x="285" y="677"/>
                  </a:lnTo>
                  <a:lnTo>
                    <a:pt x="284" y="679"/>
                  </a:lnTo>
                  <a:lnTo>
                    <a:pt x="282" y="679"/>
                  </a:lnTo>
                  <a:lnTo>
                    <a:pt x="281" y="677"/>
                  </a:lnTo>
                  <a:lnTo>
                    <a:pt x="281" y="676"/>
                  </a:lnTo>
                  <a:lnTo>
                    <a:pt x="279" y="676"/>
                  </a:lnTo>
                  <a:lnTo>
                    <a:pt x="276" y="679"/>
                  </a:lnTo>
                  <a:lnTo>
                    <a:pt x="276" y="681"/>
                  </a:lnTo>
                  <a:lnTo>
                    <a:pt x="278" y="682"/>
                  </a:lnTo>
                  <a:lnTo>
                    <a:pt x="278" y="683"/>
                  </a:lnTo>
                  <a:lnTo>
                    <a:pt x="273" y="682"/>
                  </a:lnTo>
                  <a:lnTo>
                    <a:pt x="272" y="682"/>
                  </a:lnTo>
                  <a:lnTo>
                    <a:pt x="271" y="681"/>
                  </a:lnTo>
                  <a:lnTo>
                    <a:pt x="267" y="674"/>
                  </a:lnTo>
                  <a:lnTo>
                    <a:pt x="266" y="674"/>
                  </a:lnTo>
                  <a:lnTo>
                    <a:pt x="265" y="676"/>
                  </a:lnTo>
                  <a:lnTo>
                    <a:pt x="263" y="677"/>
                  </a:lnTo>
                  <a:lnTo>
                    <a:pt x="262" y="677"/>
                  </a:lnTo>
                  <a:lnTo>
                    <a:pt x="262" y="680"/>
                  </a:lnTo>
                  <a:lnTo>
                    <a:pt x="265" y="683"/>
                  </a:lnTo>
                  <a:lnTo>
                    <a:pt x="265" y="686"/>
                  </a:lnTo>
                  <a:lnTo>
                    <a:pt x="262" y="686"/>
                  </a:lnTo>
                  <a:lnTo>
                    <a:pt x="263" y="687"/>
                  </a:lnTo>
                  <a:lnTo>
                    <a:pt x="263" y="692"/>
                  </a:lnTo>
                  <a:lnTo>
                    <a:pt x="265" y="693"/>
                  </a:lnTo>
                  <a:lnTo>
                    <a:pt x="267" y="693"/>
                  </a:lnTo>
                  <a:lnTo>
                    <a:pt x="267" y="694"/>
                  </a:lnTo>
                  <a:lnTo>
                    <a:pt x="268" y="694"/>
                  </a:lnTo>
                  <a:lnTo>
                    <a:pt x="268" y="697"/>
                  </a:lnTo>
                  <a:lnTo>
                    <a:pt x="269" y="697"/>
                  </a:lnTo>
                  <a:lnTo>
                    <a:pt x="269" y="698"/>
                  </a:lnTo>
                  <a:lnTo>
                    <a:pt x="268" y="698"/>
                  </a:lnTo>
                  <a:lnTo>
                    <a:pt x="272" y="700"/>
                  </a:lnTo>
                  <a:lnTo>
                    <a:pt x="273" y="700"/>
                  </a:lnTo>
                  <a:lnTo>
                    <a:pt x="275" y="701"/>
                  </a:lnTo>
                  <a:lnTo>
                    <a:pt x="272" y="704"/>
                  </a:lnTo>
                  <a:lnTo>
                    <a:pt x="272" y="705"/>
                  </a:lnTo>
                  <a:lnTo>
                    <a:pt x="271" y="704"/>
                  </a:lnTo>
                  <a:lnTo>
                    <a:pt x="272" y="701"/>
                  </a:lnTo>
                  <a:lnTo>
                    <a:pt x="271" y="701"/>
                  </a:lnTo>
                  <a:lnTo>
                    <a:pt x="271" y="702"/>
                  </a:lnTo>
                  <a:lnTo>
                    <a:pt x="269" y="702"/>
                  </a:lnTo>
                  <a:lnTo>
                    <a:pt x="269" y="710"/>
                  </a:lnTo>
                  <a:lnTo>
                    <a:pt x="268" y="711"/>
                  </a:lnTo>
                  <a:lnTo>
                    <a:pt x="268" y="716"/>
                  </a:lnTo>
                  <a:lnTo>
                    <a:pt x="267" y="717"/>
                  </a:lnTo>
                  <a:lnTo>
                    <a:pt x="268" y="717"/>
                  </a:lnTo>
                  <a:lnTo>
                    <a:pt x="268" y="718"/>
                  </a:lnTo>
                  <a:lnTo>
                    <a:pt x="266" y="720"/>
                  </a:lnTo>
                  <a:lnTo>
                    <a:pt x="267" y="720"/>
                  </a:lnTo>
                  <a:lnTo>
                    <a:pt x="267" y="722"/>
                  </a:lnTo>
                  <a:lnTo>
                    <a:pt x="268" y="723"/>
                  </a:lnTo>
                  <a:lnTo>
                    <a:pt x="265" y="723"/>
                  </a:lnTo>
                  <a:lnTo>
                    <a:pt x="265" y="726"/>
                  </a:lnTo>
                  <a:lnTo>
                    <a:pt x="263" y="726"/>
                  </a:lnTo>
                  <a:lnTo>
                    <a:pt x="263" y="728"/>
                  </a:lnTo>
                  <a:lnTo>
                    <a:pt x="262" y="729"/>
                  </a:lnTo>
                  <a:lnTo>
                    <a:pt x="262" y="730"/>
                  </a:lnTo>
                  <a:lnTo>
                    <a:pt x="263" y="731"/>
                  </a:lnTo>
                  <a:lnTo>
                    <a:pt x="263" y="734"/>
                  </a:lnTo>
                  <a:lnTo>
                    <a:pt x="262" y="735"/>
                  </a:lnTo>
                  <a:lnTo>
                    <a:pt x="262" y="736"/>
                  </a:lnTo>
                  <a:lnTo>
                    <a:pt x="263" y="736"/>
                  </a:lnTo>
                  <a:lnTo>
                    <a:pt x="263" y="737"/>
                  </a:lnTo>
                  <a:lnTo>
                    <a:pt x="262" y="737"/>
                  </a:lnTo>
                  <a:lnTo>
                    <a:pt x="262" y="740"/>
                  </a:lnTo>
                  <a:lnTo>
                    <a:pt x="263" y="740"/>
                  </a:lnTo>
                  <a:lnTo>
                    <a:pt x="266" y="738"/>
                  </a:lnTo>
                  <a:lnTo>
                    <a:pt x="265" y="740"/>
                  </a:lnTo>
                  <a:lnTo>
                    <a:pt x="265" y="741"/>
                  </a:lnTo>
                  <a:lnTo>
                    <a:pt x="263" y="741"/>
                  </a:lnTo>
                  <a:lnTo>
                    <a:pt x="265" y="742"/>
                  </a:lnTo>
                  <a:lnTo>
                    <a:pt x="265" y="748"/>
                  </a:lnTo>
                  <a:lnTo>
                    <a:pt x="267" y="747"/>
                  </a:lnTo>
                  <a:lnTo>
                    <a:pt x="269" y="747"/>
                  </a:lnTo>
                  <a:lnTo>
                    <a:pt x="269" y="748"/>
                  </a:lnTo>
                  <a:lnTo>
                    <a:pt x="271" y="749"/>
                  </a:lnTo>
                  <a:lnTo>
                    <a:pt x="271" y="750"/>
                  </a:lnTo>
                  <a:lnTo>
                    <a:pt x="269" y="751"/>
                  </a:lnTo>
                  <a:lnTo>
                    <a:pt x="269" y="755"/>
                  </a:lnTo>
                  <a:lnTo>
                    <a:pt x="268" y="756"/>
                  </a:lnTo>
                  <a:lnTo>
                    <a:pt x="266" y="754"/>
                  </a:lnTo>
                  <a:lnTo>
                    <a:pt x="265" y="750"/>
                  </a:lnTo>
                  <a:lnTo>
                    <a:pt x="262" y="748"/>
                  </a:lnTo>
                  <a:lnTo>
                    <a:pt x="262" y="750"/>
                  </a:lnTo>
                  <a:lnTo>
                    <a:pt x="263" y="751"/>
                  </a:lnTo>
                  <a:lnTo>
                    <a:pt x="261" y="751"/>
                  </a:lnTo>
                  <a:lnTo>
                    <a:pt x="261" y="749"/>
                  </a:lnTo>
                  <a:lnTo>
                    <a:pt x="260" y="748"/>
                  </a:lnTo>
                  <a:lnTo>
                    <a:pt x="257" y="747"/>
                  </a:lnTo>
                  <a:lnTo>
                    <a:pt x="254" y="747"/>
                  </a:lnTo>
                  <a:lnTo>
                    <a:pt x="255" y="748"/>
                  </a:lnTo>
                  <a:lnTo>
                    <a:pt x="255" y="749"/>
                  </a:lnTo>
                  <a:lnTo>
                    <a:pt x="256" y="749"/>
                  </a:lnTo>
                  <a:lnTo>
                    <a:pt x="260" y="750"/>
                  </a:lnTo>
                  <a:lnTo>
                    <a:pt x="256" y="754"/>
                  </a:lnTo>
                  <a:lnTo>
                    <a:pt x="255" y="754"/>
                  </a:lnTo>
                  <a:lnTo>
                    <a:pt x="256" y="755"/>
                  </a:lnTo>
                  <a:lnTo>
                    <a:pt x="255" y="755"/>
                  </a:lnTo>
                  <a:lnTo>
                    <a:pt x="253" y="754"/>
                  </a:lnTo>
                  <a:lnTo>
                    <a:pt x="253" y="755"/>
                  </a:lnTo>
                  <a:lnTo>
                    <a:pt x="257" y="756"/>
                  </a:lnTo>
                  <a:lnTo>
                    <a:pt x="259" y="757"/>
                  </a:lnTo>
                  <a:lnTo>
                    <a:pt x="257" y="759"/>
                  </a:lnTo>
                  <a:lnTo>
                    <a:pt x="257" y="757"/>
                  </a:lnTo>
                  <a:lnTo>
                    <a:pt x="255" y="757"/>
                  </a:lnTo>
                  <a:lnTo>
                    <a:pt x="255" y="756"/>
                  </a:lnTo>
                  <a:lnTo>
                    <a:pt x="251" y="757"/>
                  </a:lnTo>
                  <a:lnTo>
                    <a:pt x="254" y="757"/>
                  </a:lnTo>
                  <a:lnTo>
                    <a:pt x="254" y="759"/>
                  </a:lnTo>
                  <a:lnTo>
                    <a:pt x="253" y="760"/>
                  </a:lnTo>
                  <a:lnTo>
                    <a:pt x="250" y="760"/>
                  </a:lnTo>
                  <a:lnTo>
                    <a:pt x="251" y="761"/>
                  </a:lnTo>
                  <a:lnTo>
                    <a:pt x="256" y="762"/>
                  </a:lnTo>
                  <a:lnTo>
                    <a:pt x="251" y="762"/>
                  </a:lnTo>
                  <a:lnTo>
                    <a:pt x="251" y="763"/>
                  </a:lnTo>
                  <a:lnTo>
                    <a:pt x="253" y="763"/>
                  </a:lnTo>
                  <a:lnTo>
                    <a:pt x="254" y="765"/>
                  </a:lnTo>
                  <a:lnTo>
                    <a:pt x="255" y="765"/>
                  </a:lnTo>
                  <a:lnTo>
                    <a:pt x="255" y="766"/>
                  </a:lnTo>
                  <a:lnTo>
                    <a:pt x="254" y="766"/>
                  </a:lnTo>
                  <a:lnTo>
                    <a:pt x="256" y="768"/>
                  </a:lnTo>
                  <a:lnTo>
                    <a:pt x="255" y="769"/>
                  </a:lnTo>
                  <a:lnTo>
                    <a:pt x="255" y="773"/>
                  </a:lnTo>
                  <a:lnTo>
                    <a:pt x="256" y="773"/>
                  </a:lnTo>
                  <a:lnTo>
                    <a:pt x="256" y="774"/>
                  </a:lnTo>
                  <a:lnTo>
                    <a:pt x="255" y="774"/>
                  </a:lnTo>
                  <a:lnTo>
                    <a:pt x="254" y="773"/>
                  </a:lnTo>
                  <a:lnTo>
                    <a:pt x="254" y="774"/>
                  </a:lnTo>
                  <a:lnTo>
                    <a:pt x="253" y="775"/>
                  </a:lnTo>
                  <a:lnTo>
                    <a:pt x="253" y="777"/>
                  </a:lnTo>
                  <a:lnTo>
                    <a:pt x="254" y="779"/>
                  </a:lnTo>
                  <a:lnTo>
                    <a:pt x="255" y="780"/>
                  </a:lnTo>
                  <a:lnTo>
                    <a:pt x="256" y="780"/>
                  </a:lnTo>
                  <a:lnTo>
                    <a:pt x="256" y="781"/>
                  </a:lnTo>
                  <a:lnTo>
                    <a:pt x="260" y="784"/>
                  </a:lnTo>
                  <a:lnTo>
                    <a:pt x="257" y="784"/>
                  </a:lnTo>
                  <a:lnTo>
                    <a:pt x="255" y="783"/>
                  </a:lnTo>
                  <a:lnTo>
                    <a:pt x="255" y="784"/>
                  </a:lnTo>
                  <a:lnTo>
                    <a:pt x="256" y="785"/>
                  </a:lnTo>
                  <a:lnTo>
                    <a:pt x="257" y="785"/>
                  </a:lnTo>
                  <a:lnTo>
                    <a:pt x="259" y="786"/>
                  </a:lnTo>
                  <a:lnTo>
                    <a:pt x="256" y="786"/>
                  </a:lnTo>
                  <a:lnTo>
                    <a:pt x="255" y="785"/>
                  </a:lnTo>
                  <a:lnTo>
                    <a:pt x="256" y="787"/>
                  </a:lnTo>
                  <a:lnTo>
                    <a:pt x="256" y="788"/>
                  </a:lnTo>
                  <a:lnTo>
                    <a:pt x="257" y="791"/>
                  </a:lnTo>
                  <a:lnTo>
                    <a:pt x="256" y="791"/>
                  </a:lnTo>
                  <a:lnTo>
                    <a:pt x="255" y="792"/>
                  </a:lnTo>
                  <a:lnTo>
                    <a:pt x="255" y="793"/>
                  </a:lnTo>
                  <a:lnTo>
                    <a:pt x="256" y="794"/>
                  </a:lnTo>
                  <a:lnTo>
                    <a:pt x="256" y="797"/>
                  </a:lnTo>
                  <a:lnTo>
                    <a:pt x="255" y="797"/>
                  </a:lnTo>
                  <a:lnTo>
                    <a:pt x="255" y="798"/>
                  </a:lnTo>
                  <a:lnTo>
                    <a:pt x="256" y="799"/>
                  </a:lnTo>
                  <a:lnTo>
                    <a:pt x="256" y="800"/>
                  </a:lnTo>
                  <a:lnTo>
                    <a:pt x="255" y="802"/>
                  </a:lnTo>
                  <a:lnTo>
                    <a:pt x="256" y="802"/>
                  </a:lnTo>
                  <a:lnTo>
                    <a:pt x="256" y="804"/>
                  </a:lnTo>
                  <a:lnTo>
                    <a:pt x="255" y="805"/>
                  </a:lnTo>
                  <a:lnTo>
                    <a:pt x="255" y="808"/>
                  </a:lnTo>
                  <a:lnTo>
                    <a:pt x="256" y="808"/>
                  </a:lnTo>
                  <a:lnTo>
                    <a:pt x="256" y="809"/>
                  </a:lnTo>
                  <a:lnTo>
                    <a:pt x="255" y="809"/>
                  </a:lnTo>
                  <a:lnTo>
                    <a:pt x="255" y="810"/>
                  </a:lnTo>
                  <a:lnTo>
                    <a:pt x="257" y="809"/>
                  </a:lnTo>
                  <a:lnTo>
                    <a:pt x="259" y="809"/>
                  </a:lnTo>
                  <a:lnTo>
                    <a:pt x="259" y="810"/>
                  </a:lnTo>
                  <a:lnTo>
                    <a:pt x="256" y="811"/>
                  </a:lnTo>
                  <a:lnTo>
                    <a:pt x="255" y="812"/>
                  </a:lnTo>
                  <a:lnTo>
                    <a:pt x="255" y="816"/>
                  </a:lnTo>
                  <a:lnTo>
                    <a:pt x="256" y="817"/>
                  </a:lnTo>
                  <a:lnTo>
                    <a:pt x="257" y="817"/>
                  </a:lnTo>
                  <a:lnTo>
                    <a:pt x="256" y="818"/>
                  </a:lnTo>
                  <a:lnTo>
                    <a:pt x="257" y="818"/>
                  </a:lnTo>
                  <a:lnTo>
                    <a:pt x="257" y="820"/>
                  </a:lnTo>
                  <a:lnTo>
                    <a:pt x="259" y="820"/>
                  </a:lnTo>
                  <a:lnTo>
                    <a:pt x="260" y="826"/>
                  </a:lnTo>
                  <a:lnTo>
                    <a:pt x="259" y="826"/>
                  </a:lnTo>
                  <a:lnTo>
                    <a:pt x="259" y="827"/>
                  </a:lnTo>
                  <a:lnTo>
                    <a:pt x="260" y="827"/>
                  </a:lnTo>
                  <a:lnTo>
                    <a:pt x="260" y="830"/>
                  </a:lnTo>
                  <a:lnTo>
                    <a:pt x="261" y="830"/>
                  </a:lnTo>
                  <a:lnTo>
                    <a:pt x="261" y="831"/>
                  </a:lnTo>
                  <a:lnTo>
                    <a:pt x="262" y="831"/>
                  </a:lnTo>
                  <a:lnTo>
                    <a:pt x="262" y="833"/>
                  </a:lnTo>
                  <a:lnTo>
                    <a:pt x="261" y="833"/>
                  </a:lnTo>
                  <a:lnTo>
                    <a:pt x="256" y="837"/>
                  </a:lnTo>
                  <a:lnTo>
                    <a:pt x="259" y="837"/>
                  </a:lnTo>
                  <a:lnTo>
                    <a:pt x="261" y="840"/>
                  </a:lnTo>
                  <a:lnTo>
                    <a:pt x="263" y="841"/>
                  </a:lnTo>
                  <a:lnTo>
                    <a:pt x="262" y="842"/>
                  </a:lnTo>
                  <a:lnTo>
                    <a:pt x="262" y="843"/>
                  </a:lnTo>
                  <a:lnTo>
                    <a:pt x="265" y="843"/>
                  </a:lnTo>
                  <a:lnTo>
                    <a:pt x="266" y="842"/>
                  </a:lnTo>
                  <a:lnTo>
                    <a:pt x="272" y="841"/>
                  </a:lnTo>
                  <a:lnTo>
                    <a:pt x="273" y="841"/>
                  </a:lnTo>
                  <a:lnTo>
                    <a:pt x="273" y="842"/>
                  </a:lnTo>
                  <a:lnTo>
                    <a:pt x="275" y="845"/>
                  </a:lnTo>
                  <a:lnTo>
                    <a:pt x="276" y="845"/>
                  </a:lnTo>
                  <a:lnTo>
                    <a:pt x="274" y="847"/>
                  </a:lnTo>
                  <a:lnTo>
                    <a:pt x="274" y="852"/>
                  </a:lnTo>
                  <a:lnTo>
                    <a:pt x="276" y="854"/>
                  </a:lnTo>
                  <a:lnTo>
                    <a:pt x="279" y="854"/>
                  </a:lnTo>
                  <a:lnTo>
                    <a:pt x="279" y="852"/>
                  </a:lnTo>
                  <a:lnTo>
                    <a:pt x="280" y="849"/>
                  </a:lnTo>
                  <a:lnTo>
                    <a:pt x="282" y="847"/>
                  </a:lnTo>
                  <a:lnTo>
                    <a:pt x="287" y="846"/>
                  </a:lnTo>
                  <a:lnTo>
                    <a:pt x="288" y="846"/>
                  </a:lnTo>
                  <a:lnTo>
                    <a:pt x="290" y="847"/>
                  </a:lnTo>
                  <a:lnTo>
                    <a:pt x="290" y="852"/>
                  </a:lnTo>
                  <a:lnTo>
                    <a:pt x="288" y="853"/>
                  </a:lnTo>
                  <a:lnTo>
                    <a:pt x="290" y="853"/>
                  </a:lnTo>
                  <a:lnTo>
                    <a:pt x="294" y="858"/>
                  </a:lnTo>
                  <a:lnTo>
                    <a:pt x="294" y="859"/>
                  </a:lnTo>
                  <a:lnTo>
                    <a:pt x="298" y="863"/>
                  </a:lnTo>
                  <a:lnTo>
                    <a:pt x="302" y="865"/>
                  </a:lnTo>
                  <a:lnTo>
                    <a:pt x="300" y="865"/>
                  </a:lnTo>
                  <a:lnTo>
                    <a:pt x="299" y="866"/>
                  </a:lnTo>
                  <a:lnTo>
                    <a:pt x="299" y="869"/>
                  </a:lnTo>
                  <a:lnTo>
                    <a:pt x="302" y="869"/>
                  </a:lnTo>
                  <a:lnTo>
                    <a:pt x="302" y="867"/>
                  </a:lnTo>
                  <a:lnTo>
                    <a:pt x="303" y="866"/>
                  </a:lnTo>
                  <a:lnTo>
                    <a:pt x="304" y="866"/>
                  </a:lnTo>
                  <a:lnTo>
                    <a:pt x="305" y="867"/>
                  </a:lnTo>
                  <a:lnTo>
                    <a:pt x="309" y="867"/>
                  </a:lnTo>
                  <a:lnTo>
                    <a:pt x="309" y="870"/>
                  </a:lnTo>
                  <a:lnTo>
                    <a:pt x="310" y="871"/>
                  </a:lnTo>
                  <a:lnTo>
                    <a:pt x="310" y="872"/>
                  </a:lnTo>
                  <a:lnTo>
                    <a:pt x="309" y="872"/>
                  </a:lnTo>
                  <a:lnTo>
                    <a:pt x="315" y="874"/>
                  </a:lnTo>
                  <a:lnTo>
                    <a:pt x="316" y="877"/>
                  </a:lnTo>
                  <a:lnTo>
                    <a:pt x="315" y="878"/>
                  </a:lnTo>
                  <a:lnTo>
                    <a:pt x="307" y="874"/>
                  </a:lnTo>
                  <a:lnTo>
                    <a:pt x="306" y="873"/>
                  </a:lnTo>
                  <a:lnTo>
                    <a:pt x="304" y="870"/>
                  </a:lnTo>
                  <a:lnTo>
                    <a:pt x="304" y="872"/>
                  </a:lnTo>
                  <a:lnTo>
                    <a:pt x="306" y="874"/>
                  </a:lnTo>
                  <a:lnTo>
                    <a:pt x="309" y="879"/>
                  </a:lnTo>
                  <a:lnTo>
                    <a:pt x="307" y="878"/>
                  </a:lnTo>
                  <a:lnTo>
                    <a:pt x="307" y="879"/>
                  </a:lnTo>
                  <a:lnTo>
                    <a:pt x="312" y="884"/>
                  </a:lnTo>
                  <a:lnTo>
                    <a:pt x="313" y="883"/>
                  </a:lnTo>
                  <a:lnTo>
                    <a:pt x="313" y="886"/>
                  </a:lnTo>
                  <a:lnTo>
                    <a:pt x="315" y="889"/>
                  </a:lnTo>
                  <a:lnTo>
                    <a:pt x="315" y="890"/>
                  </a:lnTo>
                  <a:lnTo>
                    <a:pt x="316" y="889"/>
                  </a:lnTo>
                  <a:lnTo>
                    <a:pt x="316" y="888"/>
                  </a:lnTo>
                  <a:lnTo>
                    <a:pt x="315" y="886"/>
                  </a:lnTo>
                  <a:lnTo>
                    <a:pt x="315" y="885"/>
                  </a:lnTo>
                  <a:lnTo>
                    <a:pt x="316" y="884"/>
                  </a:lnTo>
                  <a:lnTo>
                    <a:pt x="318" y="884"/>
                  </a:lnTo>
                  <a:lnTo>
                    <a:pt x="322" y="888"/>
                  </a:lnTo>
                  <a:lnTo>
                    <a:pt x="322" y="892"/>
                  </a:lnTo>
                  <a:lnTo>
                    <a:pt x="323" y="894"/>
                  </a:lnTo>
                  <a:lnTo>
                    <a:pt x="323" y="895"/>
                  </a:lnTo>
                  <a:lnTo>
                    <a:pt x="324" y="896"/>
                  </a:lnTo>
                  <a:lnTo>
                    <a:pt x="324" y="895"/>
                  </a:lnTo>
                  <a:lnTo>
                    <a:pt x="323" y="894"/>
                  </a:lnTo>
                  <a:lnTo>
                    <a:pt x="323" y="892"/>
                  </a:lnTo>
                  <a:lnTo>
                    <a:pt x="322" y="890"/>
                  </a:lnTo>
                  <a:lnTo>
                    <a:pt x="323" y="888"/>
                  </a:lnTo>
                  <a:lnTo>
                    <a:pt x="324" y="886"/>
                  </a:lnTo>
                  <a:lnTo>
                    <a:pt x="325" y="886"/>
                  </a:lnTo>
                  <a:lnTo>
                    <a:pt x="325" y="891"/>
                  </a:lnTo>
                  <a:lnTo>
                    <a:pt x="327" y="897"/>
                  </a:lnTo>
                  <a:lnTo>
                    <a:pt x="329" y="901"/>
                  </a:lnTo>
                  <a:lnTo>
                    <a:pt x="329" y="902"/>
                  </a:lnTo>
                  <a:lnTo>
                    <a:pt x="331" y="903"/>
                  </a:lnTo>
                  <a:lnTo>
                    <a:pt x="333" y="903"/>
                  </a:lnTo>
                  <a:lnTo>
                    <a:pt x="333" y="906"/>
                  </a:lnTo>
                  <a:lnTo>
                    <a:pt x="334" y="907"/>
                  </a:lnTo>
                  <a:lnTo>
                    <a:pt x="335" y="907"/>
                  </a:lnTo>
                  <a:lnTo>
                    <a:pt x="335" y="910"/>
                  </a:lnTo>
                  <a:lnTo>
                    <a:pt x="334" y="910"/>
                  </a:lnTo>
                  <a:lnTo>
                    <a:pt x="330" y="906"/>
                  </a:lnTo>
                  <a:lnTo>
                    <a:pt x="329" y="903"/>
                  </a:lnTo>
                  <a:lnTo>
                    <a:pt x="328" y="903"/>
                  </a:lnTo>
                  <a:lnTo>
                    <a:pt x="328" y="904"/>
                  </a:lnTo>
                  <a:lnTo>
                    <a:pt x="330" y="907"/>
                  </a:lnTo>
                  <a:lnTo>
                    <a:pt x="330" y="908"/>
                  </a:lnTo>
                  <a:lnTo>
                    <a:pt x="329" y="909"/>
                  </a:lnTo>
                  <a:lnTo>
                    <a:pt x="327" y="914"/>
                  </a:lnTo>
                  <a:lnTo>
                    <a:pt x="322" y="914"/>
                  </a:lnTo>
                  <a:lnTo>
                    <a:pt x="322" y="916"/>
                  </a:lnTo>
                  <a:lnTo>
                    <a:pt x="324" y="915"/>
                  </a:lnTo>
                  <a:lnTo>
                    <a:pt x="328" y="915"/>
                  </a:lnTo>
                  <a:lnTo>
                    <a:pt x="328" y="913"/>
                  </a:lnTo>
                  <a:lnTo>
                    <a:pt x="330" y="909"/>
                  </a:lnTo>
                  <a:lnTo>
                    <a:pt x="331" y="908"/>
                  </a:lnTo>
                  <a:lnTo>
                    <a:pt x="331" y="909"/>
                  </a:lnTo>
                  <a:lnTo>
                    <a:pt x="333" y="909"/>
                  </a:lnTo>
                  <a:lnTo>
                    <a:pt x="333" y="915"/>
                  </a:lnTo>
                  <a:lnTo>
                    <a:pt x="335" y="915"/>
                  </a:lnTo>
                  <a:lnTo>
                    <a:pt x="336" y="916"/>
                  </a:lnTo>
                  <a:lnTo>
                    <a:pt x="336" y="917"/>
                  </a:lnTo>
                  <a:lnTo>
                    <a:pt x="334" y="920"/>
                  </a:lnTo>
                  <a:lnTo>
                    <a:pt x="331" y="921"/>
                  </a:lnTo>
                  <a:lnTo>
                    <a:pt x="331" y="920"/>
                  </a:lnTo>
                  <a:lnTo>
                    <a:pt x="330" y="920"/>
                  </a:lnTo>
                  <a:lnTo>
                    <a:pt x="329" y="919"/>
                  </a:lnTo>
                  <a:lnTo>
                    <a:pt x="327" y="921"/>
                  </a:lnTo>
                  <a:lnTo>
                    <a:pt x="323" y="922"/>
                  </a:lnTo>
                  <a:lnTo>
                    <a:pt x="322" y="922"/>
                  </a:lnTo>
                  <a:lnTo>
                    <a:pt x="322" y="923"/>
                  </a:lnTo>
                  <a:lnTo>
                    <a:pt x="321" y="925"/>
                  </a:lnTo>
                  <a:lnTo>
                    <a:pt x="321" y="926"/>
                  </a:lnTo>
                  <a:lnTo>
                    <a:pt x="322" y="926"/>
                  </a:lnTo>
                  <a:lnTo>
                    <a:pt x="322" y="927"/>
                  </a:lnTo>
                  <a:lnTo>
                    <a:pt x="321" y="928"/>
                  </a:lnTo>
                  <a:lnTo>
                    <a:pt x="319" y="928"/>
                  </a:lnTo>
                  <a:lnTo>
                    <a:pt x="318" y="927"/>
                  </a:lnTo>
                  <a:lnTo>
                    <a:pt x="319" y="929"/>
                  </a:lnTo>
                  <a:lnTo>
                    <a:pt x="319" y="931"/>
                  </a:lnTo>
                  <a:lnTo>
                    <a:pt x="318" y="931"/>
                  </a:lnTo>
                  <a:lnTo>
                    <a:pt x="313" y="935"/>
                  </a:lnTo>
                  <a:lnTo>
                    <a:pt x="311" y="935"/>
                  </a:lnTo>
                  <a:lnTo>
                    <a:pt x="305" y="941"/>
                  </a:lnTo>
                  <a:lnTo>
                    <a:pt x="302" y="940"/>
                  </a:lnTo>
                  <a:lnTo>
                    <a:pt x="302" y="941"/>
                  </a:lnTo>
                  <a:lnTo>
                    <a:pt x="303" y="943"/>
                  </a:lnTo>
                  <a:lnTo>
                    <a:pt x="300" y="943"/>
                  </a:lnTo>
                  <a:lnTo>
                    <a:pt x="302" y="944"/>
                  </a:lnTo>
                  <a:lnTo>
                    <a:pt x="303" y="944"/>
                  </a:lnTo>
                  <a:lnTo>
                    <a:pt x="302" y="945"/>
                  </a:lnTo>
                  <a:lnTo>
                    <a:pt x="303" y="946"/>
                  </a:lnTo>
                  <a:lnTo>
                    <a:pt x="305" y="946"/>
                  </a:lnTo>
                  <a:lnTo>
                    <a:pt x="304" y="947"/>
                  </a:lnTo>
                  <a:lnTo>
                    <a:pt x="300" y="947"/>
                  </a:lnTo>
                  <a:lnTo>
                    <a:pt x="298" y="946"/>
                  </a:lnTo>
                  <a:lnTo>
                    <a:pt x="297" y="945"/>
                  </a:lnTo>
                  <a:lnTo>
                    <a:pt x="299" y="945"/>
                  </a:lnTo>
                  <a:lnTo>
                    <a:pt x="299" y="943"/>
                  </a:lnTo>
                  <a:lnTo>
                    <a:pt x="297" y="943"/>
                  </a:lnTo>
                  <a:lnTo>
                    <a:pt x="297" y="944"/>
                  </a:lnTo>
                  <a:lnTo>
                    <a:pt x="296" y="943"/>
                  </a:lnTo>
                  <a:lnTo>
                    <a:pt x="294" y="944"/>
                  </a:lnTo>
                  <a:lnTo>
                    <a:pt x="294" y="946"/>
                  </a:lnTo>
                  <a:lnTo>
                    <a:pt x="293" y="947"/>
                  </a:lnTo>
                  <a:lnTo>
                    <a:pt x="292" y="947"/>
                  </a:lnTo>
                  <a:lnTo>
                    <a:pt x="291" y="946"/>
                  </a:lnTo>
                  <a:lnTo>
                    <a:pt x="297" y="952"/>
                  </a:lnTo>
                  <a:lnTo>
                    <a:pt x="294" y="952"/>
                  </a:lnTo>
                  <a:lnTo>
                    <a:pt x="294" y="953"/>
                  </a:lnTo>
                  <a:lnTo>
                    <a:pt x="298" y="953"/>
                  </a:lnTo>
                  <a:lnTo>
                    <a:pt x="299" y="952"/>
                  </a:lnTo>
                  <a:lnTo>
                    <a:pt x="299" y="953"/>
                  </a:lnTo>
                  <a:lnTo>
                    <a:pt x="302" y="950"/>
                  </a:lnTo>
                  <a:lnTo>
                    <a:pt x="304" y="949"/>
                  </a:lnTo>
                  <a:lnTo>
                    <a:pt x="309" y="951"/>
                  </a:lnTo>
                  <a:lnTo>
                    <a:pt x="309" y="952"/>
                  </a:lnTo>
                  <a:lnTo>
                    <a:pt x="310" y="952"/>
                  </a:lnTo>
                  <a:lnTo>
                    <a:pt x="311" y="951"/>
                  </a:lnTo>
                  <a:lnTo>
                    <a:pt x="310" y="949"/>
                  </a:lnTo>
                  <a:lnTo>
                    <a:pt x="309" y="947"/>
                  </a:lnTo>
                  <a:lnTo>
                    <a:pt x="311" y="947"/>
                  </a:lnTo>
                  <a:lnTo>
                    <a:pt x="309" y="945"/>
                  </a:lnTo>
                  <a:lnTo>
                    <a:pt x="309" y="944"/>
                  </a:lnTo>
                  <a:lnTo>
                    <a:pt x="311" y="944"/>
                  </a:lnTo>
                  <a:lnTo>
                    <a:pt x="313" y="946"/>
                  </a:lnTo>
                  <a:lnTo>
                    <a:pt x="313" y="947"/>
                  </a:lnTo>
                  <a:lnTo>
                    <a:pt x="316" y="949"/>
                  </a:lnTo>
                  <a:lnTo>
                    <a:pt x="316" y="950"/>
                  </a:lnTo>
                  <a:lnTo>
                    <a:pt x="315" y="950"/>
                  </a:lnTo>
                  <a:lnTo>
                    <a:pt x="316" y="951"/>
                  </a:lnTo>
                  <a:lnTo>
                    <a:pt x="317" y="951"/>
                  </a:lnTo>
                  <a:lnTo>
                    <a:pt x="318" y="953"/>
                  </a:lnTo>
                  <a:lnTo>
                    <a:pt x="317" y="954"/>
                  </a:lnTo>
                  <a:lnTo>
                    <a:pt x="313" y="954"/>
                  </a:lnTo>
                  <a:lnTo>
                    <a:pt x="313" y="956"/>
                  </a:lnTo>
                  <a:lnTo>
                    <a:pt x="312" y="956"/>
                  </a:lnTo>
                  <a:lnTo>
                    <a:pt x="311" y="954"/>
                  </a:lnTo>
                  <a:lnTo>
                    <a:pt x="305" y="954"/>
                  </a:lnTo>
                  <a:lnTo>
                    <a:pt x="305" y="952"/>
                  </a:lnTo>
                  <a:lnTo>
                    <a:pt x="304" y="952"/>
                  </a:lnTo>
                  <a:lnTo>
                    <a:pt x="304" y="953"/>
                  </a:lnTo>
                  <a:lnTo>
                    <a:pt x="303" y="953"/>
                  </a:lnTo>
                  <a:lnTo>
                    <a:pt x="302" y="954"/>
                  </a:lnTo>
                  <a:lnTo>
                    <a:pt x="303" y="954"/>
                  </a:lnTo>
                  <a:lnTo>
                    <a:pt x="303" y="956"/>
                  </a:lnTo>
                  <a:lnTo>
                    <a:pt x="304" y="956"/>
                  </a:lnTo>
                  <a:lnTo>
                    <a:pt x="304" y="957"/>
                  </a:lnTo>
                  <a:lnTo>
                    <a:pt x="302" y="957"/>
                  </a:lnTo>
                  <a:lnTo>
                    <a:pt x="305" y="960"/>
                  </a:lnTo>
                  <a:lnTo>
                    <a:pt x="304" y="960"/>
                  </a:lnTo>
                  <a:lnTo>
                    <a:pt x="304" y="963"/>
                  </a:lnTo>
                  <a:lnTo>
                    <a:pt x="306" y="963"/>
                  </a:lnTo>
                  <a:lnTo>
                    <a:pt x="306" y="965"/>
                  </a:lnTo>
                  <a:lnTo>
                    <a:pt x="307" y="964"/>
                  </a:lnTo>
                  <a:lnTo>
                    <a:pt x="307" y="965"/>
                  </a:lnTo>
                  <a:lnTo>
                    <a:pt x="309" y="965"/>
                  </a:lnTo>
                  <a:lnTo>
                    <a:pt x="309" y="968"/>
                  </a:lnTo>
                  <a:lnTo>
                    <a:pt x="307" y="969"/>
                  </a:lnTo>
                  <a:lnTo>
                    <a:pt x="307" y="968"/>
                  </a:lnTo>
                  <a:lnTo>
                    <a:pt x="306" y="968"/>
                  </a:lnTo>
                  <a:lnTo>
                    <a:pt x="305" y="969"/>
                  </a:lnTo>
                  <a:lnTo>
                    <a:pt x="304" y="969"/>
                  </a:lnTo>
                  <a:lnTo>
                    <a:pt x="303" y="970"/>
                  </a:lnTo>
                  <a:lnTo>
                    <a:pt x="304" y="970"/>
                  </a:lnTo>
                  <a:lnTo>
                    <a:pt x="304" y="971"/>
                  </a:lnTo>
                  <a:lnTo>
                    <a:pt x="300" y="974"/>
                  </a:lnTo>
                  <a:lnTo>
                    <a:pt x="299" y="974"/>
                  </a:lnTo>
                  <a:lnTo>
                    <a:pt x="299" y="972"/>
                  </a:lnTo>
                  <a:lnTo>
                    <a:pt x="300" y="972"/>
                  </a:lnTo>
                  <a:lnTo>
                    <a:pt x="302" y="971"/>
                  </a:lnTo>
                  <a:lnTo>
                    <a:pt x="302" y="970"/>
                  </a:lnTo>
                  <a:lnTo>
                    <a:pt x="300" y="970"/>
                  </a:lnTo>
                  <a:lnTo>
                    <a:pt x="298" y="972"/>
                  </a:lnTo>
                  <a:lnTo>
                    <a:pt x="296" y="972"/>
                  </a:lnTo>
                  <a:lnTo>
                    <a:pt x="294" y="975"/>
                  </a:lnTo>
                  <a:lnTo>
                    <a:pt x="292" y="975"/>
                  </a:lnTo>
                  <a:lnTo>
                    <a:pt x="292" y="976"/>
                  </a:lnTo>
                  <a:lnTo>
                    <a:pt x="291" y="976"/>
                  </a:lnTo>
                  <a:lnTo>
                    <a:pt x="291" y="980"/>
                  </a:lnTo>
                  <a:lnTo>
                    <a:pt x="290" y="981"/>
                  </a:lnTo>
                  <a:lnTo>
                    <a:pt x="288" y="983"/>
                  </a:lnTo>
                  <a:lnTo>
                    <a:pt x="288" y="984"/>
                  </a:lnTo>
                  <a:lnTo>
                    <a:pt x="290" y="984"/>
                  </a:lnTo>
                  <a:lnTo>
                    <a:pt x="290" y="986"/>
                  </a:lnTo>
                  <a:lnTo>
                    <a:pt x="287" y="988"/>
                  </a:lnTo>
                  <a:lnTo>
                    <a:pt x="286" y="987"/>
                  </a:lnTo>
                  <a:lnTo>
                    <a:pt x="286" y="992"/>
                  </a:lnTo>
                  <a:lnTo>
                    <a:pt x="285" y="990"/>
                  </a:lnTo>
                  <a:lnTo>
                    <a:pt x="285" y="987"/>
                  </a:lnTo>
                  <a:lnTo>
                    <a:pt x="284" y="987"/>
                  </a:lnTo>
                  <a:lnTo>
                    <a:pt x="281" y="984"/>
                  </a:lnTo>
                  <a:lnTo>
                    <a:pt x="281" y="986"/>
                  </a:lnTo>
                  <a:lnTo>
                    <a:pt x="282" y="988"/>
                  </a:lnTo>
                  <a:lnTo>
                    <a:pt x="281" y="989"/>
                  </a:lnTo>
                  <a:lnTo>
                    <a:pt x="281" y="987"/>
                  </a:lnTo>
                  <a:lnTo>
                    <a:pt x="280" y="987"/>
                  </a:lnTo>
                  <a:lnTo>
                    <a:pt x="280" y="983"/>
                  </a:lnTo>
                  <a:lnTo>
                    <a:pt x="279" y="981"/>
                  </a:lnTo>
                  <a:lnTo>
                    <a:pt x="280" y="980"/>
                  </a:lnTo>
                  <a:lnTo>
                    <a:pt x="280" y="970"/>
                  </a:lnTo>
                  <a:lnTo>
                    <a:pt x="279" y="970"/>
                  </a:lnTo>
                  <a:lnTo>
                    <a:pt x="279" y="975"/>
                  </a:lnTo>
                  <a:lnTo>
                    <a:pt x="278" y="976"/>
                  </a:lnTo>
                  <a:lnTo>
                    <a:pt x="278" y="975"/>
                  </a:lnTo>
                  <a:lnTo>
                    <a:pt x="276" y="974"/>
                  </a:lnTo>
                  <a:lnTo>
                    <a:pt x="276" y="972"/>
                  </a:lnTo>
                  <a:lnTo>
                    <a:pt x="278" y="970"/>
                  </a:lnTo>
                  <a:lnTo>
                    <a:pt x="278" y="969"/>
                  </a:lnTo>
                  <a:lnTo>
                    <a:pt x="276" y="968"/>
                  </a:lnTo>
                  <a:lnTo>
                    <a:pt x="276" y="970"/>
                  </a:lnTo>
                  <a:lnTo>
                    <a:pt x="275" y="971"/>
                  </a:lnTo>
                  <a:lnTo>
                    <a:pt x="275" y="972"/>
                  </a:lnTo>
                  <a:lnTo>
                    <a:pt x="274" y="972"/>
                  </a:lnTo>
                  <a:lnTo>
                    <a:pt x="274" y="977"/>
                  </a:lnTo>
                  <a:lnTo>
                    <a:pt x="275" y="978"/>
                  </a:lnTo>
                  <a:lnTo>
                    <a:pt x="274" y="980"/>
                  </a:lnTo>
                  <a:lnTo>
                    <a:pt x="274" y="982"/>
                  </a:lnTo>
                  <a:lnTo>
                    <a:pt x="275" y="981"/>
                  </a:lnTo>
                  <a:lnTo>
                    <a:pt x="275" y="974"/>
                  </a:lnTo>
                  <a:lnTo>
                    <a:pt x="276" y="974"/>
                  </a:lnTo>
                  <a:lnTo>
                    <a:pt x="276" y="975"/>
                  </a:lnTo>
                  <a:lnTo>
                    <a:pt x="278" y="976"/>
                  </a:lnTo>
                  <a:lnTo>
                    <a:pt x="278" y="987"/>
                  </a:lnTo>
                  <a:lnTo>
                    <a:pt x="275" y="987"/>
                  </a:lnTo>
                  <a:lnTo>
                    <a:pt x="275" y="983"/>
                  </a:lnTo>
                  <a:lnTo>
                    <a:pt x="274" y="983"/>
                  </a:lnTo>
                  <a:lnTo>
                    <a:pt x="273" y="982"/>
                  </a:lnTo>
                  <a:lnTo>
                    <a:pt x="273" y="984"/>
                  </a:lnTo>
                  <a:lnTo>
                    <a:pt x="274" y="984"/>
                  </a:lnTo>
                  <a:lnTo>
                    <a:pt x="274" y="988"/>
                  </a:lnTo>
                  <a:lnTo>
                    <a:pt x="273" y="989"/>
                  </a:lnTo>
                  <a:lnTo>
                    <a:pt x="272" y="988"/>
                  </a:lnTo>
                  <a:lnTo>
                    <a:pt x="271" y="988"/>
                  </a:lnTo>
                  <a:lnTo>
                    <a:pt x="272" y="989"/>
                  </a:lnTo>
                  <a:lnTo>
                    <a:pt x="272" y="990"/>
                  </a:lnTo>
                  <a:lnTo>
                    <a:pt x="273" y="990"/>
                  </a:lnTo>
                  <a:lnTo>
                    <a:pt x="273" y="992"/>
                  </a:lnTo>
                  <a:lnTo>
                    <a:pt x="272" y="992"/>
                  </a:lnTo>
                  <a:lnTo>
                    <a:pt x="268" y="989"/>
                  </a:lnTo>
                  <a:lnTo>
                    <a:pt x="268" y="993"/>
                  </a:lnTo>
                  <a:lnTo>
                    <a:pt x="267" y="994"/>
                  </a:lnTo>
                  <a:lnTo>
                    <a:pt x="267" y="995"/>
                  </a:lnTo>
                  <a:lnTo>
                    <a:pt x="268" y="995"/>
                  </a:lnTo>
                  <a:lnTo>
                    <a:pt x="269" y="996"/>
                  </a:lnTo>
                  <a:lnTo>
                    <a:pt x="268" y="997"/>
                  </a:lnTo>
                  <a:lnTo>
                    <a:pt x="262" y="996"/>
                  </a:lnTo>
                  <a:lnTo>
                    <a:pt x="265" y="999"/>
                  </a:lnTo>
                  <a:lnTo>
                    <a:pt x="263" y="1000"/>
                  </a:lnTo>
                  <a:lnTo>
                    <a:pt x="261" y="1000"/>
                  </a:lnTo>
                  <a:lnTo>
                    <a:pt x="260" y="1001"/>
                  </a:lnTo>
                  <a:lnTo>
                    <a:pt x="260" y="1002"/>
                  </a:lnTo>
                  <a:lnTo>
                    <a:pt x="255" y="1002"/>
                  </a:lnTo>
                  <a:lnTo>
                    <a:pt x="251" y="999"/>
                  </a:lnTo>
                  <a:lnTo>
                    <a:pt x="251" y="1000"/>
                  </a:lnTo>
                  <a:lnTo>
                    <a:pt x="249" y="1000"/>
                  </a:lnTo>
                  <a:lnTo>
                    <a:pt x="250" y="1001"/>
                  </a:lnTo>
                  <a:lnTo>
                    <a:pt x="251" y="1001"/>
                  </a:lnTo>
                  <a:lnTo>
                    <a:pt x="251" y="1003"/>
                  </a:lnTo>
                  <a:lnTo>
                    <a:pt x="250" y="1003"/>
                  </a:lnTo>
                  <a:lnTo>
                    <a:pt x="251" y="1005"/>
                  </a:lnTo>
                  <a:lnTo>
                    <a:pt x="254" y="1003"/>
                  </a:lnTo>
                  <a:lnTo>
                    <a:pt x="254" y="1006"/>
                  </a:lnTo>
                  <a:lnTo>
                    <a:pt x="253" y="1007"/>
                  </a:lnTo>
                  <a:lnTo>
                    <a:pt x="253" y="1008"/>
                  </a:lnTo>
                  <a:lnTo>
                    <a:pt x="251" y="1007"/>
                  </a:lnTo>
                  <a:lnTo>
                    <a:pt x="249" y="1006"/>
                  </a:lnTo>
                  <a:lnTo>
                    <a:pt x="247" y="1006"/>
                  </a:lnTo>
                  <a:lnTo>
                    <a:pt x="247" y="1007"/>
                  </a:lnTo>
                  <a:lnTo>
                    <a:pt x="248" y="1007"/>
                  </a:lnTo>
                  <a:lnTo>
                    <a:pt x="250" y="1009"/>
                  </a:lnTo>
                  <a:lnTo>
                    <a:pt x="249" y="1009"/>
                  </a:lnTo>
                  <a:lnTo>
                    <a:pt x="245" y="1011"/>
                  </a:lnTo>
                  <a:lnTo>
                    <a:pt x="230" y="1008"/>
                  </a:lnTo>
                  <a:lnTo>
                    <a:pt x="216" y="1007"/>
                  </a:lnTo>
                  <a:lnTo>
                    <a:pt x="217" y="1008"/>
                  </a:lnTo>
                  <a:lnTo>
                    <a:pt x="217" y="1009"/>
                  </a:lnTo>
                  <a:lnTo>
                    <a:pt x="213" y="1009"/>
                  </a:lnTo>
                  <a:lnTo>
                    <a:pt x="213" y="1011"/>
                  </a:lnTo>
                  <a:lnTo>
                    <a:pt x="215" y="1009"/>
                  </a:lnTo>
                  <a:lnTo>
                    <a:pt x="215" y="1011"/>
                  </a:lnTo>
                  <a:lnTo>
                    <a:pt x="216" y="1011"/>
                  </a:lnTo>
                  <a:lnTo>
                    <a:pt x="218" y="1012"/>
                  </a:lnTo>
                  <a:lnTo>
                    <a:pt x="219" y="1011"/>
                  </a:lnTo>
                  <a:lnTo>
                    <a:pt x="219" y="1009"/>
                  </a:lnTo>
                  <a:lnTo>
                    <a:pt x="220" y="1009"/>
                  </a:lnTo>
                  <a:lnTo>
                    <a:pt x="222" y="1011"/>
                  </a:lnTo>
                  <a:lnTo>
                    <a:pt x="222" y="1013"/>
                  </a:lnTo>
                  <a:lnTo>
                    <a:pt x="223" y="1013"/>
                  </a:lnTo>
                  <a:lnTo>
                    <a:pt x="224" y="1012"/>
                  </a:lnTo>
                  <a:lnTo>
                    <a:pt x="224" y="1008"/>
                  </a:lnTo>
                  <a:lnTo>
                    <a:pt x="225" y="1009"/>
                  </a:lnTo>
                  <a:lnTo>
                    <a:pt x="228" y="1011"/>
                  </a:lnTo>
                  <a:lnTo>
                    <a:pt x="234" y="1011"/>
                  </a:lnTo>
                  <a:lnTo>
                    <a:pt x="235" y="1012"/>
                  </a:lnTo>
                  <a:lnTo>
                    <a:pt x="240" y="1012"/>
                  </a:lnTo>
                  <a:lnTo>
                    <a:pt x="238" y="1013"/>
                  </a:lnTo>
                  <a:lnTo>
                    <a:pt x="240" y="1014"/>
                  </a:lnTo>
                  <a:lnTo>
                    <a:pt x="240" y="1015"/>
                  </a:lnTo>
                  <a:lnTo>
                    <a:pt x="241" y="1015"/>
                  </a:lnTo>
                  <a:lnTo>
                    <a:pt x="241" y="1017"/>
                  </a:lnTo>
                  <a:lnTo>
                    <a:pt x="242" y="1017"/>
                  </a:lnTo>
                  <a:lnTo>
                    <a:pt x="242" y="1018"/>
                  </a:lnTo>
                  <a:lnTo>
                    <a:pt x="241" y="1018"/>
                  </a:lnTo>
                  <a:lnTo>
                    <a:pt x="242" y="1019"/>
                  </a:lnTo>
                  <a:lnTo>
                    <a:pt x="243" y="1019"/>
                  </a:lnTo>
                  <a:lnTo>
                    <a:pt x="245" y="1021"/>
                  </a:lnTo>
                  <a:lnTo>
                    <a:pt x="244" y="1023"/>
                  </a:lnTo>
                  <a:lnTo>
                    <a:pt x="242" y="1023"/>
                  </a:lnTo>
                  <a:lnTo>
                    <a:pt x="242" y="1024"/>
                  </a:lnTo>
                  <a:lnTo>
                    <a:pt x="241" y="1025"/>
                  </a:lnTo>
                  <a:lnTo>
                    <a:pt x="238" y="1025"/>
                  </a:lnTo>
                  <a:lnTo>
                    <a:pt x="238" y="1026"/>
                  </a:lnTo>
                  <a:lnTo>
                    <a:pt x="236" y="1026"/>
                  </a:lnTo>
                  <a:lnTo>
                    <a:pt x="231" y="1025"/>
                  </a:lnTo>
                  <a:lnTo>
                    <a:pt x="224" y="1021"/>
                  </a:lnTo>
                  <a:lnTo>
                    <a:pt x="223" y="1023"/>
                  </a:lnTo>
                  <a:lnTo>
                    <a:pt x="225" y="1023"/>
                  </a:lnTo>
                  <a:lnTo>
                    <a:pt x="234" y="1027"/>
                  </a:lnTo>
                  <a:lnTo>
                    <a:pt x="235" y="1027"/>
                  </a:lnTo>
                  <a:lnTo>
                    <a:pt x="236" y="1029"/>
                  </a:lnTo>
                  <a:lnTo>
                    <a:pt x="236" y="1032"/>
                  </a:lnTo>
                  <a:lnTo>
                    <a:pt x="237" y="1032"/>
                  </a:lnTo>
                  <a:lnTo>
                    <a:pt x="237" y="1031"/>
                  </a:lnTo>
                  <a:lnTo>
                    <a:pt x="238" y="1031"/>
                  </a:lnTo>
                  <a:lnTo>
                    <a:pt x="238" y="1033"/>
                  </a:lnTo>
                  <a:lnTo>
                    <a:pt x="232" y="1032"/>
                  </a:lnTo>
                  <a:lnTo>
                    <a:pt x="236" y="1036"/>
                  </a:lnTo>
                  <a:lnTo>
                    <a:pt x="235" y="1036"/>
                  </a:lnTo>
                  <a:lnTo>
                    <a:pt x="236" y="1037"/>
                  </a:lnTo>
                  <a:lnTo>
                    <a:pt x="237" y="1037"/>
                  </a:lnTo>
                  <a:lnTo>
                    <a:pt x="237" y="1036"/>
                  </a:lnTo>
                  <a:lnTo>
                    <a:pt x="236" y="1036"/>
                  </a:lnTo>
                  <a:lnTo>
                    <a:pt x="238" y="1035"/>
                  </a:lnTo>
                  <a:lnTo>
                    <a:pt x="240" y="1035"/>
                  </a:lnTo>
                  <a:lnTo>
                    <a:pt x="240" y="1037"/>
                  </a:lnTo>
                  <a:lnTo>
                    <a:pt x="238" y="1037"/>
                  </a:lnTo>
                  <a:lnTo>
                    <a:pt x="238" y="1038"/>
                  </a:lnTo>
                  <a:lnTo>
                    <a:pt x="236" y="1038"/>
                  </a:lnTo>
                  <a:lnTo>
                    <a:pt x="236" y="1039"/>
                  </a:lnTo>
                  <a:lnTo>
                    <a:pt x="237" y="1039"/>
                  </a:lnTo>
                  <a:lnTo>
                    <a:pt x="240" y="1042"/>
                  </a:lnTo>
                  <a:lnTo>
                    <a:pt x="240" y="1043"/>
                  </a:lnTo>
                  <a:lnTo>
                    <a:pt x="241" y="1043"/>
                  </a:lnTo>
                  <a:lnTo>
                    <a:pt x="241" y="1046"/>
                  </a:lnTo>
                  <a:lnTo>
                    <a:pt x="240" y="1046"/>
                  </a:lnTo>
                  <a:lnTo>
                    <a:pt x="240" y="1048"/>
                  </a:lnTo>
                  <a:lnTo>
                    <a:pt x="241" y="1048"/>
                  </a:lnTo>
                  <a:lnTo>
                    <a:pt x="238" y="1050"/>
                  </a:lnTo>
                  <a:lnTo>
                    <a:pt x="236" y="1049"/>
                  </a:lnTo>
                  <a:lnTo>
                    <a:pt x="234" y="1046"/>
                  </a:lnTo>
                  <a:lnTo>
                    <a:pt x="232" y="1044"/>
                  </a:lnTo>
                  <a:lnTo>
                    <a:pt x="232" y="1046"/>
                  </a:lnTo>
                  <a:lnTo>
                    <a:pt x="235" y="1048"/>
                  </a:lnTo>
                  <a:lnTo>
                    <a:pt x="235" y="1049"/>
                  </a:lnTo>
                  <a:lnTo>
                    <a:pt x="234" y="1049"/>
                  </a:lnTo>
                  <a:lnTo>
                    <a:pt x="235" y="1050"/>
                  </a:lnTo>
                  <a:lnTo>
                    <a:pt x="236" y="1052"/>
                  </a:lnTo>
                  <a:lnTo>
                    <a:pt x="237" y="1054"/>
                  </a:lnTo>
                  <a:lnTo>
                    <a:pt x="236" y="1055"/>
                  </a:lnTo>
                  <a:lnTo>
                    <a:pt x="236" y="1056"/>
                  </a:lnTo>
                  <a:lnTo>
                    <a:pt x="235" y="1056"/>
                  </a:lnTo>
                  <a:lnTo>
                    <a:pt x="236" y="1057"/>
                  </a:lnTo>
                  <a:lnTo>
                    <a:pt x="237" y="1057"/>
                  </a:lnTo>
                  <a:lnTo>
                    <a:pt x="238" y="1058"/>
                  </a:lnTo>
                  <a:lnTo>
                    <a:pt x="237" y="1060"/>
                  </a:lnTo>
                  <a:lnTo>
                    <a:pt x="236" y="1058"/>
                  </a:lnTo>
                  <a:lnTo>
                    <a:pt x="235" y="1060"/>
                  </a:lnTo>
                  <a:lnTo>
                    <a:pt x="236" y="1061"/>
                  </a:lnTo>
                  <a:lnTo>
                    <a:pt x="235" y="1061"/>
                  </a:lnTo>
                  <a:lnTo>
                    <a:pt x="234" y="1058"/>
                  </a:lnTo>
                  <a:lnTo>
                    <a:pt x="234" y="1057"/>
                  </a:lnTo>
                  <a:lnTo>
                    <a:pt x="232" y="1058"/>
                  </a:lnTo>
                  <a:lnTo>
                    <a:pt x="232" y="1060"/>
                  </a:lnTo>
                  <a:lnTo>
                    <a:pt x="234" y="1062"/>
                  </a:lnTo>
                  <a:lnTo>
                    <a:pt x="235" y="1062"/>
                  </a:lnTo>
                  <a:lnTo>
                    <a:pt x="236" y="1063"/>
                  </a:lnTo>
                  <a:lnTo>
                    <a:pt x="237" y="1063"/>
                  </a:lnTo>
                  <a:lnTo>
                    <a:pt x="237" y="1066"/>
                  </a:lnTo>
                  <a:lnTo>
                    <a:pt x="240" y="1068"/>
                  </a:lnTo>
                  <a:lnTo>
                    <a:pt x="238" y="1068"/>
                  </a:lnTo>
                  <a:lnTo>
                    <a:pt x="237" y="1067"/>
                  </a:lnTo>
                  <a:lnTo>
                    <a:pt x="237" y="1068"/>
                  </a:lnTo>
                  <a:lnTo>
                    <a:pt x="238" y="1069"/>
                  </a:lnTo>
                  <a:lnTo>
                    <a:pt x="238" y="1070"/>
                  </a:lnTo>
                  <a:lnTo>
                    <a:pt x="236" y="1070"/>
                  </a:lnTo>
                  <a:lnTo>
                    <a:pt x="236" y="1069"/>
                  </a:lnTo>
                  <a:lnTo>
                    <a:pt x="235" y="1068"/>
                  </a:lnTo>
                  <a:lnTo>
                    <a:pt x="235" y="1069"/>
                  </a:lnTo>
                  <a:lnTo>
                    <a:pt x="231" y="1069"/>
                  </a:lnTo>
                  <a:lnTo>
                    <a:pt x="232" y="1068"/>
                  </a:lnTo>
                  <a:lnTo>
                    <a:pt x="231" y="1067"/>
                  </a:lnTo>
                  <a:lnTo>
                    <a:pt x="234" y="1067"/>
                  </a:lnTo>
                  <a:lnTo>
                    <a:pt x="228" y="1061"/>
                  </a:lnTo>
                  <a:lnTo>
                    <a:pt x="226" y="1061"/>
                  </a:lnTo>
                  <a:lnTo>
                    <a:pt x="226" y="1063"/>
                  </a:lnTo>
                  <a:lnTo>
                    <a:pt x="228" y="1063"/>
                  </a:lnTo>
                  <a:lnTo>
                    <a:pt x="229" y="1064"/>
                  </a:lnTo>
                  <a:lnTo>
                    <a:pt x="231" y="1066"/>
                  </a:lnTo>
                  <a:lnTo>
                    <a:pt x="230" y="1067"/>
                  </a:lnTo>
                  <a:lnTo>
                    <a:pt x="230" y="1069"/>
                  </a:lnTo>
                  <a:lnTo>
                    <a:pt x="229" y="1069"/>
                  </a:lnTo>
                  <a:lnTo>
                    <a:pt x="228" y="1068"/>
                  </a:lnTo>
                  <a:lnTo>
                    <a:pt x="226" y="1068"/>
                  </a:lnTo>
                  <a:lnTo>
                    <a:pt x="226" y="1069"/>
                  </a:lnTo>
                  <a:lnTo>
                    <a:pt x="225" y="1069"/>
                  </a:lnTo>
                  <a:lnTo>
                    <a:pt x="235" y="1080"/>
                  </a:lnTo>
                  <a:lnTo>
                    <a:pt x="236" y="1081"/>
                  </a:lnTo>
                  <a:lnTo>
                    <a:pt x="235" y="1081"/>
                  </a:lnTo>
                  <a:lnTo>
                    <a:pt x="232" y="1080"/>
                  </a:lnTo>
                  <a:lnTo>
                    <a:pt x="232" y="1079"/>
                  </a:lnTo>
                  <a:lnTo>
                    <a:pt x="229" y="1074"/>
                  </a:lnTo>
                  <a:lnTo>
                    <a:pt x="224" y="1069"/>
                  </a:lnTo>
                  <a:lnTo>
                    <a:pt x="224" y="1072"/>
                  </a:lnTo>
                  <a:lnTo>
                    <a:pt x="226" y="1073"/>
                  </a:lnTo>
                  <a:lnTo>
                    <a:pt x="229" y="1075"/>
                  </a:lnTo>
                  <a:lnTo>
                    <a:pt x="230" y="1078"/>
                  </a:lnTo>
                  <a:lnTo>
                    <a:pt x="234" y="1081"/>
                  </a:lnTo>
                  <a:lnTo>
                    <a:pt x="234" y="1082"/>
                  </a:lnTo>
                  <a:lnTo>
                    <a:pt x="235" y="1082"/>
                  </a:lnTo>
                  <a:lnTo>
                    <a:pt x="236" y="1083"/>
                  </a:lnTo>
                  <a:lnTo>
                    <a:pt x="236" y="1086"/>
                  </a:lnTo>
                  <a:lnTo>
                    <a:pt x="232" y="1085"/>
                  </a:lnTo>
                  <a:lnTo>
                    <a:pt x="231" y="1085"/>
                  </a:lnTo>
                  <a:lnTo>
                    <a:pt x="231" y="1086"/>
                  </a:lnTo>
                  <a:lnTo>
                    <a:pt x="232" y="1087"/>
                  </a:lnTo>
                  <a:lnTo>
                    <a:pt x="232" y="1091"/>
                  </a:lnTo>
                  <a:lnTo>
                    <a:pt x="231" y="1091"/>
                  </a:lnTo>
                  <a:lnTo>
                    <a:pt x="231" y="1092"/>
                  </a:lnTo>
                  <a:lnTo>
                    <a:pt x="230" y="1093"/>
                  </a:lnTo>
                  <a:lnTo>
                    <a:pt x="229" y="1092"/>
                  </a:lnTo>
                  <a:lnTo>
                    <a:pt x="229" y="1093"/>
                  </a:lnTo>
                  <a:lnTo>
                    <a:pt x="228" y="1093"/>
                  </a:lnTo>
                  <a:lnTo>
                    <a:pt x="229" y="1094"/>
                  </a:lnTo>
                  <a:lnTo>
                    <a:pt x="228" y="1094"/>
                  </a:lnTo>
                  <a:lnTo>
                    <a:pt x="228" y="1095"/>
                  </a:lnTo>
                  <a:lnTo>
                    <a:pt x="232" y="1095"/>
                  </a:lnTo>
                  <a:lnTo>
                    <a:pt x="234" y="1099"/>
                  </a:lnTo>
                  <a:lnTo>
                    <a:pt x="235" y="1101"/>
                  </a:lnTo>
                  <a:lnTo>
                    <a:pt x="235" y="1103"/>
                  </a:lnTo>
                  <a:lnTo>
                    <a:pt x="234" y="1103"/>
                  </a:lnTo>
                  <a:lnTo>
                    <a:pt x="235" y="1104"/>
                  </a:lnTo>
                  <a:lnTo>
                    <a:pt x="232" y="1104"/>
                  </a:lnTo>
                  <a:lnTo>
                    <a:pt x="232" y="1106"/>
                  </a:lnTo>
                  <a:lnTo>
                    <a:pt x="234" y="1106"/>
                  </a:lnTo>
                  <a:lnTo>
                    <a:pt x="235" y="1107"/>
                  </a:lnTo>
                  <a:lnTo>
                    <a:pt x="232" y="1107"/>
                  </a:lnTo>
                  <a:lnTo>
                    <a:pt x="232" y="1110"/>
                  </a:lnTo>
                  <a:lnTo>
                    <a:pt x="230" y="1109"/>
                  </a:lnTo>
                  <a:lnTo>
                    <a:pt x="229" y="1110"/>
                  </a:lnTo>
                  <a:lnTo>
                    <a:pt x="229" y="1111"/>
                  </a:lnTo>
                  <a:lnTo>
                    <a:pt x="230" y="1112"/>
                  </a:lnTo>
                  <a:lnTo>
                    <a:pt x="230" y="1113"/>
                  </a:lnTo>
                  <a:lnTo>
                    <a:pt x="229" y="1113"/>
                  </a:lnTo>
                  <a:lnTo>
                    <a:pt x="230" y="1115"/>
                  </a:lnTo>
                  <a:lnTo>
                    <a:pt x="226" y="1117"/>
                  </a:lnTo>
                  <a:lnTo>
                    <a:pt x="225" y="1118"/>
                  </a:lnTo>
                  <a:lnTo>
                    <a:pt x="226" y="1121"/>
                  </a:lnTo>
                  <a:lnTo>
                    <a:pt x="225" y="1122"/>
                  </a:lnTo>
                  <a:lnTo>
                    <a:pt x="225" y="1125"/>
                  </a:lnTo>
                  <a:lnTo>
                    <a:pt x="226" y="1128"/>
                  </a:lnTo>
                  <a:lnTo>
                    <a:pt x="228" y="1129"/>
                  </a:lnTo>
                  <a:lnTo>
                    <a:pt x="228" y="1130"/>
                  </a:lnTo>
                  <a:lnTo>
                    <a:pt x="229" y="1130"/>
                  </a:lnTo>
                  <a:lnTo>
                    <a:pt x="229" y="1131"/>
                  </a:lnTo>
                  <a:lnTo>
                    <a:pt x="230" y="1132"/>
                  </a:lnTo>
                  <a:lnTo>
                    <a:pt x="229" y="1134"/>
                  </a:lnTo>
                  <a:lnTo>
                    <a:pt x="230" y="1134"/>
                  </a:lnTo>
                  <a:lnTo>
                    <a:pt x="230" y="1136"/>
                  </a:lnTo>
                  <a:lnTo>
                    <a:pt x="229" y="1135"/>
                  </a:lnTo>
                  <a:lnTo>
                    <a:pt x="228" y="1135"/>
                  </a:lnTo>
                  <a:lnTo>
                    <a:pt x="228" y="1136"/>
                  </a:lnTo>
                  <a:lnTo>
                    <a:pt x="226" y="1136"/>
                  </a:lnTo>
                  <a:lnTo>
                    <a:pt x="225" y="1135"/>
                  </a:lnTo>
                  <a:lnTo>
                    <a:pt x="224" y="1135"/>
                  </a:lnTo>
                  <a:lnTo>
                    <a:pt x="225" y="1136"/>
                  </a:lnTo>
                  <a:lnTo>
                    <a:pt x="225" y="1137"/>
                  </a:lnTo>
                  <a:lnTo>
                    <a:pt x="224" y="1138"/>
                  </a:lnTo>
                  <a:lnTo>
                    <a:pt x="224" y="1141"/>
                  </a:lnTo>
                  <a:lnTo>
                    <a:pt x="225" y="1142"/>
                  </a:lnTo>
                  <a:lnTo>
                    <a:pt x="225" y="1144"/>
                  </a:lnTo>
                  <a:lnTo>
                    <a:pt x="224" y="1147"/>
                  </a:lnTo>
                  <a:lnTo>
                    <a:pt x="224" y="1150"/>
                  </a:lnTo>
                  <a:lnTo>
                    <a:pt x="223" y="1154"/>
                  </a:lnTo>
                  <a:lnTo>
                    <a:pt x="223" y="1155"/>
                  </a:lnTo>
                  <a:lnTo>
                    <a:pt x="224" y="1155"/>
                  </a:lnTo>
                  <a:lnTo>
                    <a:pt x="224" y="1156"/>
                  </a:lnTo>
                  <a:lnTo>
                    <a:pt x="223" y="1156"/>
                  </a:lnTo>
                  <a:lnTo>
                    <a:pt x="222" y="1158"/>
                  </a:lnTo>
                  <a:lnTo>
                    <a:pt x="220" y="1158"/>
                  </a:lnTo>
                  <a:lnTo>
                    <a:pt x="222" y="1159"/>
                  </a:lnTo>
                  <a:lnTo>
                    <a:pt x="222" y="1166"/>
                  </a:lnTo>
                  <a:lnTo>
                    <a:pt x="219" y="1166"/>
                  </a:lnTo>
                  <a:lnTo>
                    <a:pt x="219" y="1165"/>
                  </a:lnTo>
                  <a:lnTo>
                    <a:pt x="218" y="1166"/>
                  </a:lnTo>
                  <a:lnTo>
                    <a:pt x="217" y="1166"/>
                  </a:lnTo>
                  <a:lnTo>
                    <a:pt x="217" y="1167"/>
                  </a:lnTo>
                  <a:lnTo>
                    <a:pt x="216" y="1169"/>
                  </a:lnTo>
                  <a:lnTo>
                    <a:pt x="216" y="1171"/>
                  </a:lnTo>
                  <a:lnTo>
                    <a:pt x="215" y="1172"/>
                  </a:lnTo>
                  <a:lnTo>
                    <a:pt x="215" y="1175"/>
                  </a:lnTo>
                  <a:lnTo>
                    <a:pt x="213" y="1175"/>
                  </a:lnTo>
                  <a:lnTo>
                    <a:pt x="213" y="1177"/>
                  </a:lnTo>
                  <a:lnTo>
                    <a:pt x="210" y="1184"/>
                  </a:lnTo>
                  <a:lnTo>
                    <a:pt x="209" y="1190"/>
                  </a:lnTo>
                  <a:lnTo>
                    <a:pt x="207" y="1197"/>
                  </a:lnTo>
                  <a:lnTo>
                    <a:pt x="206" y="1198"/>
                  </a:lnTo>
                  <a:lnTo>
                    <a:pt x="206" y="1199"/>
                  </a:lnTo>
                  <a:lnTo>
                    <a:pt x="203" y="1203"/>
                  </a:lnTo>
                  <a:lnTo>
                    <a:pt x="200" y="1208"/>
                  </a:lnTo>
                  <a:lnTo>
                    <a:pt x="200" y="1209"/>
                  </a:lnTo>
                  <a:lnTo>
                    <a:pt x="198" y="1209"/>
                  </a:lnTo>
                  <a:lnTo>
                    <a:pt x="197" y="1208"/>
                  </a:lnTo>
                  <a:lnTo>
                    <a:pt x="198" y="1205"/>
                  </a:lnTo>
                  <a:lnTo>
                    <a:pt x="199" y="1204"/>
                  </a:lnTo>
                  <a:lnTo>
                    <a:pt x="198" y="1203"/>
                  </a:lnTo>
                  <a:lnTo>
                    <a:pt x="195" y="1204"/>
                  </a:lnTo>
                  <a:lnTo>
                    <a:pt x="194" y="1204"/>
                  </a:lnTo>
                  <a:lnTo>
                    <a:pt x="194" y="1203"/>
                  </a:lnTo>
                  <a:lnTo>
                    <a:pt x="193" y="1203"/>
                  </a:lnTo>
                  <a:lnTo>
                    <a:pt x="193" y="1202"/>
                  </a:lnTo>
                  <a:lnTo>
                    <a:pt x="192" y="1202"/>
                  </a:lnTo>
                  <a:lnTo>
                    <a:pt x="191" y="1201"/>
                  </a:lnTo>
                  <a:lnTo>
                    <a:pt x="191" y="1202"/>
                  </a:lnTo>
                  <a:lnTo>
                    <a:pt x="188" y="1204"/>
                  </a:lnTo>
                  <a:lnTo>
                    <a:pt x="188" y="1202"/>
                  </a:lnTo>
                  <a:lnTo>
                    <a:pt x="189" y="1201"/>
                  </a:lnTo>
                  <a:lnTo>
                    <a:pt x="188" y="1201"/>
                  </a:lnTo>
                  <a:lnTo>
                    <a:pt x="186" y="1202"/>
                  </a:lnTo>
                  <a:lnTo>
                    <a:pt x="185" y="1203"/>
                  </a:lnTo>
                  <a:lnTo>
                    <a:pt x="185" y="1204"/>
                  </a:lnTo>
                  <a:lnTo>
                    <a:pt x="184" y="1204"/>
                  </a:lnTo>
                  <a:lnTo>
                    <a:pt x="182" y="1203"/>
                  </a:lnTo>
                  <a:lnTo>
                    <a:pt x="182" y="1202"/>
                  </a:lnTo>
                  <a:lnTo>
                    <a:pt x="181" y="1202"/>
                  </a:lnTo>
                  <a:lnTo>
                    <a:pt x="180" y="1203"/>
                  </a:lnTo>
                  <a:lnTo>
                    <a:pt x="180" y="1205"/>
                  </a:lnTo>
                  <a:lnTo>
                    <a:pt x="176" y="1205"/>
                  </a:lnTo>
                  <a:lnTo>
                    <a:pt x="176" y="1202"/>
                  </a:lnTo>
                  <a:lnTo>
                    <a:pt x="174" y="1204"/>
                  </a:lnTo>
                  <a:lnTo>
                    <a:pt x="172" y="1204"/>
                  </a:lnTo>
                  <a:lnTo>
                    <a:pt x="170" y="1203"/>
                  </a:lnTo>
                  <a:lnTo>
                    <a:pt x="169" y="1203"/>
                  </a:lnTo>
                  <a:lnTo>
                    <a:pt x="169" y="1204"/>
                  </a:lnTo>
                  <a:lnTo>
                    <a:pt x="168" y="1204"/>
                  </a:lnTo>
                  <a:lnTo>
                    <a:pt x="167" y="1203"/>
                  </a:lnTo>
                  <a:lnTo>
                    <a:pt x="167" y="1202"/>
                  </a:lnTo>
                  <a:lnTo>
                    <a:pt x="166" y="1202"/>
                  </a:lnTo>
                  <a:lnTo>
                    <a:pt x="166" y="1204"/>
                  </a:lnTo>
                  <a:lnTo>
                    <a:pt x="163" y="1203"/>
                  </a:lnTo>
                  <a:lnTo>
                    <a:pt x="161" y="1203"/>
                  </a:lnTo>
                  <a:lnTo>
                    <a:pt x="160" y="1204"/>
                  </a:lnTo>
                  <a:lnTo>
                    <a:pt x="158" y="1203"/>
                  </a:lnTo>
                  <a:lnTo>
                    <a:pt x="157" y="1203"/>
                  </a:lnTo>
                  <a:lnTo>
                    <a:pt x="157" y="1204"/>
                  </a:lnTo>
                  <a:lnTo>
                    <a:pt x="156" y="1205"/>
                  </a:lnTo>
                  <a:lnTo>
                    <a:pt x="156" y="1204"/>
                  </a:lnTo>
                  <a:lnTo>
                    <a:pt x="155" y="1204"/>
                  </a:lnTo>
                  <a:lnTo>
                    <a:pt x="154" y="1203"/>
                  </a:lnTo>
                  <a:lnTo>
                    <a:pt x="153" y="1203"/>
                  </a:lnTo>
                  <a:lnTo>
                    <a:pt x="151" y="1204"/>
                  </a:lnTo>
                  <a:lnTo>
                    <a:pt x="150" y="1204"/>
                  </a:lnTo>
                  <a:lnTo>
                    <a:pt x="150" y="1208"/>
                  </a:lnTo>
                  <a:lnTo>
                    <a:pt x="151" y="1208"/>
                  </a:lnTo>
                  <a:lnTo>
                    <a:pt x="151" y="1209"/>
                  </a:lnTo>
                  <a:lnTo>
                    <a:pt x="153" y="1209"/>
                  </a:lnTo>
                  <a:lnTo>
                    <a:pt x="154" y="1211"/>
                  </a:lnTo>
                  <a:lnTo>
                    <a:pt x="154" y="1214"/>
                  </a:lnTo>
                  <a:lnTo>
                    <a:pt x="153" y="1214"/>
                  </a:lnTo>
                  <a:lnTo>
                    <a:pt x="153" y="1215"/>
                  </a:lnTo>
                  <a:lnTo>
                    <a:pt x="151" y="1216"/>
                  </a:lnTo>
                  <a:lnTo>
                    <a:pt x="151" y="1215"/>
                  </a:lnTo>
                  <a:lnTo>
                    <a:pt x="148" y="1215"/>
                  </a:lnTo>
                  <a:lnTo>
                    <a:pt x="148" y="1212"/>
                  </a:lnTo>
                  <a:lnTo>
                    <a:pt x="145" y="1212"/>
                  </a:lnTo>
                  <a:lnTo>
                    <a:pt x="145" y="1211"/>
                  </a:lnTo>
                  <a:lnTo>
                    <a:pt x="144" y="1212"/>
                  </a:lnTo>
                  <a:lnTo>
                    <a:pt x="143" y="1212"/>
                  </a:lnTo>
                  <a:lnTo>
                    <a:pt x="142" y="1214"/>
                  </a:lnTo>
                  <a:lnTo>
                    <a:pt x="141" y="1216"/>
                  </a:lnTo>
                  <a:lnTo>
                    <a:pt x="138" y="1217"/>
                  </a:lnTo>
                  <a:lnTo>
                    <a:pt x="138" y="1218"/>
                  </a:lnTo>
                  <a:lnTo>
                    <a:pt x="137" y="1218"/>
                  </a:lnTo>
                  <a:lnTo>
                    <a:pt x="136" y="1220"/>
                  </a:lnTo>
                  <a:lnTo>
                    <a:pt x="136" y="1221"/>
                  </a:lnTo>
                  <a:lnTo>
                    <a:pt x="135" y="1222"/>
                  </a:lnTo>
                  <a:lnTo>
                    <a:pt x="135" y="1223"/>
                  </a:lnTo>
                  <a:lnTo>
                    <a:pt x="133" y="1223"/>
                  </a:lnTo>
                  <a:lnTo>
                    <a:pt x="131" y="1226"/>
                  </a:lnTo>
                  <a:lnTo>
                    <a:pt x="130" y="1229"/>
                  </a:lnTo>
                  <a:lnTo>
                    <a:pt x="130" y="1238"/>
                  </a:lnTo>
                  <a:lnTo>
                    <a:pt x="133" y="1241"/>
                  </a:lnTo>
                  <a:lnTo>
                    <a:pt x="133" y="1245"/>
                  </a:lnTo>
                  <a:lnTo>
                    <a:pt x="137" y="1248"/>
                  </a:lnTo>
                  <a:lnTo>
                    <a:pt x="137" y="1252"/>
                  </a:lnTo>
                  <a:lnTo>
                    <a:pt x="136" y="1252"/>
                  </a:lnTo>
                  <a:lnTo>
                    <a:pt x="133" y="1255"/>
                  </a:lnTo>
                  <a:lnTo>
                    <a:pt x="132" y="1257"/>
                  </a:lnTo>
                  <a:lnTo>
                    <a:pt x="131" y="1260"/>
                  </a:lnTo>
                  <a:lnTo>
                    <a:pt x="130" y="1260"/>
                  </a:lnTo>
                  <a:lnTo>
                    <a:pt x="129" y="1261"/>
                  </a:lnTo>
                  <a:lnTo>
                    <a:pt x="123" y="1261"/>
                  </a:lnTo>
                  <a:lnTo>
                    <a:pt x="120" y="1258"/>
                  </a:lnTo>
                  <a:lnTo>
                    <a:pt x="116" y="1258"/>
                  </a:lnTo>
                  <a:lnTo>
                    <a:pt x="114" y="1259"/>
                  </a:lnTo>
                  <a:lnTo>
                    <a:pt x="112" y="1258"/>
                  </a:lnTo>
                  <a:lnTo>
                    <a:pt x="107" y="1259"/>
                  </a:lnTo>
                  <a:lnTo>
                    <a:pt x="106" y="1259"/>
                  </a:lnTo>
                  <a:lnTo>
                    <a:pt x="106" y="1260"/>
                  </a:lnTo>
                  <a:lnTo>
                    <a:pt x="105" y="1260"/>
                  </a:lnTo>
                  <a:lnTo>
                    <a:pt x="105" y="1261"/>
                  </a:lnTo>
                  <a:lnTo>
                    <a:pt x="100" y="1261"/>
                  </a:lnTo>
                  <a:lnTo>
                    <a:pt x="97" y="1264"/>
                  </a:lnTo>
                  <a:lnTo>
                    <a:pt x="95" y="1265"/>
                  </a:lnTo>
                  <a:lnTo>
                    <a:pt x="92" y="1265"/>
                  </a:lnTo>
                  <a:lnTo>
                    <a:pt x="85" y="1263"/>
                  </a:lnTo>
                  <a:lnTo>
                    <a:pt x="82" y="1263"/>
                  </a:lnTo>
                  <a:lnTo>
                    <a:pt x="81" y="1261"/>
                  </a:lnTo>
                  <a:lnTo>
                    <a:pt x="80" y="1261"/>
                  </a:lnTo>
                  <a:lnTo>
                    <a:pt x="80" y="1260"/>
                  </a:lnTo>
                  <a:lnTo>
                    <a:pt x="77" y="1260"/>
                  </a:lnTo>
                  <a:lnTo>
                    <a:pt x="77" y="1261"/>
                  </a:lnTo>
                  <a:lnTo>
                    <a:pt x="73" y="1261"/>
                  </a:lnTo>
                  <a:lnTo>
                    <a:pt x="73" y="1260"/>
                  </a:lnTo>
                  <a:lnTo>
                    <a:pt x="74" y="1258"/>
                  </a:lnTo>
                  <a:lnTo>
                    <a:pt x="75" y="1258"/>
                  </a:lnTo>
                  <a:lnTo>
                    <a:pt x="75" y="1259"/>
                  </a:lnTo>
                  <a:lnTo>
                    <a:pt x="76" y="1259"/>
                  </a:lnTo>
                  <a:lnTo>
                    <a:pt x="77" y="1258"/>
                  </a:lnTo>
                  <a:lnTo>
                    <a:pt x="77" y="1257"/>
                  </a:lnTo>
                  <a:lnTo>
                    <a:pt x="79" y="1257"/>
                  </a:lnTo>
                  <a:lnTo>
                    <a:pt x="79" y="1255"/>
                  </a:lnTo>
                  <a:lnTo>
                    <a:pt x="76" y="1252"/>
                  </a:lnTo>
                  <a:lnTo>
                    <a:pt x="76" y="1247"/>
                  </a:lnTo>
                  <a:lnTo>
                    <a:pt x="77" y="1246"/>
                  </a:lnTo>
                  <a:lnTo>
                    <a:pt x="81" y="1244"/>
                  </a:lnTo>
                  <a:lnTo>
                    <a:pt x="81" y="1242"/>
                  </a:lnTo>
                  <a:lnTo>
                    <a:pt x="82" y="1241"/>
                  </a:lnTo>
                  <a:lnTo>
                    <a:pt x="82" y="1239"/>
                  </a:lnTo>
                  <a:lnTo>
                    <a:pt x="80" y="1236"/>
                  </a:lnTo>
                  <a:lnTo>
                    <a:pt x="79" y="1236"/>
                  </a:lnTo>
                  <a:lnTo>
                    <a:pt x="77" y="1235"/>
                  </a:lnTo>
                  <a:lnTo>
                    <a:pt x="76" y="1235"/>
                  </a:lnTo>
                  <a:lnTo>
                    <a:pt x="76" y="1228"/>
                  </a:lnTo>
                  <a:lnTo>
                    <a:pt x="75" y="1227"/>
                  </a:lnTo>
                  <a:lnTo>
                    <a:pt x="73" y="1226"/>
                  </a:lnTo>
                  <a:lnTo>
                    <a:pt x="71" y="1224"/>
                  </a:lnTo>
                  <a:lnTo>
                    <a:pt x="71" y="1221"/>
                  </a:lnTo>
                  <a:lnTo>
                    <a:pt x="70" y="1221"/>
                  </a:lnTo>
                  <a:lnTo>
                    <a:pt x="70" y="1220"/>
                  </a:lnTo>
                  <a:lnTo>
                    <a:pt x="69" y="1218"/>
                  </a:lnTo>
                  <a:lnTo>
                    <a:pt x="69" y="1216"/>
                  </a:lnTo>
                  <a:lnTo>
                    <a:pt x="67" y="1214"/>
                  </a:lnTo>
                  <a:lnTo>
                    <a:pt x="67" y="1212"/>
                  </a:lnTo>
                  <a:lnTo>
                    <a:pt x="63" y="1207"/>
                  </a:lnTo>
                  <a:lnTo>
                    <a:pt x="61" y="1203"/>
                  </a:lnTo>
                  <a:lnTo>
                    <a:pt x="61" y="1199"/>
                  </a:lnTo>
                  <a:lnTo>
                    <a:pt x="60" y="1199"/>
                  </a:lnTo>
                  <a:lnTo>
                    <a:pt x="60" y="1197"/>
                  </a:lnTo>
                  <a:lnTo>
                    <a:pt x="58" y="1195"/>
                  </a:lnTo>
                  <a:lnTo>
                    <a:pt x="56" y="1192"/>
                  </a:lnTo>
                  <a:lnTo>
                    <a:pt x="64" y="1196"/>
                  </a:lnTo>
                  <a:lnTo>
                    <a:pt x="64" y="1197"/>
                  </a:lnTo>
                  <a:lnTo>
                    <a:pt x="67" y="1199"/>
                  </a:lnTo>
                  <a:lnTo>
                    <a:pt x="68" y="1199"/>
                  </a:lnTo>
                  <a:lnTo>
                    <a:pt x="68" y="1198"/>
                  </a:lnTo>
                  <a:lnTo>
                    <a:pt x="71" y="1198"/>
                  </a:lnTo>
                  <a:lnTo>
                    <a:pt x="73" y="1197"/>
                  </a:lnTo>
                  <a:lnTo>
                    <a:pt x="73" y="1195"/>
                  </a:lnTo>
                  <a:lnTo>
                    <a:pt x="70" y="1193"/>
                  </a:lnTo>
                  <a:lnTo>
                    <a:pt x="69" y="1192"/>
                  </a:lnTo>
                  <a:lnTo>
                    <a:pt x="68" y="1189"/>
                  </a:lnTo>
                  <a:lnTo>
                    <a:pt x="64" y="1186"/>
                  </a:lnTo>
                  <a:lnTo>
                    <a:pt x="63" y="1184"/>
                  </a:lnTo>
                  <a:lnTo>
                    <a:pt x="66" y="1181"/>
                  </a:lnTo>
                  <a:lnTo>
                    <a:pt x="68" y="1180"/>
                  </a:lnTo>
                  <a:lnTo>
                    <a:pt x="73" y="1183"/>
                  </a:lnTo>
                  <a:lnTo>
                    <a:pt x="75" y="1181"/>
                  </a:lnTo>
                  <a:lnTo>
                    <a:pt x="75" y="1180"/>
                  </a:lnTo>
                  <a:lnTo>
                    <a:pt x="76" y="1179"/>
                  </a:lnTo>
                  <a:lnTo>
                    <a:pt x="76" y="1174"/>
                  </a:lnTo>
                  <a:lnTo>
                    <a:pt x="75" y="1171"/>
                  </a:lnTo>
                  <a:lnTo>
                    <a:pt x="75" y="1167"/>
                  </a:lnTo>
                  <a:lnTo>
                    <a:pt x="74" y="1166"/>
                  </a:lnTo>
                  <a:lnTo>
                    <a:pt x="71" y="1166"/>
                  </a:lnTo>
                  <a:lnTo>
                    <a:pt x="70" y="1167"/>
                  </a:lnTo>
                  <a:lnTo>
                    <a:pt x="68" y="1167"/>
                  </a:lnTo>
                  <a:lnTo>
                    <a:pt x="66" y="1164"/>
                  </a:lnTo>
                  <a:lnTo>
                    <a:pt x="66" y="1161"/>
                  </a:lnTo>
                  <a:lnTo>
                    <a:pt x="64" y="1161"/>
                  </a:lnTo>
                  <a:lnTo>
                    <a:pt x="64" y="1160"/>
                  </a:lnTo>
                  <a:lnTo>
                    <a:pt x="63" y="1159"/>
                  </a:lnTo>
                  <a:lnTo>
                    <a:pt x="62" y="1155"/>
                  </a:lnTo>
                  <a:lnTo>
                    <a:pt x="63" y="1154"/>
                  </a:lnTo>
                  <a:lnTo>
                    <a:pt x="62" y="1153"/>
                  </a:lnTo>
                  <a:lnTo>
                    <a:pt x="60" y="1152"/>
                  </a:lnTo>
                  <a:lnTo>
                    <a:pt x="60" y="1150"/>
                  </a:lnTo>
                  <a:lnTo>
                    <a:pt x="58" y="1150"/>
                  </a:lnTo>
                  <a:lnTo>
                    <a:pt x="58" y="1149"/>
                  </a:lnTo>
                  <a:lnTo>
                    <a:pt x="56" y="1147"/>
                  </a:lnTo>
                  <a:lnTo>
                    <a:pt x="55" y="1147"/>
                  </a:lnTo>
                  <a:lnTo>
                    <a:pt x="54" y="1146"/>
                  </a:lnTo>
                  <a:lnTo>
                    <a:pt x="52" y="1146"/>
                  </a:lnTo>
                  <a:lnTo>
                    <a:pt x="51" y="1144"/>
                  </a:lnTo>
                  <a:lnTo>
                    <a:pt x="51" y="1142"/>
                  </a:lnTo>
                  <a:lnTo>
                    <a:pt x="52" y="1141"/>
                  </a:lnTo>
                  <a:lnTo>
                    <a:pt x="52" y="1138"/>
                  </a:lnTo>
                  <a:lnTo>
                    <a:pt x="51" y="1138"/>
                  </a:lnTo>
                  <a:lnTo>
                    <a:pt x="51" y="1137"/>
                  </a:lnTo>
                  <a:lnTo>
                    <a:pt x="50" y="1137"/>
                  </a:lnTo>
                  <a:lnTo>
                    <a:pt x="48" y="1135"/>
                  </a:lnTo>
                  <a:lnTo>
                    <a:pt x="48" y="1132"/>
                  </a:lnTo>
                  <a:lnTo>
                    <a:pt x="46" y="1132"/>
                  </a:lnTo>
                  <a:lnTo>
                    <a:pt x="48" y="1131"/>
                  </a:lnTo>
                  <a:lnTo>
                    <a:pt x="48" y="1130"/>
                  </a:lnTo>
                  <a:lnTo>
                    <a:pt x="45" y="1128"/>
                  </a:lnTo>
                  <a:lnTo>
                    <a:pt x="45" y="1125"/>
                  </a:lnTo>
                  <a:lnTo>
                    <a:pt x="44" y="1125"/>
                  </a:lnTo>
                  <a:lnTo>
                    <a:pt x="45" y="1123"/>
                  </a:lnTo>
                  <a:lnTo>
                    <a:pt x="44" y="1123"/>
                  </a:lnTo>
                  <a:lnTo>
                    <a:pt x="42" y="1121"/>
                  </a:lnTo>
                  <a:lnTo>
                    <a:pt x="43" y="1121"/>
                  </a:lnTo>
                  <a:lnTo>
                    <a:pt x="43" y="1119"/>
                  </a:lnTo>
                  <a:lnTo>
                    <a:pt x="42" y="1119"/>
                  </a:lnTo>
                  <a:lnTo>
                    <a:pt x="42" y="1118"/>
                  </a:lnTo>
                  <a:lnTo>
                    <a:pt x="43" y="1118"/>
                  </a:lnTo>
                  <a:lnTo>
                    <a:pt x="43" y="1113"/>
                  </a:lnTo>
                  <a:lnTo>
                    <a:pt x="42" y="1113"/>
                  </a:lnTo>
                  <a:lnTo>
                    <a:pt x="42" y="1112"/>
                  </a:lnTo>
                  <a:lnTo>
                    <a:pt x="40" y="1112"/>
                  </a:lnTo>
                  <a:lnTo>
                    <a:pt x="40" y="1113"/>
                  </a:lnTo>
                  <a:lnTo>
                    <a:pt x="39" y="1112"/>
                  </a:lnTo>
                  <a:lnTo>
                    <a:pt x="40" y="1111"/>
                  </a:lnTo>
                  <a:lnTo>
                    <a:pt x="40" y="1110"/>
                  </a:lnTo>
                  <a:lnTo>
                    <a:pt x="42" y="1109"/>
                  </a:lnTo>
                  <a:lnTo>
                    <a:pt x="40" y="1109"/>
                  </a:lnTo>
                  <a:lnTo>
                    <a:pt x="42" y="1107"/>
                  </a:lnTo>
                  <a:lnTo>
                    <a:pt x="40" y="1106"/>
                  </a:lnTo>
                  <a:lnTo>
                    <a:pt x="39" y="1104"/>
                  </a:lnTo>
                  <a:lnTo>
                    <a:pt x="38" y="1104"/>
                  </a:lnTo>
                  <a:lnTo>
                    <a:pt x="37" y="1105"/>
                  </a:lnTo>
                  <a:lnTo>
                    <a:pt x="37" y="1112"/>
                  </a:lnTo>
                  <a:lnTo>
                    <a:pt x="36" y="1111"/>
                  </a:lnTo>
                  <a:lnTo>
                    <a:pt x="35" y="1111"/>
                  </a:lnTo>
                  <a:lnTo>
                    <a:pt x="35" y="1109"/>
                  </a:lnTo>
                  <a:lnTo>
                    <a:pt x="33" y="1109"/>
                  </a:lnTo>
                  <a:lnTo>
                    <a:pt x="33" y="1103"/>
                  </a:lnTo>
                  <a:lnTo>
                    <a:pt x="35" y="1101"/>
                  </a:lnTo>
                  <a:lnTo>
                    <a:pt x="35" y="1100"/>
                  </a:lnTo>
                  <a:lnTo>
                    <a:pt x="33" y="1100"/>
                  </a:lnTo>
                  <a:lnTo>
                    <a:pt x="35" y="1099"/>
                  </a:lnTo>
                  <a:lnTo>
                    <a:pt x="33" y="1099"/>
                  </a:lnTo>
                  <a:lnTo>
                    <a:pt x="33" y="1091"/>
                  </a:lnTo>
                  <a:lnTo>
                    <a:pt x="32" y="1092"/>
                  </a:lnTo>
                  <a:lnTo>
                    <a:pt x="31" y="1091"/>
                  </a:lnTo>
                  <a:lnTo>
                    <a:pt x="31" y="1088"/>
                  </a:lnTo>
                  <a:lnTo>
                    <a:pt x="30" y="1087"/>
                  </a:lnTo>
                  <a:lnTo>
                    <a:pt x="31" y="1086"/>
                  </a:lnTo>
                  <a:lnTo>
                    <a:pt x="33" y="1086"/>
                  </a:lnTo>
                  <a:lnTo>
                    <a:pt x="35" y="1085"/>
                  </a:lnTo>
                  <a:lnTo>
                    <a:pt x="30" y="1085"/>
                  </a:lnTo>
                  <a:lnTo>
                    <a:pt x="27" y="1083"/>
                  </a:lnTo>
                  <a:lnTo>
                    <a:pt x="26" y="1083"/>
                  </a:lnTo>
                  <a:lnTo>
                    <a:pt x="26" y="1085"/>
                  </a:lnTo>
                  <a:lnTo>
                    <a:pt x="25" y="1085"/>
                  </a:lnTo>
                  <a:lnTo>
                    <a:pt x="25" y="1082"/>
                  </a:lnTo>
                  <a:lnTo>
                    <a:pt x="29" y="1079"/>
                  </a:lnTo>
                  <a:lnTo>
                    <a:pt x="30" y="1079"/>
                  </a:lnTo>
                  <a:lnTo>
                    <a:pt x="29" y="1078"/>
                  </a:lnTo>
                  <a:lnTo>
                    <a:pt x="26" y="1078"/>
                  </a:lnTo>
                  <a:lnTo>
                    <a:pt x="26" y="1076"/>
                  </a:lnTo>
                  <a:lnTo>
                    <a:pt x="24" y="1074"/>
                  </a:lnTo>
                  <a:lnTo>
                    <a:pt x="23" y="1074"/>
                  </a:lnTo>
                  <a:lnTo>
                    <a:pt x="24" y="1073"/>
                  </a:lnTo>
                  <a:lnTo>
                    <a:pt x="24" y="1072"/>
                  </a:lnTo>
                  <a:lnTo>
                    <a:pt x="25" y="1072"/>
                  </a:lnTo>
                  <a:lnTo>
                    <a:pt x="24" y="1070"/>
                  </a:lnTo>
                  <a:lnTo>
                    <a:pt x="25" y="1069"/>
                  </a:lnTo>
                  <a:lnTo>
                    <a:pt x="27" y="1069"/>
                  </a:lnTo>
                  <a:lnTo>
                    <a:pt x="27" y="1067"/>
                  </a:lnTo>
                  <a:lnTo>
                    <a:pt x="26" y="1066"/>
                  </a:lnTo>
                  <a:lnTo>
                    <a:pt x="26" y="1064"/>
                  </a:lnTo>
                  <a:lnTo>
                    <a:pt x="29" y="1061"/>
                  </a:lnTo>
                  <a:lnTo>
                    <a:pt x="29" y="1052"/>
                  </a:lnTo>
                  <a:lnTo>
                    <a:pt x="30" y="1052"/>
                  </a:lnTo>
                  <a:lnTo>
                    <a:pt x="30" y="1049"/>
                  </a:lnTo>
                  <a:lnTo>
                    <a:pt x="29" y="1051"/>
                  </a:lnTo>
                  <a:lnTo>
                    <a:pt x="27" y="1051"/>
                  </a:lnTo>
                  <a:lnTo>
                    <a:pt x="25" y="1052"/>
                  </a:lnTo>
                  <a:lnTo>
                    <a:pt x="21" y="1052"/>
                  </a:lnTo>
                  <a:lnTo>
                    <a:pt x="21" y="1051"/>
                  </a:lnTo>
                  <a:lnTo>
                    <a:pt x="19" y="1051"/>
                  </a:lnTo>
                  <a:lnTo>
                    <a:pt x="17" y="1054"/>
                  </a:lnTo>
                  <a:lnTo>
                    <a:pt x="15" y="1054"/>
                  </a:lnTo>
                  <a:lnTo>
                    <a:pt x="12" y="1050"/>
                  </a:lnTo>
                  <a:lnTo>
                    <a:pt x="12" y="1049"/>
                  </a:lnTo>
                  <a:lnTo>
                    <a:pt x="13" y="1048"/>
                  </a:lnTo>
                  <a:lnTo>
                    <a:pt x="18" y="1044"/>
                  </a:lnTo>
                  <a:lnTo>
                    <a:pt x="20" y="1042"/>
                  </a:lnTo>
                  <a:lnTo>
                    <a:pt x="23" y="1042"/>
                  </a:lnTo>
                  <a:lnTo>
                    <a:pt x="23" y="1039"/>
                  </a:lnTo>
                  <a:lnTo>
                    <a:pt x="24" y="1039"/>
                  </a:lnTo>
                  <a:lnTo>
                    <a:pt x="24" y="1038"/>
                  </a:lnTo>
                  <a:lnTo>
                    <a:pt x="25" y="1037"/>
                  </a:lnTo>
                  <a:lnTo>
                    <a:pt x="26" y="1038"/>
                  </a:lnTo>
                  <a:lnTo>
                    <a:pt x="26" y="1039"/>
                  </a:lnTo>
                  <a:lnTo>
                    <a:pt x="29" y="1042"/>
                  </a:lnTo>
                  <a:lnTo>
                    <a:pt x="29" y="1043"/>
                  </a:lnTo>
                  <a:lnTo>
                    <a:pt x="30" y="1044"/>
                  </a:lnTo>
                  <a:lnTo>
                    <a:pt x="30" y="1045"/>
                  </a:lnTo>
                  <a:lnTo>
                    <a:pt x="32" y="1045"/>
                  </a:lnTo>
                  <a:lnTo>
                    <a:pt x="32" y="1044"/>
                  </a:lnTo>
                  <a:lnTo>
                    <a:pt x="31" y="1043"/>
                  </a:lnTo>
                  <a:lnTo>
                    <a:pt x="31" y="1040"/>
                  </a:lnTo>
                  <a:lnTo>
                    <a:pt x="30" y="1039"/>
                  </a:lnTo>
                  <a:lnTo>
                    <a:pt x="30" y="1038"/>
                  </a:lnTo>
                  <a:lnTo>
                    <a:pt x="29" y="1037"/>
                  </a:lnTo>
                  <a:lnTo>
                    <a:pt x="30" y="1036"/>
                  </a:lnTo>
                  <a:lnTo>
                    <a:pt x="32" y="1035"/>
                  </a:lnTo>
                  <a:lnTo>
                    <a:pt x="32" y="1033"/>
                  </a:lnTo>
                  <a:lnTo>
                    <a:pt x="31" y="1033"/>
                  </a:lnTo>
                  <a:lnTo>
                    <a:pt x="29" y="1035"/>
                  </a:lnTo>
                  <a:lnTo>
                    <a:pt x="26" y="1035"/>
                  </a:lnTo>
                  <a:lnTo>
                    <a:pt x="26" y="1036"/>
                  </a:lnTo>
                  <a:lnTo>
                    <a:pt x="24" y="1036"/>
                  </a:lnTo>
                  <a:lnTo>
                    <a:pt x="21" y="1038"/>
                  </a:lnTo>
                  <a:lnTo>
                    <a:pt x="21" y="1039"/>
                  </a:lnTo>
                  <a:lnTo>
                    <a:pt x="20" y="1040"/>
                  </a:lnTo>
                  <a:lnTo>
                    <a:pt x="18" y="1040"/>
                  </a:lnTo>
                  <a:lnTo>
                    <a:pt x="18" y="1042"/>
                  </a:lnTo>
                  <a:lnTo>
                    <a:pt x="17" y="1042"/>
                  </a:lnTo>
                  <a:lnTo>
                    <a:pt x="15" y="1040"/>
                  </a:lnTo>
                  <a:lnTo>
                    <a:pt x="17" y="1038"/>
                  </a:lnTo>
                  <a:lnTo>
                    <a:pt x="17" y="1037"/>
                  </a:lnTo>
                  <a:lnTo>
                    <a:pt x="19" y="1032"/>
                  </a:lnTo>
                  <a:lnTo>
                    <a:pt x="21" y="1030"/>
                  </a:lnTo>
                  <a:lnTo>
                    <a:pt x="20" y="1030"/>
                  </a:lnTo>
                  <a:lnTo>
                    <a:pt x="21" y="1029"/>
                  </a:lnTo>
                  <a:lnTo>
                    <a:pt x="21" y="1027"/>
                  </a:lnTo>
                  <a:lnTo>
                    <a:pt x="24" y="1027"/>
                  </a:lnTo>
                  <a:lnTo>
                    <a:pt x="23" y="1026"/>
                  </a:lnTo>
                  <a:lnTo>
                    <a:pt x="21" y="1026"/>
                  </a:lnTo>
                  <a:lnTo>
                    <a:pt x="20" y="1027"/>
                  </a:lnTo>
                  <a:lnTo>
                    <a:pt x="20" y="1029"/>
                  </a:lnTo>
                  <a:lnTo>
                    <a:pt x="19" y="1027"/>
                  </a:lnTo>
                  <a:lnTo>
                    <a:pt x="19" y="1025"/>
                  </a:lnTo>
                  <a:lnTo>
                    <a:pt x="18" y="1024"/>
                  </a:lnTo>
                  <a:lnTo>
                    <a:pt x="18" y="1032"/>
                  </a:lnTo>
                  <a:lnTo>
                    <a:pt x="17" y="1033"/>
                  </a:lnTo>
                  <a:lnTo>
                    <a:pt x="15" y="1036"/>
                  </a:lnTo>
                  <a:lnTo>
                    <a:pt x="14" y="1037"/>
                  </a:lnTo>
                  <a:lnTo>
                    <a:pt x="14" y="1036"/>
                  </a:lnTo>
                  <a:lnTo>
                    <a:pt x="13" y="1036"/>
                  </a:lnTo>
                  <a:lnTo>
                    <a:pt x="12" y="1037"/>
                  </a:lnTo>
                  <a:lnTo>
                    <a:pt x="11" y="1036"/>
                  </a:lnTo>
                  <a:lnTo>
                    <a:pt x="12" y="1035"/>
                  </a:lnTo>
                  <a:lnTo>
                    <a:pt x="12" y="1033"/>
                  </a:lnTo>
                  <a:lnTo>
                    <a:pt x="13" y="1033"/>
                  </a:lnTo>
                  <a:lnTo>
                    <a:pt x="13" y="1030"/>
                  </a:lnTo>
                  <a:lnTo>
                    <a:pt x="12" y="1030"/>
                  </a:lnTo>
                  <a:lnTo>
                    <a:pt x="12" y="1031"/>
                  </a:lnTo>
                  <a:lnTo>
                    <a:pt x="11" y="1032"/>
                  </a:lnTo>
                  <a:lnTo>
                    <a:pt x="11" y="1033"/>
                  </a:lnTo>
                  <a:lnTo>
                    <a:pt x="10" y="1033"/>
                  </a:lnTo>
                  <a:lnTo>
                    <a:pt x="10" y="1032"/>
                  </a:lnTo>
                  <a:lnTo>
                    <a:pt x="12" y="1029"/>
                  </a:lnTo>
                  <a:lnTo>
                    <a:pt x="12" y="1027"/>
                  </a:lnTo>
                  <a:lnTo>
                    <a:pt x="10" y="1030"/>
                  </a:lnTo>
                  <a:lnTo>
                    <a:pt x="10" y="1031"/>
                  </a:lnTo>
                  <a:lnTo>
                    <a:pt x="8" y="1032"/>
                  </a:lnTo>
                  <a:lnTo>
                    <a:pt x="7" y="1031"/>
                  </a:lnTo>
                  <a:lnTo>
                    <a:pt x="6" y="1031"/>
                  </a:lnTo>
                  <a:lnTo>
                    <a:pt x="5" y="1033"/>
                  </a:lnTo>
                  <a:lnTo>
                    <a:pt x="5" y="1031"/>
                  </a:lnTo>
                  <a:lnTo>
                    <a:pt x="4" y="1029"/>
                  </a:lnTo>
                  <a:lnTo>
                    <a:pt x="4" y="1027"/>
                  </a:lnTo>
                  <a:lnTo>
                    <a:pt x="5" y="1026"/>
                  </a:lnTo>
                  <a:lnTo>
                    <a:pt x="6" y="1027"/>
                  </a:lnTo>
                  <a:lnTo>
                    <a:pt x="6" y="1025"/>
                  </a:lnTo>
                  <a:lnTo>
                    <a:pt x="7" y="1024"/>
                  </a:lnTo>
                  <a:lnTo>
                    <a:pt x="7" y="1023"/>
                  </a:lnTo>
                  <a:lnTo>
                    <a:pt x="6" y="1023"/>
                  </a:lnTo>
                  <a:lnTo>
                    <a:pt x="6" y="1021"/>
                  </a:lnTo>
                  <a:lnTo>
                    <a:pt x="5" y="1020"/>
                  </a:lnTo>
                  <a:lnTo>
                    <a:pt x="6" y="1019"/>
                  </a:lnTo>
                  <a:lnTo>
                    <a:pt x="6" y="1015"/>
                  </a:lnTo>
                  <a:lnTo>
                    <a:pt x="7" y="1015"/>
                  </a:lnTo>
                  <a:lnTo>
                    <a:pt x="7" y="1014"/>
                  </a:lnTo>
                  <a:lnTo>
                    <a:pt x="6" y="1014"/>
                  </a:lnTo>
                  <a:lnTo>
                    <a:pt x="6" y="1008"/>
                  </a:lnTo>
                  <a:lnTo>
                    <a:pt x="4" y="1006"/>
                  </a:lnTo>
                  <a:lnTo>
                    <a:pt x="4" y="1005"/>
                  </a:lnTo>
                  <a:lnTo>
                    <a:pt x="5" y="1003"/>
                  </a:lnTo>
                  <a:lnTo>
                    <a:pt x="2" y="1003"/>
                  </a:lnTo>
                  <a:lnTo>
                    <a:pt x="2" y="1001"/>
                  </a:lnTo>
                  <a:lnTo>
                    <a:pt x="4" y="1000"/>
                  </a:lnTo>
                  <a:lnTo>
                    <a:pt x="4" y="997"/>
                  </a:lnTo>
                  <a:lnTo>
                    <a:pt x="5" y="997"/>
                  </a:lnTo>
                  <a:lnTo>
                    <a:pt x="5" y="993"/>
                  </a:lnTo>
                  <a:lnTo>
                    <a:pt x="4" y="993"/>
                  </a:lnTo>
                  <a:lnTo>
                    <a:pt x="4" y="987"/>
                  </a:lnTo>
                  <a:lnTo>
                    <a:pt x="1" y="986"/>
                  </a:lnTo>
                  <a:lnTo>
                    <a:pt x="0" y="984"/>
                  </a:lnTo>
                  <a:lnTo>
                    <a:pt x="0" y="982"/>
                  </a:lnTo>
                  <a:lnTo>
                    <a:pt x="1" y="982"/>
                  </a:lnTo>
                  <a:lnTo>
                    <a:pt x="2" y="981"/>
                  </a:lnTo>
                  <a:lnTo>
                    <a:pt x="0" y="981"/>
                  </a:lnTo>
                  <a:lnTo>
                    <a:pt x="0" y="977"/>
                  </a:lnTo>
                  <a:lnTo>
                    <a:pt x="5" y="972"/>
                  </a:lnTo>
                  <a:lnTo>
                    <a:pt x="10" y="972"/>
                  </a:lnTo>
                  <a:lnTo>
                    <a:pt x="11" y="975"/>
                  </a:lnTo>
                  <a:lnTo>
                    <a:pt x="11" y="976"/>
                  </a:lnTo>
                  <a:lnTo>
                    <a:pt x="12" y="978"/>
                  </a:lnTo>
                  <a:lnTo>
                    <a:pt x="13" y="980"/>
                  </a:lnTo>
                  <a:lnTo>
                    <a:pt x="13" y="981"/>
                  </a:lnTo>
                  <a:lnTo>
                    <a:pt x="14" y="983"/>
                  </a:lnTo>
                  <a:lnTo>
                    <a:pt x="14" y="988"/>
                  </a:lnTo>
                  <a:lnTo>
                    <a:pt x="15" y="989"/>
                  </a:lnTo>
                  <a:lnTo>
                    <a:pt x="21" y="989"/>
                  </a:lnTo>
                  <a:lnTo>
                    <a:pt x="23" y="987"/>
                  </a:lnTo>
                  <a:lnTo>
                    <a:pt x="24" y="982"/>
                  </a:lnTo>
                  <a:lnTo>
                    <a:pt x="25" y="980"/>
                  </a:lnTo>
                  <a:lnTo>
                    <a:pt x="25" y="978"/>
                  </a:lnTo>
                  <a:lnTo>
                    <a:pt x="26" y="975"/>
                  </a:lnTo>
                  <a:lnTo>
                    <a:pt x="26" y="969"/>
                  </a:lnTo>
                  <a:lnTo>
                    <a:pt x="27" y="963"/>
                  </a:lnTo>
                  <a:lnTo>
                    <a:pt x="29" y="962"/>
                  </a:lnTo>
                  <a:lnTo>
                    <a:pt x="29" y="960"/>
                  </a:lnTo>
                  <a:lnTo>
                    <a:pt x="30" y="959"/>
                  </a:lnTo>
                  <a:lnTo>
                    <a:pt x="30" y="958"/>
                  </a:lnTo>
                  <a:lnTo>
                    <a:pt x="29" y="956"/>
                  </a:lnTo>
                  <a:lnTo>
                    <a:pt x="29" y="950"/>
                  </a:lnTo>
                  <a:lnTo>
                    <a:pt x="24" y="934"/>
                  </a:lnTo>
                  <a:lnTo>
                    <a:pt x="24" y="928"/>
                  </a:lnTo>
                  <a:lnTo>
                    <a:pt x="30" y="926"/>
                  </a:lnTo>
                  <a:lnTo>
                    <a:pt x="31" y="925"/>
                  </a:lnTo>
                  <a:lnTo>
                    <a:pt x="32" y="921"/>
                  </a:lnTo>
                  <a:lnTo>
                    <a:pt x="33" y="921"/>
                  </a:lnTo>
                  <a:lnTo>
                    <a:pt x="33" y="915"/>
                  </a:lnTo>
                  <a:lnTo>
                    <a:pt x="32" y="914"/>
                  </a:lnTo>
                  <a:lnTo>
                    <a:pt x="32" y="913"/>
                  </a:lnTo>
                  <a:lnTo>
                    <a:pt x="31" y="911"/>
                  </a:lnTo>
                  <a:lnTo>
                    <a:pt x="31" y="908"/>
                  </a:lnTo>
                  <a:lnTo>
                    <a:pt x="32" y="907"/>
                  </a:lnTo>
                  <a:lnTo>
                    <a:pt x="32" y="906"/>
                  </a:lnTo>
                  <a:lnTo>
                    <a:pt x="43" y="906"/>
                  </a:lnTo>
                  <a:lnTo>
                    <a:pt x="50" y="901"/>
                  </a:lnTo>
                  <a:lnTo>
                    <a:pt x="56" y="892"/>
                  </a:lnTo>
                  <a:lnTo>
                    <a:pt x="57" y="890"/>
                  </a:lnTo>
                  <a:lnTo>
                    <a:pt x="60" y="883"/>
                  </a:lnTo>
                  <a:lnTo>
                    <a:pt x="60" y="880"/>
                  </a:lnTo>
                  <a:lnTo>
                    <a:pt x="58" y="874"/>
                  </a:lnTo>
                  <a:lnTo>
                    <a:pt x="58" y="870"/>
                  </a:lnTo>
                  <a:lnTo>
                    <a:pt x="61" y="866"/>
                  </a:lnTo>
                  <a:lnTo>
                    <a:pt x="62" y="865"/>
                  </a:lnTo>
                  <a:lnTo>
                    <a:pt x="62" y="864"/>
                  </a:lnTo>
                  <a:lnTo>
                    <a:pt x="63" y="861"/>
                  </a:lnTo>
                  <a:lnTo>
                    <a:pt x="63" y="855"/>
                  </a:lnTo>
                  <a:lnTo>
                    <a:pt x="62" y="853"/>
                  </a:lnTo>
                  <a:lnTo>
                    <a:pt x="57" y="841"/>
                  </a:lnTo>
                  <a:lnTo>
                    <a:pt x="54" y="833"/>
                  </a:lnTo>
                  <a:lnTo>
                    <a:pt x="51" y="826"/>
                  </a:lnTo>
                  <a:lnTo>
                    <a:pt x="50" y="820"/>
                  </a:lnTo>
                  <a:lnTo>
                    <a:pt x="50" y="817"/>
                  </a:lnTo>
                  <a:lnTo>
                    <a:pt x="48" y="812"/>
                  </a:lnTo>
                  <a:lnTo>
                    <a:pt x="48" y="811"/>
                  </a:lnTo>
                  <a:lnTo>
                    <a:pt x="49" y="810"/>
                  </a:lnTo>
                  <a:lnTo>
                    <a:pt x="58" y="806"/>
                  </a:lnTo>
                  <a:lnTo>
                    <a:pt x="61" y="806"/>
                  </a:lnTo>
                  <a:lnTo>
                    <a:pt x="66" y="808"/>
                  </a:lnTo>
                  <a:lnTo>
                    <a:pt x="67" y="808"/>
                  </a:lnTo>
                  <a:lnTo>
                    <a:pt x="67" y="806"/>
                  </a:lnTo>
                  <a:lnTo>
                    <a:pt x="68" y="805"/>
                  </a:lnTo>
                  <a:lnTo>
                    <a:pt x="68" y="799"/>
                  </a:lnTo>
                  <a:lnTo>
                    <a:pt x="69" y="798"/>
                  </a:lnTo>
                  <a:lnTo>
                    <a:pt x="74" y="788"/>
                  </a:lnTo>
                  <a:lnTo>
                    <a:pt x="75" y="780"/>
                  </a:lnTo>
                  <a:lnTo>
                    <a:pt x="75" y="779"/>
                  </a:lnTo>
                  <a:lnTo>
                    <a:pt x="74" y="779"/>
                  </a:lnTo>
                  <a:lnTo>
                    <a:pt x="63" y="763"/>
                  </a:lnTo>
                  <a:lnTo>
                    <a:pt x="61" y="761"/>
                  </a:lnTo>
                  <a:lnTo>
                    <a:pt x="56" y="761"/>
                  </a:lnTo>
                  <a:lnTo>
                    <a:pt x="55" y="760"/>
                  </a:lnTo>
                  <a:lnTo>
                    <a:pt x="51" y="755"/>
                  </a:lnTo>
                  <a:lnTo>
                    <a:pt x="44" y="748"/>
                  </a:lnTo>
                  <a:lnTo>
                    <a:pt x="44" y="747"/>
                  </a:lnTo>
                  <a:lnTo>
                    <a:pt x="48" y="724"/>
                  </a:lnTo>
                  <a:lnTo>
                    <a:pt x="50" y="701"/>
                  </a:lnTo>
                  <a:lnTo>
                    <a:pt x="50" y="697"/>
                  </a:lnTo>
                  <a:lnTo>
                    <a:pt x="49" y="692"/>
                  </a:lnTo>
                  <a:lnTo>
                    <a:pt x="40" y="669"/>
                  </a:lnTo>
                  <a:lnTo>
                    <a:pt x="40" y="668"/>
                  </a:lnTo>
                  <a:lnTo>
                    <a:pt x="42" y="665"/>
                  </a:lnTo>
                  <a:lnTo>
                    <a:pt x="43" y="661"/>
                  </a:lnTo>
                  <a:lnTo>
                    <a:pt x="44" y="658"/>
                  </a:lnTo>
                  <a:lnTo>
                    <a:pt x="44" y="656"/>
                  </a:lnTo>
                  <a:lnTo>
                    <a:pt x="42" y="642"/>
                  </a:lnTo>
                  <a:lnTo>
                    <a:pt x="42" y="638"/>
                  </a:lnTo>
                  <a:lnTo>
                    <a:pt x="46" y="631"/>
                  </a:lnTo>
                  <a:lnTo>
                    <a:pt x="39" y="612"/>
                  </a:lnTo>
                  <a:lnTo>
                    <a:pt x="37" y="605"/>
                  </a:lnTo>
                  <a:lnTo>
                    <a:pt x="46" y="589"/>
                  </a:lnTo>
                  <a:lnTo>
                    <a:pt x="46" y="584"/>
                  </a:lnTo>
                  <a:lnTo>
                    <a:pt x="44" y="575"/>
                  </a:lnTo>
                  <a:lnTo>
                    <a:pt x="50" y="570"/>
                  </a:lnTo>
                  <a:lnTo>
                    <a:pt x="57" y="554"/>
                  </a:lnTo>
                  <a:lnTo>
                    <a:pt x="66" y="541"/>
                  </a:lnTo>
                  <a:lnTo>
                    <a:pt x="69" y="538"/>
                  </a:lnTo>
                  <a:lnTo>
                    <a:pt x="79" y="530"/>
                  </a:lnTo>
                  <a:lnTo>
                    <a:pt x="89" y="528"/>
                  </a:lnTo>
                  <a:lnTo>
                    <a:pt x="104" y="532"/>
                  </a:lnTo>
                  <a:lnTo>
                    <a:pt x="119" y="535"/>
                  </a:lnTo>
                  <a:lnTo>
                    <a:pt x="120" y="535"/>
                  </a:lnTo>
                  <a:lnTo>
                    <a:pt x="120" y="534"/>
                  </a:lnTo>
                  <a:lnTo>
                    <a:pt x="128" y="520"/>
                  </a:lnTo>
                  <a:lnTo>
                    <a:pt x="129" y="519"/>
                  </a:lnTo>
                  <a:lnTo>
                    <a:pt x="129" y="516"/>
                  </a:lnTo>
                  <a:lnTo>
                    <a:pt x="126" y="493"/>
                  </a:lnTo>
                  <a:lnTo>
                    <a:pt x="125" y="491"/>
                  </a:lnTo>
                  <a:lnTo>
                    <a:pt x="124" y="490"/>
                  </a:lnTo>
                  <a:lnTo>
                    <a:pt x="120" y="490"/>
                  </a:lnTo>
                  <a:lnTo>
                    <a:pt x="119" y="489"/>
                  </a:lnTo>
                  <a:lnTo>
                    <a:pt x="106" y="479"/>
                  </a:lnTo>
                  <a:lnTo>
                    <a:pt x="118" y="460"/>
                  </a:lnTo>
                  <a:lnTo>
                    <a:pt x="129" y="440"/>
                  </a:lnTo>
                  <a:lnTo>
                    <a:pt x="135" y="430"/>
                  </a:lnTo>
                  <a:lnTo>
                    <a:pt x="136" y="427"/>
                  </a:lnTo>
                  <a:lnTo>
                    <a:pt x="137" y="417"/>
                  </a:lnTo>
                  <a:lnTo>
                    <a:pt x="138" y="415"/>
                  </a:lnTo>
                  <a:lnTo>
                    <a:pt x="138" y="412"/>
                  </a:lnTo>
                  <a:lnTo>
                    <a:pt x="142" y="410"/>
                  </a:lnTo>
                  <a:lnTo>
                    <a:pt x="143" y="406"/>
                  </a:lnTo>
                  <a:lnTo>
                    <a:pt x="143" y="392"/>
                  </a:lnTo>
                  <a:lnTo>
                    <a:pt x="145" y="368"/>
                  </a:lnTo>
                  <a:lnTo>
                    <a:pt x="145" y="366"/>
                  </a:lnTo>
                  <a:lnTo>
                    <a:pt x="149" y="360"/>
                  </a:lnTo>
                  <a:lnTo>
                    <a:pt x="149" y="353"/>
                  </a:lnTo>
                  <a:lnTo>
                    <a:pt x="144" y="324"/>
                  </a:lnTo>
                  <a:lnTo>
                    <a:pt x="155" y="323"/>
                  </a:lnTo>
                  <a:lnTo>
                    <a:pt x="166" y="320"/>
                  </a:lnTo>
                  <a:lnTo>
                    <a:pt x="185" y="308"/>
                  </a:lnTo>
                  <a:lnTo>
                    <a:pt x="185" y="301"/>
                  </a:lnTo>
                  <a:lnTo>
                    <a:pt x="184" y="300"/>
                  </a:lnTo>
                  <a:lnTo>
                    <a:pt x="182" y="288"/>
                  </a:lnTo>
                  <a:lnTo>
                    <a:pt x="182" y="286"/>
                  </a:lnTo>
                  <a:lnTo>
                    <a:pt x="192" y="274"/>
                  </a:lnTo>
                  <a:lnTo>
                    <a:pt x="207" y="243"/>
                  </a:lnTo>
                  <a:lnTo>
                    <a:pt x="211" y="238"/>
                  </a:lnTo>
                  <a:lnTo>
                    <a:pt x="219" y="230"/>
                  </a:lnTo>
                  <a:lnTo>
                    <a:pt x="222" y="228"/>
                  </a:lnTo>
                  <a:lnTo>
                    <a:pt x="223" y="227"/>
                  </a:lnTo>
                  <a:lnTo>
                    <a:pt x="224" y="225"/>
                  </a:lnTo>
                  <a:lnTo>
                    <a:pt x="225" y="210"/>
                  </a:lnTo>
                  <a:lnTo>
                    <a:pt x="224" y="209"/>
                  </a:lnTo>
                  <a:lnTo>
                    <a:pt x="211" y="184"/>
                  </a:lnTo>
                  <a:lnTo>
                    <a:pt x="213" y="177"/>
                  </a:lnTo>
                  <a:lnTo>
                    <a:pt x="215" y="175"/>
                  </a:lnTo>
                  <a:lnTo>
                    <a:pt x="222" y="173"/>
                  </a:lnTo>
                  <a:lnTo>
                    <a:pt x="224" y="172"/>
                  </a:lnTo>
                  <a:lnTo>
                    <a:pt x="226" y="170"/>
                  </a:lnTo>
                  <a:lnTo>
                    <a:pt x="231" y="163"/>
                  </a:lnTo>
                  <a:lnTo>
                    <a:pt x="231" y="160"/>
                  </a:lnTo>
                  <a:lnTo>
                    <a:pt x="238" y="134"/>
                  </a:lnTo>
                  <a:lnTo>
                    <a:pt x="240" y="132"/>
                  </a:lnTo>
                  <a:lnTo>
                    <a:pt x="240" y="130"/>
                  </a:lnTo>
                  <a:lnTo>
                    <a:pt x="257" y="116"/>
                  </a:lnTo>
                  <a:lnTo>
                    <a:pt x="261" y="109"/>
                  </a:lnTo>
                  <a:lnTo>
                    <a:pt x="262" y="109"/>
                  </a:lnTo>
                  <a:lnTo>
                    <a:pt x="286" y="123"/>
                  </a:lnTo>
                  <a:lnTo>
                    <a:pt x="287" y="123"/>
                  </a:lnTo>
                  <a:lnTo>
                    <a:pt x="290" y="118"/>
                  </a:lnTo>
                  <a:lnTo>
                    <a:pt x="298" y="103"/>
                  </a:lnTo>
                  <a:lnTo>
                    <a:pt x="298" y="98"/>
                  </a:lnTo>
                  <a:lnTo>
                    <a:pt x="296" y="75"/>
                  </a:lnTo>
                  <a:lnTo>
                    <a:pt x="296" y="72"/>
                  </a:lnTo>
                  <a:lnTo>
                    <a:pt x="297" y="61"/>
                  </a:lnTo>
                  <a:lnTo>
                    <a:pt x="297" y="60"/>
                  </a:lnTo>
                  <a:lnTo>
                    <a:pt x="298" y="59"/>
                  </a:lnTo>
                  <a:lnTo>
                    <a:pt x="309" y="55"/>
                  </a:lnTo>
                  <a:lnTo>
                    <a:pt x="311" y="56"/>
                  </a:lnTo>
                  <a:lnTo>
                    <a:pt x="317" y="63"/>
                  </a:lnTo>
                  <a:lnTo>
                    <a:pt x="319" y="63"/>
                  </a:lnTo>
                  <a:lnTo>
                    <a:pt x="334" y="62"/>
                  </a:lnTo>
                  <a:lnTo>
                    <a:pt x="353" y="72"/>
                  </a:lnTo>
                  <a:lnTo>
                    <a:pt x="372" y="80"/>
                  </a:lnTo>
                  <a:lnTo>
                    <a:pt x="373" y="80"/>
                  </a:lnTo>
                  <a:lnTo>
                    <a:pt x="375" y="79"/>
                  </a:lnTo>
                  <a:lnTo>
                    <a:pt x="385" y="66"/>
                  </a:lnTo>
                  <a:lnTo>
                    <a:pt x="373" y="59"/>
                  </a:lnTo>
                  <a:lnTo>
                    <a:pt x="381" y="50"/>
                  </a:lnTo>
                  <a:lnTo>
                    <a:pt x="385" y="44"/>
                  </a:lnTo>
                  <a:lnTo>
                    <a:pt x="389" y="32"/>
                  </a:lnTo>
                  <a:lnTo>
                    <a:pt x="390" y="30"/>
                  </a:lnTo>
                  <a:lnTo>
                    <a:pt x="390" y="16"/>
                  </a:lnTo>
                  <a:lnTo>
                    <a:pt x="379" y="3"/>
                  </a:lnTo>
                  <a:lnTo>
                    <a:pt x="390" y="1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3CC170C-3462-4B8A-9327-BA7CAC9F05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4047" y="3621360"/>
              <a:ext cx="1144260" cy="1014176"/>
            </a:xfrm>
            <a:custGeom>
              <a:avLst/>
              <a:gdLst/>
              <a:ahLst/>
              <a:cxnLst>
                <a:cxn ang="0">
                  <a:pos x="117" y="817"/>
                </a:cxn>
                <a:cxn ang="0">
                  <a:pos x="99" y="828"/>
                </a:cxn>
                <a:cxn ang="0">
                  <a:pos x="87" y="800"/>
                </a:cxn>
                <a:cxn ang="0">
                  <a:pos x="57" y="816"/>
                </a:cxn>
                <a:cxn ang="0">
                  <a:pos x="184" y="792"/>
                </a:cxn>
                <a:cxn ang="0">
                  <a:pos x="168" y="813"/>
                </a:cxn>
                <a:cxn ang="0">
                  <a:pos x="16" y="803"/>
                </a:cxn>
                <a:cxn ang="0">
                  <a:pos x="188" y="782"/>
                </a:cxn>
                <a:cxn ang="0">
                  <a:pos x="195" y="767"/>
                </a:cxn>
                <a:cxn ang="0">
                  <a:pos x="501" y="380"/>
                </a:cxn>
                <a:cxn ang="0">
                  <a:pos x="828" y="263"/>
                </a:cxn>
                <a:cxn ang="0">
                  <a:pos x="822" y="271"/>
                </a:cxn>
                <a:cxn ang="0">
                  <a:pos x="897" y="221"/>
                </a:cxn>
                <a:cxn ang="0">
                  <a:pos x="902" y="250"/>
                </a:cxn>
                <a:cxn ang="0">
                  <a:pos x="872" y="244"/>
                </a:cxn>
                <a:cxn ang="0">
                  <a:pos x="942" y="211"/>
                </a:cxn>
                <a:cxn ang="0">
                  <a:pos x="928" y="211"/>
                </a:cxn>
                <a:cxn ang="0">
                  <a:pos x="391" y="75"/>
                </a:cxn>
                <a:cxn ang="0">
                  <a:pos x="471" y="13"/>
                </a:cxn>
                <a:cxn ang="0">
                  <a:pos x="511" y="12"/>
                </a:cxn>
                <a:cxn ang="0">
                  <a:pos x="558" y="19"/>
                </a:cxn>
                <a:cxn ang="0">
                  <a:pos x="608" y="18"/>
                </a:cxn>
                <a:cxn ang="0">
                  <a:pos x="621" y="22"/>
                </a:cxn>
                <a:cxn ang="0">
                  <a:pos x="656" y="22"/>
                </a:cxn>
                <a:cxn ang="0">
                  <a:pos x="697" y="31"/>
                </a:cxn>
                <a:cxn ang="0">
                  <a:pos x="715" y="43"/>
                </a:cxn>
                <a:cxn ang="0">
                  <a:pos x="753" y="56"/>
                </a:cxn>
                <a:cxn ang="0">
                  <a:pos x="795" y="61"/>
                </a:cxn>
                <a:cxn ang="0">
                  <a:pos x="828" y="73"/>
                </a:cxn>
                <a:cxn ang="0">
                  <a:pos x="857" y="79"/>
                </a:cxn>
                <a:cxn ang="0">
                  <a:pos x="906" y="84"/>
                </a:cxn>
                <a:cxn ang="0">
                  <a:pos x="887" y="120"/>
                </a:cxn>
                <a:cxn ang="0">
                  <a:pos x="809" y="157"/>
                </a:cxn>
                <a:cxn ang="0">
                  <a:pos x="782" y="198"/>
                </a:cxn>
                <a:cxn ang="0">
                  <a:pos x="757" y="263"/>
                </a:cxn>
                <a:cxn ang="0">
                  <a:pos x="759" y="294"/>
                </a:cxn>
                <a:cxn ang="0">
                  <a:pos x="735" y="333"/>
                </a:cxn>
                <a:cxn ang="0">
                  <a:pos x="714" y="346"/>
                </a:cxn>
                <a:cxn ang="0">
                  <a:pos x="682" y="385"/>
                </a:cxn>
                <a:cxn ang="0">
                  <a:pos x="652" y="392"/>
                </a:cxn>
                <a:cxn ang="0">
                  <a:pos x="595" y="389"/>
                </a:cxn>
                <a:cxn ang="0">
                  <a:pos x="544" y="416"/>
                </a:cxn>
                <a:cxn ang="0">
                  <a:pos x="501" y="400"/>
                </a:cxn>
                <a:cxn ang="0">
                  <a:pos x="480" y="369"/>
                </a:cxn>
                <a:cxn ang="0">
                  <a:pos x="452" y="354"/>
                </a:cxn>
                <a:cxn ang="0">
                  <a:pos x="472" y="317"/>
                </a:cxn>
                <a:cxn ang="0">
                  <a:pos x="468" y="277"/>
                </a:cxn>
                <a:cxn ang="0">
                  <a:pos x="458" y="244"/>
                </a:cxn>
                <a:cxn ang="0">
                  <a:pos x="470" y="206"/>
                </a:cxn>
                <a:cxn ang="0">
                  <a:pos x="478" y="166"/>
                </a:cxn>
                <a:cxn ang="0">
                  <a:pos x="502" y="131"/>
                </a:cxn>
                <a:cxn ang="0">
                  <a:pos x="474" y="106"/>
                </a:cxn>
                <a:cxn ang="0">
                  <a:pos x="435" y="110"/>
                </a:cxn>
                <a:cxn ang="0">
                  <a:pos x="416" y="97"/>
                </a:cxn>
                <a:cxn ang="0">
                  <a:pos x="395" y="92"/>
                </a:cxn>
                <a:cxn ang="0">
                  <a:pos x="398" y="79"/>
                </a:cxn>
                <a:cxn ang="0">
                  <a:pos x="386" y="73"/>
                </a:cxn>
                <a:cxn ang="0">
                  <a:pos x="380" y="50"/>
                </a:cxn>
                <a:cxn ang="0">
                  <a:pos x="385" y="35"/>
                </a:cxn>
                <a:cxn ang="0">
                  <a:pos x="414" y="25"/>
                </a:cxn>
                <a:cxn ang="0">
                  <a:pos x="416" y="13"/>
                </a:cxn>
                <a:cxn ang="0">
                  <a:pos x="442" y="0"/>
                </a:cxn>
              </a:cxnLst>
              <a:rect l="0" t="0" r="r" b="b"/>
              <a:pathLst>
                <a:path w="950" h="842">
                  <a:moveTo>
                    <a:pt x="11" y="833"/>
                  </a:moveTo>
                  <a:lnTo>
                    <a:pt x="13" y="835"/>
                  </a:lnTo>
                  <a:lnTo>
                    <a:pt x="12" y="835"/>
                  </a:lnTo>
                  <a:lnTo>
                    <a:pt x="11" y="837"/>
                  </a:lnTo>
                  <a:lnTo>
                    <a:pt x="11" y="840"/>
                  </a:lnTo>
                  <a:lnTo>
                    <a:pt x="10" y="840"/>
                  </a:lnTo>
                  <a:lnTo>
                    <a:pt x="10" y="841"/>
                  </a:lnTo>
                  <a:lnTo>
                    <a:pt x="8" y="841"/>
                  </a:lnTo>
                  <a:lnTo>
                    <a:pt x="8" y="842"/>
                  </a:lnTo>
                  <a:lnTo>
                    <a:pt x="7" y="842"/>
                  </a:lnTo>
                  <a:lnTo>
                    <a:pt x="6" y="841"/>
                  </a:lnTo>
                  <a:lnTo>
                    <a:pt x="5" y="841"/>
                  </a:lnTo>
                  <a:lnTo>
                    <a:pt x="2" y="840"/>
                  </a:lnTo>
                  <a:lnTo>
                    <a:pt x="1" y="840"/>
                  </a:lnTo>
                  <a:lnTo>
                    <a:pt x="1" y="839"/>
                  </a:lnTo>
                  <a:lnTo>
                    <a:pt x="0" y="837"/>
                  </a:lnTo>
                  <a:lnTo>
                    <a:pt x="1" y="836"/>
                  </a:lnTo>
                  <a:lnTo>
                    <a:pt x="4" y="837"/>
                  </a:lnTo>
                  <a:lnTo>
                    <a:pt x="6" y="837"/>
                  </a:lnTo>
                  <a:lnTo>
                    <a:pt x="7" y="835"/>
                  </a:lnTo>
                  <a:lnTo>
                    <a:pt x="7" y="834"/>
                  </a:lnTo>
                  <a:lnTo>
                    <a:pt x="8" y="834"/>
                  </a:lnTo>
                  <a:lnTo>
                    <a:pt x="11" y="833"/>
                  </a:lnTo>
                  <a:close/>
                  <a:moveTo>
                    <a:pt x="116" y="817"/>
                  </a:moveTo>
                  <a:lnTo>
                    <a:pt x="117" y="817"/>
                  </a:lnTo>
                  <a:lnTo>
                    <a:pt x="117" y="824"/>
                  </a:lnTo>
                  <a:lnTo>
                    <a:pt x="118" y="824"/>
                  </a:lnTo>
                  <a:lnTo>
                    <a:pt x="118" y="825"/>
                  </a:lnTo>
                  <a:lnTo>
                    <a:pt x="119" y="825"/>
                  </a:lnTo>
                  <a:lnTo>
                    <a:pt x="119" y="827"/>
                  </a:lnTo>
                  <a:lnTo>
                    <a:pt x="118" y="827"/>
                  </a:lnTo>
                  <a:lnTo>
                    <a:pt x="118" y="828"/>
                  </a:lnTo>
                  <a:lnTo>
                    <a:pt x="119" y="829"/>
                  </a:lnTo>
                  <a:lnTo>
                    <a:pt x="118" y="829"/>
                  </a:lnTo>
                  <a:lnTo>
                    <a:pt x="118" y="833"/>
                  </a:lnTo>
                  <a:lnTo>
                    <a:pt x="114" y="836"/>
                  </a:lnTo>
                  <a:lnTo>
                    <a:pt x="112" y="836"/>
                  </a:lnTo>
                  <a:lnTo>
                    <a:pt x="112" y="837"/>
                  </a:lnTo>
                  <a:lnTo>
                    <a:pt x="111" y="837"/>
                  </a:lnTo>
                  <a:lnTo>
                    <a:pt x="110" y="839"/>
                  </a:lnTo>
                  <a:lnTo>
                    <a:pt x="108" y="837"/>
                  </a:lnTo>
                  <a:lnTo>
                    <a:pt x="105" y="837"/>
                  </a:lnTo>
                  <a:lnTo>
                    <a:pt x="103" y="835"/>
                  </a:lnTo>
                  <a:lnTo>
                    <a:pt x="103" y="834"/>
                  </a:lnTo>
                  <a:lnTo>
                    <a:pt x="101" y="834"/>
                  </a:lnTo>
                  <a:lnTo>
                    <a:pt x="101" y="833"/>
                  </a:lnTo>
                  <a:lnTo>
                    <a:pt x="100" y="830"/>
                  </a:lnTo>
                  <a:lnTo>
                    <a:pt x="99" y="829"/>
                  </a:lnTo>
                  <a:lnTo>
                    <a:pt x="100" y="829"/>
                  </a:lnTo>
                  <a:lnTo>
                    <a:pt x="99" y="828"/>
                  </a:lnTo>
                  <a:lnTo>
                    <a:pt x="99" y="827"/>
                  </a:lnTo>
                  <a:lnTo>
                    <a:pt x="101" y="824"/>
                  </a:lnTo>
                  <a:lnTo>
                    <a:pt x="103" y="824"/>
                  </a:lnTo>
                  <a:lnTo>
                    <a:pt x="104" y="823"/>
                  </a:lnTo>
                  <a:lnTo>
                    <a:pt x="104" y="821"/>
                  </a:lnTo>
                  <a:lnTo>
                    <a:pt x="105" y="821"/>
                  </a:lnTo>
                  <a:lnTo>
                    <a:pt x="105" y="818"/>
                  </a:lnTo>
                  <a:lnTo>
                    <a:pt x="112" y="818"/>
                  </a:lnTo>
                  <a:lnTo>
                    <a:pt x="114" y="819"/>
                  </a:lnTo>
                  <a:lnTo>
                    <a:pt x="116" y="819"/>
                  </a:lnTo>
                  <a:lnTo>
                    <a:pt x="116" y="817"/>
                  </a:lnTo>
                  <a:close/>
                  <a:moveTo>
                    <a:pt x="37" y="816"/>
                  </a:moveTo>
                  <a:lnTo>
                    <a:pt x="41" y="816"/>
                  </a:lnTo>
                  <a:lnTo>
                    <a:pt x="45" y="818"/>
                  </a:lnTo>
                  <a:lnTo>
                    <a:pt x="45" y="822"/>
                  </a:lnTo>
                  <a:lnTo>
                    <a:pt x="44" y="822"/>
                  </a:lnTo>
                  <a:lnTo>
                    <a:pt x="42" y="824"/>
                  </a:lnTo>
                  <a:lnTo>
                    <a:pt x="39" y="824"/>
                  </a:lnTo>
                  <a:lnTo>
                    <a:pt x="37" y="823"/>
                  </a:lnTo>
                  <a:lnTo>
                    <a:pt x="36" y="821"/>
                  </a:lnTo>
                  <a:lnTo>
                    <a:pt x="36" y="817"/>
                  </a:lnTo>
                  <a:lnTo>
                    <a:pt x="37" y="816"/>
                  </a:lnTo>
                  <a:close/>
                  <a:moveTo>
                    <a:pt x="86" y="798"/>
                  </a:moveTo>
                  <a:lnTo>
                    <a:pt x="87" y="798"/>
                  </a:lnTo>
                  <a:lnTo>
                    <a:pt x="87" y="800"/>
                  </a:lnTo>
                  <a:lnTo>
                    <a:pt x="86" y="800"/>
                  </a:lnTo>
                  <a:lnTo>
                    <a:pt x="82" y="803"/>
                  </a:lnTo>
                  <a:lnTo>
                    <a:pt x="81" y="804"/>
                  </a:lnTo>
                  <a:lnTo>
                    <a:pt x="81" y="805"/>
                  </a:lnTo>
                  <a:lnTo>
                    <a:pt x="80" y="806"/>
                  </a:lnTo>
                  <a:lnTo>
                    <a:pt x="79" y="806"/>
                  </a:lnTo>
                  <a:lnTo>
                    <a:pt x="77" y="807"/>
                  </a:lnTo>
                  <a:lnTo>
                    <a:pt x="76" y="807"/>
                  </a:lnTo>
                  <a:lnTo>
                    <a:pt x="76" y="812"/>
                  </a:lnTo>
                  <a:lnTo>
                    <a:pt x="75" y="813"/>
                  </a:lnTo>
                  <a:lnTo>
                    <a:pt x="74" y="816"/>
                  </a:lnTo>
                  <a:lnTo>
                    <a:pt x="74" y="818"/>
                  </a:lnTo>
                  <a:lnTo>
                    <a:pt x="73" y="819"/>
                  </a:lnTo>
                  <a:lnTo>
                    <a:pt x="73" y="821"/>
                  </a:lnTo>
                  <a:lnTo>
                    <a:pt x="69" y="824"/>
                  </a:lnTo>
                  <a:lnTo>
                    <a:pt x="68" y="824"/>
                  </a:lnTo>
                  <a:lnTo>
                    <a:pt x="66" y="825"/>
                  </a:lnTo>
                  <a:lnTo>
                    <a:pt x="62" y="825"/>
                  </a:lnTo>
                  <a:lnTo>
                    <a:pt x="62" y="823"/>
                  </a:lnTo>
                  <a:lnTo>
                    <a:pt x="61" y="823"/>
                  </a:lnTo>
                  <a:lnTo>
                    <a:pt x="61" y="822"/>
                  </a:lnTo>
                  <a:lnTo>
                    <a:pt x="58" y="819"/>
                  </a:lnTo>
                  <a:lnTo>
                    <a:pt x="58" y="818"/>
                  </a:lnTo>
                  <a:lnTo>
                    <a:pt x="57" y="817"/>
                  </a:lnTo>
                  <a:lnTo>
                    <a:pt x="57" y="816"/>
                  </a:lnTo>
                  <a:lnTo>
                    <a:pt x="56" y="816"/>
                  </a:lnTo>
                  <a:lnTo>
                    <a:pt x="56" y="812"/>
                  </a:lnTo>
                  <a:lnTo>
                    <a:pt x="54" y="810"/>
                  </a:lnTo>
                  <a:lnTo>
                    <a:pt x="54" y="809"/>
                  </a:lnTo>
                  <a:lnTo>
                    <a:pt x="55" y="809"/>
                  </a:lnTo>
                  <a:lnTo>
                    <a:pt x="56" y="807"/>
                  </a:lnTo>
                  <a:lnTo>
                    <a:pt x="57" y="807"/>
                  </a:lnTo>
                  <a:lnTo>
                    <a:pt x="58" y="809"/>
                  </a:lnTo>
                  <a:lnTo>
                    <a:pt x="60" y="809"/>
                  </a:lnTo>
                  <a:lnTo>
                    <a:pt x="61" y="807"/>
                  </a:lnTo>
                  <a:lnTo>
                    <a:pt x="63" y="807"/>
                  </a:lnTo>
                  <a:lnTo>
                    <a:pt x="64" y="806"/>
                  </a:lnTo>
                  <a:lnTo>
                    <a:pt x="69" y="806"/>
                  </a:lnTo>
                  <a:lnTo>
                    <a:pt x="69" y="805"/>
                  </a:lnTo>
                  <a:lnTo>
                    <a:pt x="72" y="805"/>
                  </a:lnTo>
                  <a:lnTo>
                    <a:pt x="74" y="803"/>
                  </a:lnTo>
                  <a:lnTo>
                    <a:pt x="74" y="801"/>
                  </a:lnTo>
                  <a:lnTo>
                    <a:pt x="75" y="800"/>
                  </a:lnTo>
                  <a:lnTo>
                    <a:pt x="76" y="800"/>
                  </a:lnTo>
                  <a:lnTo>
                    <a:pt x="77" y="799"/>
                  </a:lnTo>
                  <a:lnTo>
                    <a:pt x="83" y="799"/>
                  </a:lnTo>
                  <a:lnTo>
                    <a:pt x="86" y="798"/>
                  </a:lnTo>
                  <a:close/>
                  <a:moveTo>
                    <a:pt x="179" y="790"/>
                  </a:moveTo>
                  <a:lnTo>
                    <a:pt x="182" y="790"/>
                  </a:lnTo>
                  <a:lnTo>
                    <a:pt x="184" y="792"/>
                  </a:lnTo>
                  <a:lnTo>
                    <a:pt x="184" y="800"/>
                  </a:lnTo>
                  <a:lnTo>
                    <a:pt x="182" y="803"/>
                  </a:lnTo>
                  <a:lnTo>
                    <a:pt x="182" y="807"/>
                  </a:lnTo>
                  <a:lnTo>
                    <a:pt x="181" y="807"/>
                  </a:lnTo>
                  <a:lnTo>
                    <a:pt x="181" y="810"/>
                  </a:lnTo>
                  <a:lnTo>
                    <a:pt x="180" y="811"/>
                  </a:lnTo>
                  <a:lnTo>
                    <a:pt x="180" y="812"/>
                  </a:lnTo>
                  <a:lnTo>
                    <a:pt x="179" y="815"/>
                  </a:lnTo>
                  <a:lnTo>
                    <a:pt x="178" y="815"/>
                  </a:lnTo>
                  <a:lnTo>
                    <a:pt x="173" y="816"/>
                  </a:lnTo>
                  <a:lnTo>
                    <a:pt x="172" y="816"/>
                  </a:lnTo>
                  <a:lnTo>
                    <a:pt x="169" y="817"/>
                  </a:lnTo>
                  <a:lnTo>
                    <a:pt x="168" y="817"/>
                  </a:lnTo>
                  <a:lnTo>
                    <a:pt x="164" y="821"/>
                  </a:lnTo>
                  <a:lnTo>
                    <a:pt x="163" y="823"/>
                  </a:lnTo>
                  <a:lnTo>
                    <a:pt x="159" y="823"/>
                  </a:lnTo>
                  <a:lnTo>
                    <a:pt x="159" y="822"/>
                  </a:lnTo>
                  <a:lnTo>
                    <a:pt x="155" y="823"/>
                  </a:lnTo>
                  <a:lnTo>
                    <a:pt x="155" y="821"/>
                  </a:lnTo>
                  <a:lnTo>
                    <a:pt x="160" y="821"/>
                  </a:lnTo>
                  <a:lnTo>
                    <a:pt x="162" y="819"/>
                  </a:lnTo>
                  <a:lnTo>
                    <a:pt x="166" y="816"/>
                  </a:lnTo>
                  <a:lnTo>
                    <a:pt x="167" y="816"/>
                  </a:lnTo>
                  <a:lnTo>
                    <a:pt x="167" y="815"/>
                  </a:lnTo>
                  <a:lnTo>
                    <a:pt x="168" y="813"/>
                  </a:lnTo>
                  <a:lnTo>
                    <a:pt x="168" y="810"/>
                  </a:lnTo>
                  <a:lnTo>
                    <a:pt x="169" y="809"/>
                  </a:lnTo>
                  <a:lnTo>
                    <a:pt x="170" y="805"/>
                  </a:lnTo>
                  <a:lnTo>
                    <a:pt x="173" y="800"/>
                  </a:lnTo>
                  <a:lnTo>
                    <a:pt x="175" y="798"/>
                  </a:lnTo>
                  <a:lnTo>
                    <a:pt x="175" y="796"/>
                  </a:lnTo>
                  <a:lnTo>
                    <a:pt x="176" y="794"/>
                  </a:lnTo>
                  <a:lnTo>
                    <a:pt x="176" y="791"/>
                  </a:lnTo>
                  <a:lnTo>
                    <a:pt x="178" y="791"/>
                  </a:lnTo>
                  <a:lnTo>
                    <a:pt x="179" y="790"/>
                  </a:lnTo>
                  <a:close/>
                  <a:moveTo>
                    <a:pt x="11" y="785"/>
                  </a:moveTo>
                  <a:lnTo>
                    <a:pt x="12" y="785"/>
                  </a:lnTo>
                  <a:lnTo>
                    <a:pt x="13" y="786"/>
                  </a:lnTo>
                  <a:lnTo>
                    <a:pt x="14" y="786"/>
                  </a:lnTo>
                  <a:lnTo>
                    <a:pt x="16" y="785"/>
                  </a:lnTo>
                  <a:lnTo>
                    <a:pt x="17" y="786"/>
                  </a:lnTo>
                  <a:lnTo>
                    <a:pt x="18" y="786"/>
                  </a:lnTo>
                  <a:lnTo>
                    <a:pt x="18" y="790"/>
                  </a:lnTo>
                  <a:lnTo>
                    <a:pt x="19" y="790"/>
                  </a:lnTo>
                  <a:lnTo>
                    <a:pt x="19" y="791"/>
                  </a:lnTo>
                  <a:lnTo>
                    <a:pt x="18" y="792"/>
                  </a:lnTo>
                  <a:lnTo>
                    <a:pt x="18" y="798"/>
                  </a:lnTo>
                  <a:lnTo>
                    <a:pt x="17" y="799"/>
                  </a:lnTo>
                  <a:lnTo>
                    <a:pt x="16" y="801"/>
                  </a:lnTo>
                  <a:lnTo>
                    <a:pt x="16" y="803"/>
                  </a:lnTo>
                  <a:lnTo>
                    <a:pt x="14" y="804"/>
                  </a:lnTo>
                  <a:lnTo>
                    <a:pt x="13" y="803"/>
                  </a:lnTo>
                  <a:lnTo>
                    <a:pt x="13" y="800"/>
                  </a:lnTo>
                  <a:lnTo>
                    <a:pt x="12" y="799"/>
                  </a:lnTo>
                  <a:lnTo>
                    <a:pt x="12" y="798"/>
                  </a:lnTo>
                  <a:lnTo>
                    <a:pt x="11" y="797"/>
                  </a:lnTo>
                  <a:lnTo>
                    <a:pt x="10" y="793"/>
                  </a:lnTo>
                  <a:lnTo>
                    <a:pt x="8" y="792"/>
                  </a:lnTo>
                  <a:lnTo>
                    <a:pt x="8" y="791"/>
                  </a:lnTo>
                  <a:lnTo>
                    <a:pt x="7" y="790"/>
                  </a:lnTo>
                  <a:lnTo>
                    <a:pt x="7" y="788"/>
                  </a:lnTo>
                  <a:lnTo>
                    <a:pt x="8" y="787"/>
                  </a:lnTo>
                  <a:lnTo>
                    <a:pt x="11" y="786"/>
                  </a:lnTo>
                  <a:lnTo>
                    <a:pt x="11" y="785"/>
                  </a:lnTo>
                  <a:close/>
                  <a:moveTo>
                    <a:pt x="199" y="766"/>
                  </a:moveTo>
                  <a:lnTo>
                    <a:pt x="199" y="767"/>
                  </a:lnTo>
                  <a:lnTo>
                    <a:pt x="200" y="768"/>
                  </a:lnTo>
                  <a:lnTo>
                    <a:pt x="200" y="770"/>
                  </a:lnTo>
                  <a:lnTo>
                    <a:pt x="199" y="770"/>
                  </a:lnTo>
                  <a:lnTo>
                    <a:pt x="199" y="776"/>
                  </a:lnTo>
                  <a:lnTo>
                    <a:pt x="195" y="780"/>
                  </a:lnTo>
                  <a:lnTo>
                    <a:pt x="193" y="780"/>
                  </a:lnTo>
                  <a:lnTo>
                    <a:pt x="193" y="781"/>
                  </a:lnTo>
                  <a:lnTo>
                    <a:pt x="190" y="781"/>
                  </a:lnTo>
                  <a:lnTo>
                    <a:pt x="188" y="782"/>
                  </a:lnTo>
                  <a:lnTo>
                    <a:pt x="187" y="782"/>
                  </a:lnTo>
                  <a:lnTo>
                    <a:pt x="186" y="784"/>
                  </a:lnTo>
                  <a:lnTo>
                    <a:pt x="186" y="786"/>
                  </a:lnTo>
                  <a:lnTo>
                    <a:pt x="185" y="785"/>
                  </a:lnTo>
                  <a:lnTo>
                    <a:pt x="182" y="785"/>
                  </a:lnTo>
                  <a:lnTo>
                    <a:pt x="181" y="784"/>
                  </a:lnTo>
                  <a:lnTo>
                    <a:pt x="181" y="782"/>
                  </a:lnTo>
                  <a:lnTo>
                    <a:pt x="182" y="782"/>
                  </a:lnTo>
                  <a:lnTo>
                    <a:pt x="182" y="781"/>
                  </a:lnTo>
                  <a:lnTo>
                    <a:pt x="184" y="781"/>
                  </a:lnTo>
                  <a:lnTo>
                    <a:pt x="184" y="778"/>
                  </a:lnTo>
                  <a:lnTo>
                    <a:pt x="185" y="775"/>
                  </a:lnTo>
                  <a:lnTo>
                    <a:pt x="186" y="775"/>
                  </a:lnTo>
                  <a:lnTo>
                    <a:pt x="186" y="774"/>
                  </a:lnTo>
                  <a:lnTo>
                    <a:pt x="190" y="774"/>
                  </a:lnTo>
                  <a:lnTo>
                    <a:pt x="192" y="772"/>
                  </a:lnTo>
                  <a:lnTo>
                    <a:pt x="195" y="772"/>
                  </a:lnTo>
                  <a:lnTo>
                    <a:pt x="197" y="770"/>
                  </a:lnTo>
                  <a:lnTo>
                    <a:pt x="197" y="768"/>
                  </a:lnTo>
                  <a:lnTo>
                    <a:pt x="199" y="766"/>
                  </a:lnTo>
                  <a:close/>
                  <a:moveTo>
                    <a:pt x="197" y="764"/>
                  </a:moveTo>
                  <a:lnTo>
                    <a:pt x="198" y="764"/>
                  </a:lnTo>
                  <a:lnTo>
                    <a:pt x="198" y="766"/>
                  </a:lnTo>
                  <a:lnTo>
                    <a:pt x="197" y="767"/>
                  </a:lnTo>
                  <a:lnTo>
                    <a:pt x="195" y="767"/>
                  </a:lnTo>
                  <a:lnTo>
                    <a:pt x="197" y="766"/>
                  </a:lnTo>
                  <a:lnTo>
                    <a:pt x="197" y="764"/>
                  </a:lnTo>
                  <a:close/>
                  <a:moveTo>
                    <a:pt x="641" y="463"/>
                  </a:moveTo>
                  <a:lnTo>
                    <a:pt x="642" y="463"/>
                  </a:lnTo>
                  <a:lnTo>
                    <a:pt x="644" y="465"/>
                  </a:lnTo>
                  <a:lnTo>
                    <a:pt x="644" y="466"/>
                  </a:lnTo>
                  <a:lnTo>
                    <a:pt x="642" y="466"/>
                  </a:lnTo>
                  <a:lnTo>
                    <a:pt x="642" y="465"/>
                  </a:lnTo>
                  <a:lnTo>
                    <a:pt x="641" y="463"/>
                  </a:lnTo>
                  <a:close/>
                  <a:moveTo>
                    <a:pt x="539" y="432"/>
                  </a:moveTo>
                  <a:lnTo>
                    <a:pt x="541" y="432"/>
                  </a:lnTo>
                  <a:lnTo>
                    <a:pt x="542" y="434"/>
                  </a:lnTo>
                  <a:lnTo>
                    <a:pt x="544" y="434"/>
                  </a:lnTo>
                  <a:lnTo>
                    <a:pt x="541" y="436"/>
                  </a:lnTo>
                  <a:lnTo>
                    <a:pt x="541" y="435"/>
                  </a:lnTo>
                  <a:lnTo>
                    <a:pt x="540" y="435"/>
                  </a:lnTo>
                  <a:lnTo>
                    <a:pt x="540" y="434"/>
                  </a:lnTo>
                  <a:lnTo>
                    <a:pt x="539" y="432"/>
                  </a:lnTo>
                  <a:close/>
                  <a:moveTo>
                    <a:pt x="501" y="380"/>
                  </a:moveTo>
                  <a:lnTo>
                    <a:pt x="499" y="381"/>
                  </a:lnTo>
                  <a:lnTo>
                    <a:pt x="499" y="382"/>
                  </a:lnTo>
                  <a:lnTo>
                    <a:pt x="501" y="381"/>
                  </a:lnTo>
                  <a:lnTo>
                    <a:pt x="504" y="381"/>
                  </a:lnTo>
                  <a:lnTo>
                    <a:pt x="505" y="380"/>
                  </a:lnTo>
                  <a:lnTo>
                    <a:pt x="501" y="380"/>
                  </a:lnTo>
                  <a:close/>
                  <a:moveTo>
                    <a:pt x="735" y="338"/>
                  </a:moveTo>
                  <a:lnTo>
                    <a:pt x="737" y="340"/>
                  </a:lnTo>
                  <a:lnTo>
                    <a:pt x="735" y="339"/>
                  </a:lnTo>
                  <a:lnTo>
                    <a:pt x="735" y="338"/>
                  </a:lnTo>
                  <a:close/>
                  <a:moveTo>
                    <a:pt x="735" y="336"/>
                  </a:moveTo>
                  <a:lnTo>
                    <a:pt x="737" y="336"/>
                  </a:lnTo>
                  <a:lnTo>
                    <a:pt x="735" y="337"/>
                  </a:lnTo>
                  <a:lnTo>
                    <a:pt x="735" y="336"/>
                  </a:lnTo>
                  <a:close/>
                  <a:moveTo>
                    <a:pt x="827" y="282"/>
                  </a:moveTo>
                  <a:lnTo>
                    <a:pt x="830" y="286"/>
                  </a:lnTo>
                  <a:lnTo>
                    <a:pt x="831" y="287"/>
                  </a:lnTo>
                  <a:lnTo>
                    <a:pt x="833" y="286"/>
                  </a:lnTo>
                  <a:lnTo>
                    <a:pt x="833" y="288"/>
                  </a:lnTo>
                  <a:lnTo>
                    <a:pt x="831" y="288"/>
                  </a:lnTo>
                  <a:lnTo>
                    <a:pt x="830" y="287"/>
                  </a:lnTo>
                  <a:lnTo>
                    <a:pt x="827" y="287"/>
                  </a:lnTo>
                  <a:lnTo>
                    <a:pt x="826" y="288"/>
                  </a:lnTo>
                  <a:lnTo>
                    <a:pt x="825" y="288"/>
                  </a:lnTo>
                  <a:lnTo>
                    <a:pt x="826" y="287"/>
                  </a:lnTo>
                  <a:lnTo>
                    <a:pt x="825" y="287"/>
                  </a:lnTo>
                  <a:lnTo>
                    <a:pt x="826" y="286"/>
                  </a:lnTo>
                  <a:lnTo>
                    <a:pt x="826" y="284"/>
                  </a:lnTo>
                  <a:lnTo>
                    <a:pt x="827" y="283"/>
                  </a:lnTo>
                  <a:lnTo>
                    <a:pt x="827" y="282"/>
                  </a:lnTo>
                  <a:close/>
                  <a:moveTo>
                    <a:pt x="828" y="263"/>
                  </a:moveTo>
                  <a:lnTo>
                    <a:pt x="834" y="263"/>
                  </a:lnTo>
                  <a:lnTo>
                    <a:pt x="834" y="265"/>
                  </a:lnTo>
                  <a:lnTo>
                    <a:pt x="836" y="268"/>
                  </a:lnTo>
                  <a:lnTo>
                    <a:pt x="834" y="268"/>
                  </a:lnTo>
                  <a:lnTo>
                    <a:pt x="834" y="269"/>
                  </a:lnTo>
                  <a:lnTo>
                    <a:pt x="833" y="269"/>
                  </a:lnTo>
                  <a:lnTo>
                    <a:pt x="833" y="270"/>
                  </a:lnTo>
                  <a:lnTo>
                    <a:pt x="830" y="274"/>
                  </a:lnTo>
                  <a:lnTo>
                    <a:pt x="828" y="274"/>
                  </a:lnTo>
                  <a:lnTo>
                    <a:pt x="827" y="275"/>
                  </a:lnTo>
                  <a:lnTo>
                    <a:pt x="826" y="277"/>
                  </a:lnTo>
                  <a:lnTo>
                    <a:pt x="826" y="278"/>
                  </a:lnTo>
                  <a:lnTo>
                    <a:pt x="825" y="278"/>
                  </a:lnTo>
                  <a:lnTo>
                    <a:pt x="825" y="277"/>
                  </a:lnTo>
                  <a:lnTo>
                    <a:pt x="824" y="276"/>
                  </a:lnTo>
                  <a:lnTo>
                    <a:pt x="822" y="277"/>
                  </a:lnTo>
                  <a:lnTo>
                    <a:pt x="821" y="276"/>
                  </a:lnTo>
                  <a:lnTo>
                    <a:pt x="820" y="276"/>
                  </a:lnTo>
                  <a:lnTo>
                    <a:pt x="820" y="277"/>
                  </a:lnTo>
                  <a:lnTo>
                    <a:pt x="819" y="276"/>
                  </a:lnTo>
                  <a:lnTo>
                    <a:pt x="819" y="275"/>
                  </a:lnTo>
                  <a:lnTo>
                    <a:pt x="818" y="275"/>
                  </a:lnTo>
                  <a:lnTo>
                    <a:pt x="819" y="272"/>
                  </a:lnTo>
                  <a:lnTo>
                    <a:pt x="819" y="271"/>
                  </a:lnTo>
                  <a:lnTo>
                    <a:pt x="822" y="271"/>
                  </a:lnTo>
                  <a:lnTo>
                    <a:pt x="821" y="269"/>
                  </a:lnTo>
                  <a:lnTo>
                    <a:pt x="821" y="268"/>
                  </a:lnTo>
                  <a:lnTo>
                    <a:pt x="822" y="266"/>
                  </a:lnTo>
                  <a:lnTo>
                    <a:pt x="824" y="266"/>
                  </a:lnTo>
                  <a:lnTo>
                    <a:pt x="824" y="265"/>
                  </a:lnTo>
                  <a:lnTo>
                    <a:pt x="825" y="265"/>
                  </a:lnTo>
                  <a:lnTo>
                    <a:pt x="826" y="264"/>
                  </a:lnTo>
                  <a:lnTo>
                    <a:pt x="826" y="265"/>
                  </a:lnTo>
                  <a:lnTo>
                    <a:pt x="828" y="263"/>
                  </a:lnTo>
                  <a:close/>
                  <a:moveTo>
                    <a:pt x="892" y="259"/>
                  </a:moveTo>
                  <a:lnTo>
                    <a:pt x="893" y="259"/>
                  </a:lnTo>
                  <a:lnTo>
                    <a:pt x="893" y="262"/>
                  </a:lnTo>
                  <a:lnTo>
                    <a:pt x="892" y="263"/>
                  </a:lnTo>
                  <a:lnTo>
                    <a:pt x="890" y="263"/>
                  </a:lnTo>
                  <a:lnTo>
                    <a:pt x="890" y="260"/>
                  </a:lnTo>
                  <a:lnTo>
                    <a:pt x="892" y="259"/>
                  </a:lnTo>
                  <a:close/>
                  <a:moveTo>
                    <a:pt x="901" y="216"/>
                  </a:moveTo>
                  <a:lnTo>
                    <a:pt x="902" y="216"/>
                  </a:lnTo>
                  <a:lnTo>
                    <a:pt x="902" y="217"/>
                  </a:lnTo>
                  <a:lnTo>
                    <a:pt x="900" y="217"/>
                  </a:lnTo>
                  <a:lnTo>
                    <a:pt x="900" y="219"/>
                  </a:lnTo>
                  <a:lnTo>
                    <a:pt x="899" y="219"/>
                  </a:lnTo>
                  <a:lnTo>
                    <a:pt x="899" y="220"/>
                  </a:lnTo>
                  <a:lnTo>
                    <a:pt x="897" y="219"/>
                  </a:lnTo>
                  <a:lnTo>
                    <a:pt x="897" y="221"/>
                  </a:lnTo>
                  <a:lnTo>
                    <a:pt x="899" y="221"/>
                  </a:lnTo>
                  <a:lnTo>
                    <a:pt x="902" y="220"/>
                  </a:lnTo>
                  <a:lnTo>
                    <a:pt x="902" y="222"/>
                  </a:lnTo>
                  <a:lnTo>
                    <a:pt x="901" y="222"/>
                  </a:lnTo>
                  <a:lnTo>
                    <a:pt x="901" y="223"/>
                  </a:lnTo>
                  <a:lnTo>
                    <a:pt x="899" y="223"/>
                  </a:lnTo>
                  <a:lnTo>
                    <a:pt x="899" y="226"/>
                  </a:lnTo>
                  <a:lnTo>
                    <a:pt x="900" y="227"/>
                  </a:lnTo>
                  <a:lnTo>
                    <a:pt x="902" y="228"/>
                  </a:lnTo>
                  <a:lnTo>
                    <a:pt x="907" y="228"/>
                  </a:lnTo>
                  <a:lnTo>
                    <a:pt x="908" y="227"/>
                  </a:lnTo>
                  <a:lnTo>
                    <a:pt x="908" y="226"/>
                  </a:lnTo>
                  <a:lnTo>
                    <a:pt x="909" y="227"/>
                  </a:lnTo>
                  <a:lnTo>
                    <a:pt x="912" y="228"/>
                  </a:lnTo>
                  <a:lnTo>
                    <a:pt x="913" y="228"/>
                  </a:lnTo>
                  <a:lnTo>
                    <a:pt x="913" y="233"/>
                  </a:lnTo>
                  <a:lnTo>
                    <a:pt x="912" y="234"/>
                  </a:lnTo>
                  <a:lnTo>
                    <a:pt x="911" y="234"/>
                  </a:lnTo>
                  <a:lnTo>
                    <a:pt x="911" y="237"/>
                  </a:lnTo>
                  <a:lnTo>
                    <a:pt x="907" y="240"/>
                  </a:lnTo>
                  <a:lnTo>
                    <a:pt x="906" y="243"/>
                  </a:lnTo>
                  <a:lnTo>
                    <a:pt x="906" y="246"/>
                  </a:lnTo>
                  <a:lnTo>
                    <a:pt x="905" y="246"/>
                  </a:lnTo>
                  <a:lnTo>
                    <a:pt x="905" y="249"/>
                  </a:lnTo>
                  <a:lnTo>
                    <a:pt x="902" y="250"/>
                  </a:lnTo>
                  <a:lnTo>
                    <a:pt x="899" y="252"/>
                  </a:lnTo>
                  <a:lnTo>
                    <a:pt x="896" y="254"/>
                  </a:lnTo>
                  <a:lnTo>
                    <a:pt x="895" y="252"/>
                  </a:lnTo>
                  <a:lnTo>
                    <a:pt x="894" y="252"/>
                  </a:lnTo>
                  <a:lnTo>
                    <a:pt x="894" y="251"/>
                  </a:lnTo>
                  <a:lnTo>
                    <a:pt x="893" y="251"/>
                  </a:lnTo>
                  <a:lnTo>
                    <a:pt x="893" y="250"/>
                  </a:lnTo>
                  <a:lnTo>
                    <a:pt x="892" y="250"/>
                  </a:lnTo>
                  <a:lnTo>
                    <a:pt x="892" y="249"/>
                  </a:lnTo>
                  <a:lnTo>
                    <a:pt x="890" y="250"/>
                  </a:lnTo>
                  <a:lnTo>
                    <a:pt x="886" y="250"/>
                  </a:lnTo>
                  <a:lnTo>
                    <a:pt x="883" y="247"/>
                  </a:lnTo>
                  <a:lnTo>
                    <a:pt x="883" y="244"/>
                  </a:lnTo>
                  <a:lnTo>
                    <a:pt x="882" y="244"/>
                  </a:lnTo>
                  <a:lnTo>
                    <a:pt x="882" y="243"/>
                  </a:lnTo>
                  <a:lnTo>
                    <a:pt x="883" y="241"/>
                  </a:lnTo>
                  <a:lnTo>
                    <a:pt x="883" y="240"/>
                  </a:lnTo>
                  <a:lnTo>
                    <a:pt x="882" y="239"/>
                  </a:lnTo>
                  <a:lnTo>
                    <a:pt x="880" y="239"/>
                  </a:lnTo>
                  <a:lnTo>
                    <a:pt x="878" y="238"/>
                  </a:lnTo>
                  <a:lnTo>
                    <a:pt x="878" y="239"/>
                  </a:lnTo>
                  <a:lnTo>
                    <a:pt x="875" y="240"/>
                  </a:lnTo>
                  <a:lnTo>
                    <a:pt x="875" y="243"/>
                  </a:lnTo>
                  <a:lnTo>
                    <a:pt x="874" y="244"/>
                  </a:lnTo>
                  <a:lnTo>
                    <a:pt x="872" y="244"/>
                  </a:lnTo>
                  <a:lnTo>
                    <a:pt x="871" y="243"/>
                  </a:lnTo>
                  <a:lnTo>
                    <a:pt x="871" y="241"/>
                  </a:lnTo>
                  <a:lnTo>
                    <a:pt x="870" y="240"/>
                  </a:lnTo>
                  <a:lnTo>
                    <a:pt x="868" y="240"/>
                  </a:lnTo>
                  <a:lnTo>
                    <a:pt x="866" y="239"/>
                  </a:lnTo>
                  <a:lnTo>
                    <a:pt x="866" y="235"/>
                  </a:lnTo>
                  <a:lnTo>
                    <a:pt x="869" y="234"/>
                  </a:lnTo>
                  <a:lnTo>
                    <a:pt x="870" y="233"/>
                  </a:lnTo>
                  <a:lnTo>
                    <a:pt x="871" y="233"/>
                  </a:lnTo>
                  <a:lnTo>
                    <a:pt x="874" y="231"/>
                  </a:lnTo>
                  <a:lnTo>
                    <a:pt x="875" y="231"/>
                  </a:lnTo>
                  <a:lnTo>
                    <a:pt x="881" y="225"/>
                  </a:lnTo>
                  <a:lnTo>
                    <a:pt x="882" y="225"/>
                  </a:lnTo>
                  <a:lnTo>
                    <a:pt x="884" y="222"/>
                  </a:lnTo>
                  <a:lnTo>
                    <a:pt x="886" y="222"/>
                  </a:lnTo>
                  <a:lnTo>
                    <a:pt x="886" y="221"/>
                  </a:lnTo>
                  <a:lnTo>
                    <a:pt x="888" y="221"/>
                  </a:lnTo>
                  <a:lnTo>
                    <a:pt x="890" y="219"/>
                  </a:lnTo>
                  <a:lnTo>
                    <a:pt x="894" y="219"/>
                  </a:lnTo>
                  <a:lnTo>
                    <a:pt x="896" y="217"/>
                  </a:lnTo>
                  <a:lnTo>
                    <a:pt x="901" y="216"/>
                  </a:lnTo>
                  <a:close/>
                  <a:moveTo>
                    <a:pt x="939" y="210"/>
                  </a:moveTo>
                  <a:lnTo>
                    <a:pt x="940" y="210"/>
                  </a:lnTo>
                  <a:lnTo>
                    <a:pt x="940" y="211"/>
                  </a:lnTo>
                  <a:lnTo>
                    <a:pt x="942" y="211"/>
                  </a:lnTo>
                  <a:lnTo>
                    <a:pt x="942" y="213"/>
                  </a:lnTo>
                  <a:lnTo>
                    <a:pt x="944" y="213"/>
                  </a:lnTo>
                  <a:lnTo>
                    <a:pt x="945" y="214"/>
                  </a:lnTo>
                  <a:lnTo>
                    <a:pt x="946" y="214"/>
                  </a:lnTo>
                  <a:lnTo>
                    <a:pt x="946" y="215"/>
                  </a:lnTo>
                  <a:lnTo>
                    <a:pt x="948" y="216"/>
                  </a:lnTo>
                  <a:lnTo>
                    <a:pt x="946" y="217"/>
                  </a:lnTo>
                  <a:lnTo>
                    <a:pt x="949" y="217"/>
                  </a:lnTo>
                  <a:lnTo>
                    <a:pt x="949" y="220"/>
                  </a:lnTo>
                  <a:lnTo>
                    <a:pt x="950" y="221"/>
                  </a:lnTo>
                  <a:lnTo>
                    <a:pt x="949" y="221"/>
                  </a:lnTo>
                  <a:lnTo>
                    <a:pt x="949" y="225"/>
                  </a:lnTo>
                  <a:lnTo>
                    <a:pt x="946" y="225"/>
                  </a:lnTo>
                  <a:lnTo>
                    <a:pt x="943" y="223"/>
                  </a:lnTo>
                  <a:lnTo>
                    <a:pt x="937" y="219"/>
                  </a:lnTo>
                  <a:lnTo>
                    <a:pt x="934" y="217"/>
                  </a:lnTo>
                  <a:lnTo>
                    <a:pt x="933" y="217"/>
                  </a:lnTo>
                  <a:lnTo>
                    <a:pt x="930" y="219"/>
                  </a:lnTo>
                  <a:lnTo>
                    <a:pt x="928" y="217"/>
                  </a:lnTo>
                  <a:lnTo>
                    <a:pt x="928" y="216"/>
                  </a:lnTo>
                  <a:lnTo>
                    <a:pt x="930" y="215"/>
                  </a:lnTo>
                  <a:lnTo>
                    <a:pt x="928" y="215"/>
                  </a:lnTo>
                  <a:lnTo>
                    <a:pt x="927" y="214"/>
                  </a:lnTo>
                  <a:lnTo>
                    <a:pt x="927" y="213"/>
                  </a:lnTo>
                  <a:lnTo>
                    <a:pt x="928" y="211"/>
                  </a:lnTo>
                  <a:lnTo>
                    <a:pt x="938" y="211"/>
                  </a:lnTo>
                  <a:lnTo>
                    <a:pt x="939" y="210"/>
                  </a:lnTo>
                  <a:close/>
                  <a:moveTo>
                    <a:pt x="794" y="182"/>
                  </a:moveTo>
                  <a:lnTo>
                    <a:pt x="795" y="183"/>
                  </a:lnTo>
                  <a:lnTo>
                    <a:pt x="794" y="184"/>
                  </a:lnTo>
                  <a:lnTo>
                    <a:pt x="793" y="184"/>
                  </a:lnTo>
                  <a:lnTo>
                    <a:pt x="791" y="183"/>
                  </a:lnTo>
                  <a:lnTo>
                    <a:pt x="794" y="182"/>
                  </a:lnTo>
                  <a:close/>
                  <a:moveTo>
                    <a:pt x="799" y="171"/>
                  </a:moveTo>
                  <a:lnTo>
                    <a:pt x="800" y="171"/>
                  </a:lnTo>
                  <a:lnTo>
                    <a:pt x="800" y="172"/>
                  </a:lnTo>
                  <a:lnTo>
                    <a:pt x="799" y="171"/>
                  </a:lnTo>
                  <a:close/>
                  <a:moveTo>
                    <a:pt x="850" y="75"/>
                  </a:moveTo>
                  <a:lnTo>
                    <a:pt x="851" y="77"/>
                  </a:lnTo>
                  <a:lnTo>
                    <a:pt x="851" y="78"/>
                  </a:lnTo>
                  <a:lnTo>
                    <a:pt x="850" y="78"/>
                  </a:lnTo>
                  <a:lnTo>
                    <a:pt x="849" y="77"/>
                  </a:lnTo>
                  <a:lnTo>
                    <a:pt x="850" y="75"/>
                  </a:lnTo>
                  <a:close/>
                  <a:moveTo>
                    <a:pt x="392" y="74"/>
                  </a:moveTo>
                  <a:lnTo>
                    <a:pt x="393" y="74"/>
                  </a:lnTo>
                  <a:lnTo>
                    <a:pt x="393" y="75"/>
                  </a:lnTo>
                  <a:lnTo>
                    <a:pt x="392" y="77"/>
                  </a:lnTo>
                  <a:lnTo>
                    <a:pt x="390" y="77"/>
                  </a:lnTo>
                  <a:lnTo>
                    <a:pt x="390" y="75"/>
                  </a:lnTo>
                  <a:lnTo>
                    <a:pt x="391" y="75"/>
                  </a:lnTo>
                  <a:lnTo>
                    <a:pt x="392" y="74"/>
                  </a:lnTo>
                  <a:close/>
                  <a:moveTo>
                    <a:pt x="435" y="4"/>
                  </a:moveTo>
                  <a:lnTo>
                    <a:pt x="436" y="4"/>
                  </a:lnTo>
                  <a:lnTo>
                    <a:pt x="436" y="5"/>
                  </a:lnTo>
                  <a:lnTo>
                    <a:pt x="435" y="4"/>
                  </a:lnTo>
                  <a:close/>
                  <a:moveTo>
                    <a:pt x="442" y="0"/>
                  </a:moveTo>
                  <a:lnTo>
                    <a:pt x="443" y="0"/>
                  </a:lnTo>
                  <a:lnTo>
                    <a:pt x="443" y="1"/>
                  </a:lnTo>
                  <a:lnTo>
                    <a:pt x="442" y="2"/>
                  </a:lnTo>
                  <a:lnTo>
                    <a:pt x="442" y="4"/>
                  </a:lnTo>
                  <a:lnTo>
                    <a:pt x="443" y="4"/>
                  </a:lnTo>
                  <a:lnTo>
                    <a:pt x="443" y="2"/>
                  </a:lnTo>
                  <a:lnTo>
                    <a:pt x="445" y="2"/>
                  </a:lnTo>
                  <a:lnTo>
                    <a:pt x="446" y="5"/>
                  </a:lnTo>
                  <a:lnTo>
                    <a:pt x="446" y="6"/>
                  </a:lnTo>
                  <a:lnTo>
                    <a:pt x="447" y="5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454" y="6"/>
                  </a:lnTo>
                  <a:lnTo>
                    <a:pt x="456" y="6"/>
                  </a:lnTo>
                  <a:lnTo>
                    <a:pt x="459" y="11"/>
                  </a:lnTo>
                  <a:lnTo>
                    <a:pt x="461" y="12"/>
                  </a:lnTo>
                  <a:lnTo>
                    <a:pt x="460" y="12"/>
                  </a:lnTo>
                  <a:lnTo>
                    <a:pt x="460" y="13"/>
                  </a:lnTo>
                  <a:lnTo>
                    <a:pt x="471" y="13"/>
                  </a:lnTo>
                  <a:lnTo>
                    <a:pt x="471" y="14"/>
                  </a:lnTo>
                  <a:lnTo>
                    <a:pt x="470" y="16"/>
                  </a:lnTo>
                  <a:lnTo>
                    <a:pt x="470" y="18"/>
                  </a:lnTo>
                  <a:lnTo>
                    <a:pt x="471" y="17"/>
                  </a:lnTo>
                  <a:lnTo>
                    <a:pt x="471" y="14"/>
                  </a:lnTo>
                  <a:lnTo>
                    <a:pt x="472" y="13"/>
                  </a:lnTo>
                  <a:lnTo>
                    <a:pt x="484" y="13"/>
                  </a:lnTo>
                  <a:lnTo>
                    <a:pt x="486" y="12"/>
                  </a:lnTo>
                  <a:lnTo>
                    <a:pt x="489" y="12"/>
                  </a:lnTo>
                  <a:lnTo>
                    <a:pt x="491" y="13"/>
                  </a:lnTo>
                  <a:lnTo>
                    <a:pt x="492" y="14"/>
                  </a:lnTo>
                  <a:lnTo>
                    <a:pt x="492" y="13"/>
                  </a:lnTo>
                  <a:lnTo>
                    <a:pt x="495" y="13"/>
                  </a:lnTo>
                  <a:lnTo>
                    <a:pt x="495" y="12"/>
                  </a:lnTo>
                  <a:lnTo>
                    <a:pt x="496" y="13"/>
                  </a:lnTo>
                  <a:lnTo>
                    <a:pt x="501" y="13"/>
                  </a:lnTo>
                  <a:lnTo>
                    <a:pt x="501" y="12"/>
                  </a:lnTo>
                  <a:lnTo>
                    <a:pt x="503" y="12"/>
                  </a:lnTo>
                  <a:lnTo>
                    <a:pt x="504" y="11"/>
                  </a:lnTo>
                  <a:lnTo>
                    <a:pt x="505" y="12"/>
                  </a:lnTo>
                  <a:lnTo>
                    <a:pt x="507" y="12"/>
                  </a:lnTo>
                  <a:lnTo>
                    <a:pt x="510" y="13"/>
                  </a:lnTo>
                  <a:lnTo>
                    <a:pt x="510" y="12"/>
                  </a:lnTo>
                  <a:lnTo>
                    <a:pt x="511" y="13"/>
                  </a:lnTo>
                  <a:lnTo>
                    <a:pt x="511" y="12"/>
                  </a:lnTo>
                  <a:lnTo>
                    <a:pt x="517" y="12"/>
                  </a:lnTo>
                  <a:lnTo>
                    <a:pt x="518" y="11"/>
                  </a:lnTo>
                  <a:lnTo>
                    <a:pt x="517" y="11"/>
                  </a:lnTo>
                  <a:lnTo>
                    <a:pt x="517" y="10"/>
                  </a:lnTo>
                  <a:lnTo>
                    <a:pt x="518" y="10"/>
                  </a:lnTo>
                  <a:lnTo>
                    <a:pt x="517" y="8"/>
                  </a:lnTo>
                  <a:lnTo>
                    <a:pt x="520" y="8"/>
                  </a:lnTo>
                  <a:lnTo>
                    <a:pt x="520" y="7"/>
                  </a:lnTo>
                  <a:lnTo>
                    <a:pt x="521" y="7"/>
                  </a:lnTo>
                  <a:lnTo>
                    <a:pt x="522" y="8"/>
                  </a:lnTo>
                  <a:lnTo>
                    <a:pt x="523" y="8"/>
                  </a:lnTo>
                  <a:lnTo>
                    <a:pt x="526" y="12"/>
                  </a:lnTo>
                  <a:lnTo>
                    <a:pt x="526" y="13"/>
                  </a:lnTo>
                  <a:lnTo>
                    <a:pt x="540" y="13"/>
                  </a:lnTo>
                  <a:lnTo>
                    <a:pt x="540" y="14"/>
                  </a:lnTo>
                  <a:lnTo>
                    <a:pt x="539" y="16"/>
                  </a:lnTo>
                  <a:lnTo>
                    <a:pt x="541" y="16"/>
                  </a:lnTo>
                  <a:lnTo>
                    <a:pt x="541" y="14"/>
                  </a:lnTo>
                  <a:lnTo>
                    <a:pt x="544" y="14"/>
                  </a:lnTo>
                  <a:lnTo>
                    <a:pt x="547" y="17"/>
                  </a:lnTo>
                  <a:lnTo>
                    <a:pt x="548" y="17"/>
                  </a:lnTo>
                  <a:lnTo>
                    <a:pt x="552" y="18"/>
                  </a:lnTo>
                  <a:lnTo>
                    <a:pt x="554" y="18"/>
                  </a:lnTo>
                  <a:lnTo>
                    <a:pt x="557" y="19"/>
                  </a:lnTo>
                  <a:lnTo>
                    <a:pt x="558" y="19"/>
                  </a:lnTo>
                  <a:lnTo>
                    <a:pt x="558" y="18"/>
                  </a:lnTo>
                  <a:lnTo>
                    <a:pt x="559" y="18"/>
                  </a:lnTo>
                  <a:lnTo>
                    <a:pt x="560" y="19"/>
                  </a:lnTo>
                  <a:lnTo>
                    <a:pt x="563" y="19"/>
                  </a:lnTo>
                  <a:lnTo>
                    <a:pt x="566" y="22"/>
                  </a:lnTo>
                  <a:lnTo>
                    <a:pt x="567" y="22"/>
                  </a:lnTo>
                  <a:lnTo>
                    <a:pt x="577" y="23"/>
                  </a:lnTo>
                  <a:lnTo>
                    <a:pt x="578" y="24"/>
                  </a:lnTo>
                  <a:lnTo>
                    <a:pt x="579" y="23"/>
                  </a:lnTo>
                  <a:lnTo>
                    <a:pt x="582" y="23"/>
                  </a:lnTo>
                  <a:lnTo>
                    <a:pt x="582" y="24"/>
                  </a:lnTo>
                  <a:lnTo>
                    <a:pt x="583" y="23"/>
                  </a:lnTo>
                  <a:lnTo>
                    <a:pt x="590" y="23"/>
                  </a:lnTo>
                  <a:lnTo>
                    <a:pt x="591" y="22"/>
                  </a:lnTo>
                  <a:lnTo>
                    <a:pt x="594" y="20"/>
                  </a:lnTo>
                  <a:lnTo>
                    <a:pt x="597" y="20"/>
                  </a:lnTo>
                  <a:lnTo>
                    <a:pt x="597" y="19"/>
                  </a:lnTo>
                  <a:lnTo>
                    <a:pt x="598" y="19"/>
                  </a:lnTo>
                  <a:lnTo>
                    <a:pt x="600" y="20"/>
                  </a:lnTo>
                  <a:lnTo>
                    <a:pt x="600" y="19"/>
                  </a:lnTo>
                  <a:lnTo>
                    <a:pt x="601" y="18"/>
                  </a:lnTo>
                  <a:lnTo>
                    <a:pt x="603" y="18"/>
                  </a:lnTo>
                  <a:lnTo>
                    <a:pt x="604" y="17"/>
                  </a:lnTo>
                  <a:lnTo>
                    <a:pt x="607" y="17"/>
                  </a:lnTo>
                  <a:lnTo>
                    <a:pt x="608" y="18"/>
                  </a:lnTo>
                  <a:lnTo>
                    <a:pt x="605" y="19"/>
                  </a:lnTo>
                  <a:lnTo>
                    <a:pt x="604" y="20"/>
                  </a:lnTo>
                  <a:lnTo>
                    <a:pt x="605" y="20"/>
                  </a:lnTo>
                  <a:lnTo>
                    <a:pt x="605" y="22"/>
                  </a:lnTo>
                  <a:lnTo>
                    <a:pt x="607" y="22"/>
                  </a:lnTo>
                  <a:lnTo>
                    <a:pt x="607" y="20"/>
                  </a:lnTo>
                  <a:lnTo>
                    <a:pt x="608" y="19"/>
                  </a:lnTo>
                  <a:lnTo>
                    <a:pt x="609" y="20"/>
                  </a:lnTo>
                  <a:lnTo>
                    <a:pt x="609" y="19"/>
                  </a:lnTo>
                  <a:lnTo>
                    <a:pt x="610" y="18"/>
                  </a:lnTo>
                  <a:lnTo>
                    <a:pt x="611" y="18"/>
                  </a:lnTo>
                  <a:lnTo>
                    <a:pt x="611" y="17"/>
                  </a:lnTo>
                  <a:lnTo>
                    <a:pt x="613" y="17"/>
                  </a:lnTo>
                  <a:lnTo>
                    <a:pt x="616" y="16"/>
                  </a:lnTo>
                  <a:lnTo>
                    <a:pt x="617" y="16"/>
                  </a:lnTo>
                  <a:lnTo>
                    <a:pt x="617" y="17"/>
                  </a:lnTo>
                  <a:lnTo>
                    <a:pt x="619" y="17"/>
                  </a:lnTo>
                  <a:lnTo>
                    <a:pt x="619" y="18"/>
                  </a:lnTo>
                  <a:lnTo>
                    <a:pt x="622" y="18"/>
                  </a:lnTo>
                  <a:lnTo>
                    <a:pt x="622" y="20"/>
                  </a:lnTo>
                  <a:lnTo>
                    <a:pt x="621" y="20"/>
                  </a:lnTo>
                  <a:lnTo>
                    <a:pt x="621" y="19"/>
                  </a:lnTo>
                  <a:lnTo>
                    <a:pt x="620" y="19"/>
                  </a:lnTo>
                  <a:lnTo>
                    <a:pt x="620" y="20"/>
                  </a:lnTo>
                  <a:lnTo>
                    <a:pt x="621" y="22"/>
                  </a:lnTo>
                  <a:lnTo>
                    <a:pt x="621" y="20"/>
                  </a:lnTo>
                  <a:lnTo>
                    <a:pt x="622" y="22"/>
                  </a:lnTo>
                  <a:lnTo>
                    <a:pt x="627" y="22"/>
                  </a:lnTo>
                  <a:lnTo>
                    <a:pt x="629" y="23"/>
                  </a:lnTo>
                  <a:lnTo>
                    <a:pt x="632" y="23"/>
                  </a:lnTo>
                  <a:lnTo>
                    <a:pt x="634" y="25"/>
                  </a:lnTo>
                  <a:lnTo>
                    <a:pt x="635" y="25"/>
                  </a:lnTo>
                  <a:lnTo>
                    <a:pt x="636" y="24"/>
                  </a:lnTo>
                  <a:lnTo>
                    <a:pt x="640" y="28"/>
                  </a:lnTo>
                  <a:lnTo>
                    <a:pt x="640" y="25"/>
                  </a:lnTo>
                  <a:lnTo>
                    <a:pt x="639" y="24"/>
                  </a:lnTo>
                  <a:lnTo>
                    <a:pt x="640" y="24"/>
                  </a:lnTo>
                  <a:lnTo>
                    <a:pt x="640" y="23"/>
                  </a:lnTo>
                  <a:lnTo>
                    <a:pt x="642" y="22"/>
                  </a:lnTo>
                  <a:lnTo>
                    <a:pt x="642" y="20"/>
                  </a:lnTo>
                  <a:lnTo>
                    <a:pt x="648" y="20"/>
                  </a:lnTo>
                  <a:lnTo>
                    <a:pt x="650" y="19"/>
                  </a:lnTo>
                  <a:lnTo>
                    <a:pt x="651" y="19"/>
                  </a:lnTo>
                  <a:lnTo>
                    <a:pt x="652" y="20"/>
                  </a:lnTo>
                  <a:lnTo>
                    <a:pt x="652" y="22"/>
                  </a:lnTo>
                  <a:lnTo>
                    <a:pt x="653" y="22"/>
                  </a:lnTo>
                  <a:lnTo>
                    <a:pt x="653" y="24"/>
                  </a:lnTo>
                  <a:lnTo>
                    <a:pt x="654" y="23"/>
                  </a:lnTo>
                  <a:lnTo>
                    <a:pt x="654" y="22"/>
                  </a:lnTo>
                  <a:lnTo>
                    <a:pt x="656" y="22"/>
                  </a:lnTo>
                  <a:lnTo>
                    <a:pt x="657" y="23"/>
                  </a:lnTo>
                  <a:lnTo>
                    <a:pt x="659" y="24"/>
                  </a:lnTo>
                  <a:lnTo>
                    <a:pt x="663" y="24"/>
                  </a:lnTo>
                  <a:lnTo>
                    <a:pt x="663" y="25"/>
                  </a:lnTo>
                  <a:lnTo>
                    <a:pt x="667" y="28"/>
                  </a:lnTo>
                  <a:lnTo>
                    <a:pt x="675" y="28"/>
                  </a:lnTo>
                  <a:lnTo>
                    <a:pt x="675" y="29"/>
                  </a:lnTo>
                  <a:lnTo>
                    <a:pt x="677" y="29"/>
                  </a:lnTo>
                  <a:lnTo>
                    <a:pt x="678" y="28"/>
                  </a:lnTo>
                  <a:lnTo>
                    <a:pt x="679" y="28"/>
                  </a:lnTo>
                  <a:lnTo>
                    <a:pt x="683" y="26"/>
                  </a:lnTo>
                  <a:lnTo>
                    <a:pt x="685" y="26"/>
                  </a:lnTo>
                  <a:lnTo>
                    <a:pt x="687" y="28"/>
                  </a:lnTo>
                  <a:lnTo>
                    <a:pt x="687" y="26"/>
                  </a:lnTo>
                  <a:lnTo>
                    <a:pt x="685" y="26"/>
                  </a:lnTo>
                  <a:lnTo>
                    <a:pt x="688" y="25"/>
                  </a:lnTo>
                  <a:lnTo>
                    <a:pt x="690" y="23"/>
                  </a:lnTo>
                  <a:lnTo>
                    <a:pt x="691" y="23"/>
                  </a:lnTo>
                  <a:lnTo>
                    <a:pt x="691" y="26"/>
                  </a:lnTo>
                  <a:lnTo>
                    <a:pt x="692" y="26"/>
                  </a:lnTo>
                  <a:lnTo>
                    <a:pt x="692" y="29"/>
                  </a:lnTo>
                  <a:lnTo>
                    <a:pt x="695" y="29"/>
                  </a:lnTo>
                  <a:lnTo>
                    <a:pt x="696" y="28"/>
                  </a:lnTo>
                  <a:lnTo>
                    <a:pt x="697" y="29"/>
                  </a:lnTo>
                  <a:lnTo>
                    <a:pt x="697" y="31"/>
                  </a:lnTo>
                  <a:lnTo>
                    <a:pt x="700" y="31"/>
                  </a:lnTo>
                  <a:lnTo>
                    <a:pt x="701" y="30"/>
                  </a:lnTo>
                  <a:lnTo>
                    <a:pt x="701" y="29"/>
                  </a:lnTo>
                  <a:lnTo>
                    <a:pt x="702" y="29"/>
                  </a:lnTo>
                  <a:lnTo>
                    <a:pt x="703" y="30"/>
                  </a:lnTo>
                  <a:lnTo>
                    <a:pt x="706" y="31"/>
                  </a:lnTo>
                  <a:lnTo>
                    <a:pt x="706" y="30"/>
                  </a:lnTo>
                  <a:lnTo>
                    <a:pt x="707" y="30"/>
                  </a:lnTo>
                  <a:lnTo>
                    <a:pt x="708" y="31"/>
                  </a:lnTo>
                  <a:lnTo>
                    <a:pt x="708" y="36"/>
                  </a:lnTo>
                  <a:lnTo>
                    <a:pt x="707" y="38"/>
                  </a:lnTo>
                  <a:lnTo>
                    <a:pt x="704" y="41"/>
                  </a:lnTo>
                  <a:lnTo>
                    <a:pt x="704" y="42"/>
                  </a:lnTo>
                  <a:lnTo>
                    <a:pt x="706" y="43"/>
                  </a:lnTo>
                  <a:lnTo>
                    <a:pt x="707" y="43"/>
                  </a:lnTo>
                  <a:lnTo>
                    <a:pt x="708" y="44"/>
                  </a:lnTo>
                  <a:lnTo>
                    <a:pt x="709" y="44"/>
                  </a:lnTo>
                  <a:lnTo>
                    <a:pt x="709" y="42"/>
                  </a:lnTo>
                  <a:lnTo>
                    <a:pt x="710" y="41"/>
                  </a:lnTo>
                  <a:lnTo>
                    <a:pt x="710" y="39"/>
                  </a:lnTo>
                  <a:lnTo>
                    <a:pt x="712" y="39"/>
                  </a:lnTo>
                  <a:lnTo>
                    <a:pt x="712" y="42"/>
                  </a:lnTo>
                  <a:lnTo>
                    <a:pt x="713" y="42"/>
                  </a:lnTo>
                  <a:lnTo>
                    <a:pt x="713" y="43"/>
                  </a:lnTo>
                  <a:lnTo>
                    <a:pt x="715" y="43"/>
                  </a:lnTo>
                  <a:lnTo>
                    <a:pt x="718" y="44"/>
                  </a:lnTo>
                  <a:lnTo>
                    <a:pt x="719" y="45"/>
                  </a:lnTo>
                  <a:lnTo>
                    <a:pt x="721" y="45"/>
                  </a:lnTo>
                  <a:lnTo>
                    <a:pt x="722" y="47"/>
                  </a:lnTo>
                  <a:lnTo>
                    <a:pt x="723" y="47"/>
                  </a:lnTo>
                  <a:lnTo>
                    <a:pt x="726" y="48"/>
                  </a:lnTo>
                  <a:lnTo>
                    <a:pt x="727" y="49"/>
                  </a:lnTo>
                  <a:lnTo>
                    <a:pt x="731" y="49"/>
                  </a:lnTo>
                  <a:lnTo>
                    <a:pt x="734" y="48"/>
                  </a:lnTo>
                  <a:lnTo>
                    <a:pt x="735" y="49"/>
                  </a:lnTo>
                  <a:lnTo>
                    <a:pt x="735" y="53"/>
                  </a:lnTo>
                  <a:lnTo>
                    <a:pt x="738" y="53"/>
                  </a:lnTo>
                  <a:lnTo>
                    <a:pt x="739" y="54"/>
                  </a:lnTo>
                  <a:lnTo>
                    <a:pt x="740" y="54"/>
                  </a:lnTo>
                  <a:lnTo>
                    <a:pt x="741" y="56"/>
                  </a:lnTo>
                  <a:lnTo>
                    <a:pt x="741" y="57"/>
                  </a:lnTo>
                  <a:lnTo>
                    <a:pt x="743" y="57"/>
                  </a:lnTo>
                  <a:lnTo>
                    <a:pt x="743" y="59"/>
                  </a:lnTo>
                  <a:lnTo>
                    <a:pt x="744" y="59"/>
                  </a:lnTo>
                  <a:lnTo>
                    <a:pt x="745" y="56"/>
                  </a:lnTo>
                  <a:lnTo>
                    <a:pt x="747" y="57"/>
                  </a:lnTo>
                  <a:lnTo>
                    <a:pt x="750" y="57"/>
                  </a:lnTo>
                  <a:lnTo>
                    <a:pt x="752" y="55"/>
                  </a:lnTo>
                  <a:lnTo>
                    <a:pt x="752" y="56"/>
                  </a:lnTo>
                  <a:lnTo>
                    <a:pt x="753" y="56"/>
                  </a:lnTo>
                  <a:lnTo>
                    <a:pt x="753" y="55"/>
                  </a:lnTo>
                  <a:lnTo>
                    <a:pt x="754" y="55"/>
                  </a:lnTo>
                  <a:lnTo>
                    <a:pt x="758" y="59"/>
                  </a:lnTo>
                  <a:lnTo>
                    <a:pt x="759" y="57"/>
                  </a:lnTo>
                  <a:lnTo>
                    <a:pt x="760" y="57"/>
                  </a:lnTo>
                  <a:lnTo>
                    <a:pt x="760" y="60"/>
                  </a:lnTo>
                  <a:lnTo>
                    <a:pt x="762" y="61"/>
                  </a:lnTo>
                  <a:lnTo>
                    <a:pt x="762" y="62"/>
                  </a:lnTo>
                  <a:lnTo>
                    <a:pt x="763" y="62"/>
                  </a:lnTo>
                  <a:lnTo>
                    <a:pt x="763" y="63"/>
                  </a:lnTo>
                  <a:lnTo>
                    <a:pt x="766" y="63"/>
                  </a:lnTo>
                  <a:lnTo>
                    <a:pt x="770" y="62"/>
                  </a:lnTo>
                  <a:lnTo>
                    <a:pt x="772" y="62"/>
                  </a:lnTo>
                  <a:lnTo>
                    <a:pt x="774" y="61"/>
                  </a:lnTo>
                  <a:lnTo>
                    <a:pt x="776" y="62"/>
                  </a:lnTo>
                  <a:lnTo>
                    <a:pt x="777" y="62"/>
                  </a:lnTo>
                  <a:lnTo>
                    <a:pt x="778" y="63"/>
                  </a:lnTo>
                  <a:lnTo>
                    <a:pt x="778" y="65"/>
                  </a:lnTo>
                  <a:lnTo>
                    <a:pt x="779" y="65"/>
                  </a:lnTo>
                  <a:lnTo>
                    <a:pt x="781" y="63"/>
                  </a:lnTo>
                  <a:lnTo>
                    <a:pt x="781" y="62"/>
                  </a:lnTo>
                  <a:lnTo>
                    <a:pt x="782" y="62"/>
                  </a:lnTo>
                  <a:lnTo>
                    <a:pt x="783" y="63"/>
                  </a:lnTo>
                  <a:lnTo>
                    <a:pt x="795" y="63"/>
                  </a:lnTo>
                  <a:lnTo>
                    <a:pt x="795" y="61"/>
                  </a:lnTo>
                  <a:lnTo>
                    <a:pt x="794" y="61"/>
                  </a:lnTo>
                  <a:lnTo>
                    <a:pt x="794" y="60"/>
                  </a:lnTo>
                  <a:lnTo>
                    <a:pt x="795" y="60"/>
                  </a:lnTo>
                  <a:lnTo>
                    <a:pt x="794" y="59"/>
                  </a:lnTo>
                  <a:lnTo>
                    <a:pt x="795" y="57"/>
                  </a:lnTo>
                  <a:lnTo>
                    <a:pt x="795" y="55"/>
                  </a:lnTo>
                  <a:lnTo>
                    <a:pt x="801" y="55"/>
                  </a:lnTo>
                  <a:lnTo>
                    <a:pt x="803" y="56"/>
                  </a:lnTo>
                  <a:lnTo>
                    <a:pt x="805" y="57"/>
                  </a:lnTo>
                  <a:lnTo>
                    <a:pt x="807" y="57"/>
                  </a:lnTo>
                  <a:lnTo>
                    <a:pt x="808" y="59"/>
                  </a:lnTo>
                  <a:lnTo>
                    <a:pt x="813" y="59"/>
                  </a:lnTo>
                  <a:lnTo>
                    <a:pt x="814" y="60"/>
                  </a:lnTo>
                  <a:lnTo>
                    <a:pt x="814" y="61"/>
                  </a:lnTo>
                  <a:lnTo>
                    <a:pt x="815" y="62"/>
                  </a:lnTo>
                  <a:lnTo>
                    <a:pt x="824" y="62"/>
                  </a:lnTo>
                  <a:lnTo>
                    <a:pt x="824" y="63"/>
                  </a:lnTo>
                  <a:lnTo>
                    <a:pt x="825" y="63"/>
                  </a:lnTo>
                  <a:lnTo>
                    <a:pt x="825" y="65"/>
                  </a:lnTo>
                  <a:lnTo>
                    <a:pt x="826" y="66"/>
                  </a:lnTo>
                  <a:lnTo>
                    <a:pt x="827" y="68"/>
                  </a:lnTo>
                  <a:lnTo>
                    <a:pt x="827" y="71"/>
                  </a:lnTo>
                  <a:lnTo>
                    <a:pt x="826" y="72"/>
                  </a:lnTo>
                  <a:lnTo>
                    <a:pt x="826" y="73"/>
                  </a:lnTo>
                  <a:lnTo>
                    <a:pt x="828" y="73"/>
                  </a:lnTo>
                  <a:lnTo>
                    <a:pt x="828" y="74"/>
                  </a:lnTo>
                  <a:lnTo>
                    <a:pt x="827" y="74"/>
                  </a:lnTo>
                  <a:lnTo>
                    <a:pt x="826" y="75"/>
                  </a:lnTo>
                  <a:lnTo>
                    <a:pt x="827" y="77"/>
                  </a:lnTo>
                  <a:lnTo>
                    <a:pt x="827" y="78"/>
                  </a:lnTo>
                  <a:lnTo>
                    <a:pt x="828" y="78"/>
                  </a:lnTo>
                  <a:lnTo>
                    <a:pt x="831" y="79"/>
                  </a:lnTo>
                  <a:lnTo>
                    <a:pt x="832" y="78"/>
                  </a:lnTo>
                  <a:lnTo>
                    <a:pt x="834" y="77"/>
                  </a:lnTo>
                  <a:lnTo>
                    <a:pt x="836" y="77"/>
                  </a:lnTo>
                  <a:lnTo>
                    <a:pt x="837" y="74"/>
                  </a:lnTo>
                  <a:lnTo>
                    <a:pt x="838" y="75"/>
                  </a:lnTo>
                  <a:lnTo>
                    <a:pt x="839" y="74"/>
                  </a:lnTo>
                  <a:lnTo>
                    <a:pt x="840" y="75"/>
                  </a:lnTo>
                  <a:lnTo>
                    <a:pt x="844" y="75"/>
                  </a:lnTo>
                  <a:lnTo>
                    <a:pt x="846" y="78"/>
                  </a:lnTo>
                  <a:lnTo>
                    <a:pt x="849" y="78"/>
                  </a:lnTo>
                  <a:lnTo>
                    <a:pt x="849" y="79"/>
                  </a:lnTo>
                  <a:lnTo>
                    <a:pt x="850" y="81"/>
                  </a:lnTo>
                  <a:lnTo>
                    <a:pt x="851" y="82"/>
                  </a:lnTo>
                  <a:lnTo>
                    <a:pt x="855" y="82"/>
                  </a:lnTo>
                  <a:lnTo>
                    <a:pt x="855" y="81"/>
                  </a:lnTo>
                  <a:lnTo>
                    <a:pt x="856" y="81"/>
                  </a:lnTo>
                  <a:lnTo>
                    <a:pt x="856" y="80"/>
                  </a:lnTo>
                  <a:lnTo>
                    <a:pt x="857" y="79"/>
                  </a:lnTo>
                  <a:lnTo>
                    <a:pt x="864" y="79"/>
                  </a:lnTo>
                  <a:lnTo>
                    <a:pt x="868" y="80"/>
                  </a:lnTo>
                  <a:lnTo>
                    <a:pt x="871" y="84"/>
                  </a:lnTo>
                  <a:lnTo>
                    <a:pt x="874" y="84"/>
                  </a:lnTo>
                  <a:lnTo>
                    <a:pt x="874" y="82"/>
                  </a:lnTo>
                  <a:lnTo>
                    <a:pt x="875" y="82"/>
                  </a:lnTo>
                  <a:lnTo>
                    <a:pt x="877" y="84"/>
                  </a:lnTo>
                  <a:lnTo>
                    <a:pt x="880" y="84"/>
                  </a:lnTo>
                  <a:lnTo>
                    <a:pt x="878" y="82"/>
                  </a:lnTo>
                  <a:lnTo>
                    <a:pt x="878" y="81"/>
                  </a:lnTo>
                  <a:lnTo>
                    <a:pt x="881" y="80"/>
                  </a:lnTo>
                  <a:lnTo>
                    <a:pt x="881" y="79"/>
                  </a:lnTo>
                  <a:lnTo>
                    <a:pt x="886" y="79"/>
                  </a:lnTo>
                  <a:lnTo>
                    <a:pt x="887" y="78"/>
                  </a:lnTo>
                  <a:lnTo>
                    <a:pt x="889" y="78"/>
                  </a:lnTo>
                  <a:lnTo>
                    <a:pt x="889" y="77"/>
                  </a:lnTo>
                  <a:lnTo>
                    <a:pt x="895" y="77"/>
                  </a:lnTo>
                  <a:lnTo>
                    <a:pt x="895" y="78"/>
                  </a:lnTo>
                  <a:lnTo>
                    <a:pt x="896" y="78"/>
                  </a:lnTo>
                  <a:lnTo>
                    <a:pt x="897" y="79"/>
                  </a:lnTo>
                  <a:lnTo>
                    <a:pt x="900" y="79"/>
                  </a:lnTo>
                  <a:lnTo>
                    <a:pt x="901" y="78"/>
                  </a:lnTo>
                  <a:lnTo>
                    <a:pt x="901" y="82"/>
                  </a:lnTo>
                  <a:lnTo>
                    <a:pt x="902" y="84"/>
                  </a:lnTo>
                  <a:lnTo>
                    <a:pt x="906" y="84"/>
                  </a:lnTo>
                  <a:lnTo>
                    <a:pt x="907" y="85"/>
                  </a:lnTo>
                  <a:lnTo>
                    <a:pt x="906" y="86"/>
                  </a:lnTo>
                  <a:lnTo>
                    <a:pt x="906" y="88"/>
                  </a:lnTo>
                  <a:lnTo>
                    <a:pt x="905" y="88"/>
                  </a:lnTo>
                  <a:lnTo>
                    <a:pt x="905" y="90"/>
                  </a:lnTo>
                  <a:lnTo>
                    <a:pt x="903" y="88"/>
                  </a:lnTo>
                  <a:lnTo>
                    <a:pt x="902" y="90"/>
                  </a:lnTo>
                  <a:lnTo>
                    <a:pt x="901" y="88"/>
                  </a:lnTo>
                  <a:lnTo>
                    <a:pt x="900" y="88"/>
                  </a:lnTo>
                  <a:lnTo>
                    <a:pt x="899" y="90"/>
                  </a:lnTo>
                  <a:lnTo>
                    <a:pt x="899" y="94"/>
                  </a:lnTo>
                  <a:lnTo>
                    <a:pt x="901" y="97"/>
                  </a:lnTo>
                  <a:lnTo>
                    <a:pt x="901" y="98"/>
                  </a:lnTo>
                  <a:lnTo>
                    <a:pt x="902" y="99"/>
                  </a:lnTo>
                  <a:lnTo>
                    <a:pt x="902" y="104"/>
                  </a:lnTo>
                  <a:lnTo>
                    <a:pt x="903" y="104"/>
                  </a:lnTo>
                  <a:lnTo>
                    <a:pt x="903" y="106"/>
                  </a:lnTo>
                  <a:lnTo>
                    <a:pt x="902" y="108"/>
                  </a:lnTo>
                  <a:lnTo>
                    <a:pt x="902" y="109"/>
                  </a:lnTo>
                  <a:lnTo>
                    <a:pt x="900" y="111"/>
                  </a:lnTo>
                  <a:lnTo>
                    <a:pt x="899" y="111"/>
                  </a:lnTo>
                  <a:lnTo>
                    <a:pt x="896" y="112"/>
                  </a:lnTo>
                  <a:lnTo>
                    <a:pt x="896" y="114"/>
                  </a:lnTo>
                  <a:lnTo>
                    <a:pt x="890" y="120"/>
                  </a:lnTo>
                  <a:lnTo>
                    <a:pt x="887" y="120"/>
                  </a:lnTo>
                  <a:lnTo>
                    <a:pt x="887" y="121"/>
                  </a:lnTo>
                  <a:lnTo>
                    <a:pt x="886" y="121"/>
                  </a:lnTo>
                  <a:lnTo>
                    <a:pt x="886" y="122"/>
                  </a:lnTo>
                  <a:lnTo>
                    <a:pt x="884" y="122"/>
                  </a:lnTo>
                  <a:lnTo>
                    <a:pt x="884" y="123"/>
                  </a:lnTo>
                  <a:lnTo>
                    <a:pt x="878" y="125"/>
                  </a:lnTo>
                  <a:lnTo>
                    <a:pt x="870" y="129"/>
                  </a:lnTo>
                  <a:lnTo>
                    <a:pt x="869" y="130"/>
                  </a:lnTo>
                  <a:lnTo>
                    <a:pt x="864" y="133"/>
                  </a:lnTo>
                  <a:lnTo>
                    <a:pt x="862" y="135"/>
                  </a:lnTo>
                  <a:lnTo>
                    <a:pt x="859" y="139"/>
                  </a:lnTo>
                  <a:lnTo>
                    <a:pt x="858" y="141"/>
                  </a:lnTo>
                  <a:lnTo>
                    <a:pt x="857" y="142"/>
                  </a:lnTo>
                  <a:lnTo>
                    <a:pt x="853" y="143"/>
                  </a:lnTo>
                  <a:lnTo>
                    <a:pt x="852" y="145"/>
                  </a:lnTo>
                  <a:lnTo>
                    <a:pt x="846" y="145"/>
                  </a:lnTo>
                  <a:lnTo>
                    <a:pt x="845" y="146"/>
                  </a:lnTo>
                  <a:lnTo>
                    <a:pt x="844" y="146"/>
                  </a:lnTo>
                  <a:lnTo>
                    <a:pt x="836" y="148"/>
                  </a:lnTo>
                  <a:lnTo>
                    <a:pt x="832" y="148"/>
                  </a:lnTo>
                  <a:lnTo>
                    <a:pt x="821" y="153"/>
                  </a:lnTo>
                  <a:lnTo>
                    <a:pt x="818" y="153"/>
                  </a:lnTo>
                  <a:lnTo>
                    <a:pt x="818" y="155"/>
                  </a:lnTo>
                  <a:lnTo>
                    <a:pt x="812" y="155"/>
                  </a:lnTo>
                  <a:lnTo>
                    <a:pt x="809" y="157"/>
                  </a:lnTo>
                  <a:lnTo>
                    <a:pt x="805" y="161"/>
                  </a:lnTo>
                  <a:lnTo>
                    <a:pt x="802" y="165"/>
                  </a:lnTo>
                  <a:lnTo>
                    <a:pt x="796" y="171"/>
                  </a:lnTo>
                  <a:lnTo>
                    <a:pt x="797" y="172"/>
                  </a:lnTo>
                  <a:lnTo>
                    <a:pt x="800" y="172"/>
                  </a:lnTo>
                  <a:lnTo>
                    <a:pt x="802" y="174"/>
                  </a:lnTo>
                  <a:lnTo>
                    <a:pt x="803" y="173"/>
                  </a:lnTo>
                  <a:lnTo>
                    <a:pt x="803" y="177"/>
                  </a:lnTo>
                  <a:lnTo>
                    <a:pt x="802" y="177"/>
                  </a:lnTo>
                  <a:lnTo>
                    <a:pt x="800" y="178"/>
                  </a:lnTo>
                  <a:lnTo>
                    <a:pt x="796" y="182"/>
                  </a:lnTo>
                  <a:lnTo>
                    <a:pt x="797" y="179"/>
                  </a:lnTo>
                  <a:lnTo>
                    <a:pt x="796" y="179"/>
                  </a:lnTo>
                  <a:lnTo>
                    <a:pt x="793" y="180"/>
                  </a:lnTo>
                  <a:lnTo>
                    <a:pt x="791" y="182"/>
                  </a:lnTo>
                  <a:lnTo>
                    <a:pt x="790" y="182"/>
                  </a:lnTo>
                  <a:lnTo>
                    <a:pt x="790" y="183"/>
                  </a:lnTo>
                  <a:lnTo>
                    <a:pt x="789" y="186"/>
                  </a:lnTo>
                  <a:lnTo>
                    <a:pt x="788" y="188"/>
                  </a:lnTo>
                  <a:lnTo>
                    <a:pt x="788" y="189"/>
                  </a:lnTo>
                  <a:lnTo>
                    <a:pt x="787" y="190"/>
                  </a:lnTo>
                  <a:lnTo>
                    <a:pt x="785" y="190"/>
                  </a:lnTo>
                  <a:lnTo>
                    <a:pt x="785" y="192"/>
                  </a:lnTo>
                  <a:lnTo>
                    <a:pt x="784" y="192"/>
                  </a:lnTo>
                  <a:lnTo>
                    <a:pt x="782" y="198"/>
                  </a:lnTo>
                  <a:lnTo>
                    <a:pt x="781" y="200"/>
                  </a:lnTo>
                  <a:lnTo>
                    <a:pt x="781" y="201"/>
                  </a:lnTo>
                  <a:lnTo>
                    <a:pt x="779" y="201"/>
                  </a:lnTo>
                  <a:lnTo>
                    <a:pt x="778" y="203"/>
                  </a:lnTo>
                  <a:lnTo>
                    <a:pt x="776" y="206"/>
                  </a:lnTo>
                  <a:lnTo>
                    <a:pt x="774" y="210"/>
                  </a:lnTo>
                  <a:lnTo>
                    <a:pt x="772" y="211"/>
                  </a:lnTo>
                  <a:lnTo>
                    <a:pt x="770" y="213"/>
                  </a:lnTo>
                  <a:lnTo>
                    <a:pt x="769" y="214"/>
                  </a:lnTo>
                  <a:lnTo>
                    <a:pt x="766" y="219"/>
                  </a:lnTo>
                  <a:lnTo>
                    <a:pt x="763" y="222"/>
                  </a:lnTo>
                  <a:lnTo>
                    <a:pt x="759" y="229"/>
                  </a:lnTo>
                  <a:lnTo>
                    <a:pt x="758" y="231"/>
                  </a:lnTo>
                  <a:lnTo>
                    <a:pt x="758" y="233"/>
                  </a:lnTo>
                  <a:lnTo>
                    <a:pt x="756" y="235"/>
                  </a:lnTo>
                  <a:lnTo>
                    <a:pt x="756" y="238"/>
                  </a:lnTo>
                  <a:lnTo>
                    <a:pt x="754" y="238"/>
                  </a:lnTo>
                  <a:lnTo>
                    <a:pt x="753" y="240"/>
                  </a:lnTo>
                  <a:lnTo>
                    <a:pt x="753" y="247"/>
                  </a:lnTo>
                  <a:lnTo>
                    <a:pt x="754" y="251"/>
                  </a:lnTo>
                  <a:lnTo>
                    <a:pt x="757" y="257"/>
                  </a:lnTo>
                  <a:lnTo>
                    <a:pt x="757" y="258"/>
                  </a:lnTo>
                  <a:lnTo>
                    <a:pt x="758" y="259"/>
                  </a:lnTo>
                  <a:lnTo>
                    <a:pt x="757" y="259"/>
                  </a:lnTo>
                  <a:lnTo>
                    <a:pt x="757" y="263"/>
                  </a:lnTo>
                  <a:lnTo>
                    <a:pt x="758" y="265"/>
                  </a:lnTo>
                  <a:lnTo>
                    <a:pt x="759" y="266"/>
                  </a:lnTo>
                  <a:lnTo>
                    <a:pt x="762" y="271"/>
                  </a:lnTo>
                  <a:lnTo>
                    <a:pt x="766" y="276"/>
                  </a:lnTo>
                  <a:lnTo>
                    <a:pt x="770" y="276"/>
                  </a:lnTo>
                  <a:lnTo>
                    <a:pt x="771" y="277"/>
                  </a:lnTo>
                  <a:lnTo>
                    <a:pt x="774" y="278"/>
                  </a:lnTo>
                  <a:lnTo>
                    <a:pt x="775" y="280"/>
                  </a:lnTo>
                  <a:lnTo>
                    <a:pt x="775" y="281"/>
                  </a:lnTo>
                  <a:lnTo>
                    <a:pt x="776" y="282"/>
                  </a:lnTo>
                  <a:lnTo>
                    <a:pt x="777" y="282"/>
                  </a:lnTo>
                  <a:lnTo>
                    <a:pt x="777" y="283"/>
                  </a:lnTo>
                  <a:lnTo>
                    <a:pt x="775" y="283"/>
                  </a:lnTo>
                  <a:lnTo>
                    <a:pt x="775" y="284"/>
                  </a:lnTo>
                  <a:lnTo>
                    <a:pt x="774" y="284"/>
                  </a:lnTo>
                  <a:lnTo>
                    <a:pt x="774" y="286"/>
                  </a:lnTo>
                  <a:lnTo>
                    <a:pt x="772" y="286"/>
                  </a:lnTo>
                  <a:lnTo>
                    <a:pt x="771" y="287"/>
                  </a:lnTo>
                  <a:lnTo>
                    <a:pt x="770" y="287"/>
                  </a:lnTo>
                  <a:lnTo>
                    <a:pt x="770" y="289"/>
                  </a:lnTo>
                  <a:lnTo>
                    <a:pt x="765" y="289"/>
                  </a:lnTo>
                  <a:lnTo>
                    <a:pt x="765" y="293"/>
                  </a:lnTo>
                  <a:lnTo>
                    <a:pt x="764" y="293"/>
                  </a:lnTo>
                  <a:lnTo>
                    <a:pt x="764" y="294"/>
                  </a:lnTo>
                  <a:lnTo>
                    <a:pt x="759" y="294"/>
                  </a:lnTo>
                  <a:lnTo>
                    <a:pt x="757" y="296"/>
                  </a:lnTo>
                  <a:lnTo>
                    <a:pt x="753" y="297"/>
                  </a:lnTo>
                  <a:lnTo>
                    <a:pt x="752" y="297"/>
                  </a:lnTo>
                  <a:lnTo>
                    <a:pt x="752" y="299"/>
                  </a:lnTo>
                  <a:lnTo>
                    <a:pt x="750" y="301"/>
                  </a:lnTo>
                  <a:lnTo>
                    <a:pt x="750" y="303"/>
                  </a:lnTo>
                  <a:lnTo>
                    <a:pt x="747" y="303"/>
                  </a:lnTo>
                  <a:lnTo>
                    <a:pt x="747" y="305"/>
                  </a:lnTo>
                  <a:lnTo>
                    <a:pt x="745" y="305"/>
                  </a:lnTo>
                  <a:lnTo>
                    <a:pt x="745" y="307"/>
                  </a:lnTo>
                  <a:lnTo>
                    <a:pt x="746" y="312"/>
                  </a:lnTo>
                  <a:lnTo>
                    <a:pt x="745" y="312"/>
                  </a:lnTo>
                  <a:lnTo>
                    <a:pt x="745" y="313"/>
                  </a:lnTo>
                  <a:lnTo>
                    <a:pt x="743" y="312"/>
                  </a:lnTo>
                  <a:lnTo>
                    <a:pt x="743" y="313"/>
                  </a:lnTo>
                  <a:lnTo>
                    <a:pt x="741" y="313"/>
                  </a:lnTo>
                  <a:lnTo>
                    <a:pt x="740" y="314"/>
                  </a:lnTo>
                  <a:lnTo>
                    <a:pt x="740" y="319"/>
                  </a:lnTo>
                  <a:lnTo>
                    <a:pt x="739" y="323"/>
                  </a:lnTo>
                  <a:lnTo>
                    <a:pt x="739" y="324"/>
                  </a:lnTo>
                  <a:lnTo>
                    <a:pt x="738" y="324"/>
                  </a:lnTo>
                  <a:lnTo>
                    <a:pt x="737" y="325"/>
                  </a:lnTo>
                  <a:lnTo>
                    <a:pt x="737" y="326"/>
                  </a:lnTo>
                  <a:lnTo>
                    <a:pt x="735" y="330"/>
                  </a:lnTo>
                  <a:lnTo>
                    <a:pt x="735" y="333"/>
                  </a:lnTo>
                  <a:lnTo>
                    <a:pt x="734" y="332"/>
                  </a:lnTo>
                  <a:lnTo>
                    <a:pt x="733" y="334"/>
                  </a:lnTo>
                  <a:lnTo>
                    <a:pt x="732" y="336"/>
                  </a:lnTo>
                  <a:lnTo>
                    <a:pt x="731" y="336"/>
                  </a:lnTo>
                  <a:lnTo>
                    <a:pt x="731" y="337"/>
                  </a:lnTo>
                  <a:lnTo>
                    <a:pt x="732" y="340"/>
                  </a:lnTo>
                  <a:lnTo>
                    <a:pt x="733" y="340"/>
                  </a:lnTo>
                  <a:lnTo>
                    <a:pt x="734" y="342"/>
                  </a:lnTo>
                  <a:lnTo>
                    <a:pt x="737" y="342"/>
                  </a:lnTo>
                  <a:lnTo>
                    <a:pt x="738" y="343"/>
                  </a:lnTo>
                  <a:lnTo>
                    <a:pt x="737" y="343"/>
                  </a:lnTo>
                  <a:lnTo>
                    <a:pt x="737" y="344"/>
                  </a:lnTo>
                  <a:lnTo>
                    <a:pt x="733" y="344"/>
                  </a:lnTo>
                  <a:lnTo>
                    <a:pt x="733" y="345"/>
                  </a:lnTo>
                  <a:lnTo>
                    <a:pt x="729" y="345"/>
                  </a:lnTo>
                  <a:lnTo>
                    <a:pt x="728" y="346"/>
                  </a:lnTo>
                  <a:lnTo>
                    <a:pt x="727" y="346"/>
                  </a:lnTo>
                  <a:lnTo>
                    <a:pt x="726" y="345"/>
                  </a:lnTo>
                  <a:lnTo>
                    <a:pt x="720" y="345"/>
                  </a:lnTo>
                  <a:lnTo>
                    <a:pt x="720" y="348"/>
                  </a:lnTo>
                  <a:lnTo>
                    <a:pt x="718" y="348"/>
                  </a:lnTo>
                  <a:lnTo>
                    <a:pt x="718" y="346"/>
                  </a:lnTo>
                  <a:lnTo>
                    <a:pt x="716" y="345"/>
                  </a:lnTo>
                  <a:lnTo>
                    <a:pt x="714" y="345"/>
                  </a:lnTo>
                  <a:lnTo>
                    <a:pt x="714" y="346"/>
                  </a:lnTo>
                  <a:lnTo>
                    <a:pt x="710" y="346"/>
                  </a:lnTo>
                  <a:lnTo>
                    <a:pt x="709" y="348"/>
                  </a:lnTo>
                  <a:lnTo>
                    <a:pt x="707" y="349"/>
                  </a:lnTo>
                  <a:lnTo>
                    <a:pt x="707" y="350"/>
                  </a:lnTo>
                  <a:lnTo>
                    <a:pt x="704" y="350"/>
                  </a:lnTo>
                  <a:lnTo>
                    <a:pt x="704" y="352"/>
                  </a:lnTo>
                  <a:lnTo>
                    <a:pt x="703" y="354"/>
                  </a:lnTo>
                  <a:lnTo>
                    <a:pt x="701" y="354"/>
                  </a:lnTo>
                  <a:lnTo>
                    <a:pt x="698" y="355"/>
                  </a:lnTo>
                  <a:lnTo>
                    <a:pt x="697" y="356"/>
                  </a:lnTo>
                  <a:lnTo>
                    <a:pt x="697" y="357"/>
                  </a:lnTo>
                  <a:lnTo>
                    <a:pt x="696" y="357"/>
                  </a:lnTo>
                  <a:lnTo>
                    <a:pt x="696" y="358"/>
                  </a:lnTo>
                  <a:lnTo>
                    <a:pt x="690" y="364"/>
                  </a:lnTo>
                  <a:lnTo>
                    <a:pt x="690" y="367"/>
                  </a:lnTo>
                  <a:lnTo>
                    <a:pt x="689" y="369"/>
                  </a:lnTo>
                  <a:lnTo>
                    <a:pt x="689" y="372"/>
                  </a:lnTo>
                  <a:lnTo>
                    <a:pt x="688" y="375"/>
                  </a:lnTo>
                  <a:lnTo>
                    <a:pt x="687" y="376"/>
                  </a:lnTo>
                  <a:lnTo>
                    <a:pt x="687" y="380"/>
                  </a:lnTo>
                  <a:lnTo>
                    <a:pt x="684" y="380"/>
                  </a:lnTo>
                  <a:lnTo>
                    <a:pt x="683" y="381"/>
                  </a:lnTo>
                  <a:lnTo>
                    <a:pt x="683" y="382"/>
                  </a:lnTo>
                  <a:lnTo>
                    <a:pt x="682" y="383"/>
                  </a:lnTo>
                  <a:lnTo>
                    <a:pt x="682" y="385"/>
                  </a:lnTo>
                  <a:lnTo>
                    <a:pt x="681" y="385"/>
                  </a:lnTo>
                  <a:lnTo>
                    <a:pt x="681" y="386"/>
                  </a:lnTo>
                  <a:lnTo>
                    <a:pt x="679" y="387"/>
                  </a:lnTo>
                  <a:lnTo>
                    <a:pt x="679" y="388"/>
                  </a:lnTo>
                  <a:lnTo>
                    <a:pt x="678" y="388"/>
                  </a:lnTo>
                  <a:lnTo>
                    <a:pt x="678" y="389"/>
                  </a:lnTo>
                  <a:lnTo>
                    <a:pt x="676" y="389"/>
                  </a:lnTo>
                  <a:lnTo>
                    <a:pt x="676" y="391"/>
                  </a:lnTo>
                  <a:lnTo>
                    <a:pt x="673" y="389"/>
                  </a:lnTo>
                  <a:lnTo>
                    <a:pt x="672" y="388"/>
                  </a:lnTo>
                  <a:lnTo>
                    <a:pt x="672" y="387"/>
                  </a:lnTo>
                  <a:lnTo>
                    <a:pt x="671" y="386"/>
                  </a:lnTo>
                  <a:lnTo>
                    <a:pt x="669" y="385"/>
                  </a:lnTo>
                  <a:lnTo>
                    <a:pt x="666" y="385"/>
                  </a:lnTo>
                  <a:lnTo>
                    <a:pt x="665" y="386"/>
                  </a:lnTo>
                  <a:lnTo>
                    <a:pt x="664" y="386"/>
                  </a:lnTo>
                  <a:lnTo>
                    <a:pt x="663" y="385"/>
                  </a:lnTo>
                  <a:lnTo>
                    <a:pt x="659" y="386"/>
                  </a:lnTo>
                  <a:lnTo>
                    <a:pt x="658" y="386"/>
                  </a:lnTo>
                  <a:lnTo>
                    <a:pt x="658" y="388"/>
                  </a:lnTo>
                  <a:lnTo>
                    <a:pt x="657" y="391"/>
                  </a:lnTo>
                  <a:lnTo>
                    <a:pt x="656" y="392"/>
                  </a:lnTo>
                  <a:lnTo>
                    <a:pt x="653" y="392"/>
                  </a:lnTo>
                  <a:lnTo>
                    <a:pt x="652" y="393"/>
                  </a:lnTo>
                  <a:lnTo>
                    <a:pt x="652" y="392"/>
                  </a:lnTo>
                  <a:lnTo>
                    <a:pt x="651" y="393"/>
                  </a:lnTo>
                  <a:lnTo>
                    <a:pt x="648" y="391"/>
                  </a:lnTo>
                  <a:lnTo>
                    <a:pt x="647" y="391"/>
                  </a:lnTo>
                  <a:lnTo>
                    <a:pt x="647" y="392"/>
                  </a:lnTo>
                  <a:lnTo>
                    <a:pt x="646" y="392"/>
                  </a:lnTo>
                  <a:lnTo>
                    <a:pt x="645" y="389"/>
                  </a:lnTo>
                  <a:lnTo>
                    <a:pt x="634" y="389"/>
                  </a:lnTo>
                  <a:lnTo>
                    <a:pt x="631" y="388"/>
                  </a:lnTo>
                  <a:lnTo>
                    <a:pt x="627" y="389"/>
                  </a:lnTo>
                  <a:lnTo>
                    <a:pt x="626" y="389"/>
                  </a:lnTo>
                  <a:lnTo>
                    <a:pt x="626" y="391"/>
                  </a:lnTo>
                  <a:lnTo>
                    <a:pt x="625" y="391"/>
                  </a:lnTo>
                  <a:lnTo>
                    <a:pt x="623" y="392"/>
                  </a:lnTo>
                  <a:lnTo>
                    <a:pt x="620" y="392"/>
                  </a:lnTo>
                  <a:lnTo>
                    <a:pt x="619" y="391"/>
                  </a:lnTo>
                  <a:lnTo>
                    <a:pt x="616" y="391"/>
                  </a:lnTo>
                  <a:lnTo>
                    <a:pt x="615" y="389"/>
                  </a:lnTo>
                  <a:lnTo>
                    <a:pt x="613" y="389"/>
                  </a:lnTo>
                  <a:lnTo>
                    <a:pt x="611" y="391"/>
                  </a:lnTo>
                  <a:lnTo>
                    <a:pt x="609" y="391"/>
                  </a:lnTo>
                  <a:lnTo>
                    <a:pt x="607" y="389"/>
                  </a:lnTo>
                  <a:lnTo>
                    <a:pt x="603" y="389"/>
                  </a:lnTo>
                  <a:lnTo>
                    <a:pt x="600" y="391"/>
                  </a:lnTo>
                  <a:lnTo>
                    <a:pt x="596" y="389"/>
                  </a:lnTo>
                  <a:lnTo>
                    <a:pt x="595" y="389"/>
                  </a:lnTo>
                  <a:lnTo>
                    <a:pt x="594" y="391"/>
                  </a:lnTo>
                  <a:lnTo>
                    <a:pt x="580" y="391"/>
                  </a:lnTo>
                  <a:lnTo>
                    <a:pt x="579" y="393"/>
                  </a:lnTo>
                  <a:lnTo>
                    <a:pt x="578" y="393"/>
                  </a:lnTo>
                  <a:lnTo>
                    <a:pt x="578" y="394"/>
                  </a:lnTo>
                  <a:lnTo>
                    <a:pt x="577" y="395"/>
                  </a:lnTo>
                  <a:lnTo>
                    <a:pt x="576" y="398"/>
                  </a:lnTo>
                  <a:lnTo>
                    <a:pt x="573" y="398"/>
                  </a:lnTo>
                  <a:lnTo>
                    <a:pt x="572" y="400"/>
                  </a:lnTo>
                  <a:lnTo>
                    <a:pt x="570" y="403"/>
                  </a:lnTo>
                  <a:lnTo>
                    <a:pt x="566" y="403"/>
                  </a:lnTo>
                  <a:lnTo>
                    <a:pt x="561" y="401"/>
                  </a:lnTo>
                  <a:lnTo>
                    <a:pt x="560" y="401"/>
                  </a:lnTo>
                  <a:lnTo>
                    <a:pt x="559" y="403"/>
                  </a:lnTo>
                  <a:lnTo>
                    <a:pt x="557" y="404"/>
                  </a:lnTo>
                  <a:lnTo>
                    <a:pt x="553" y="405"/>
                  </a:lnTo>
                  <a:lnTo>
                    <a:pt x="552" y="406"/>
                  </a:lnTo>
                  <a:lnTo>
                    <a:pt x="548" y="406"/>
                  </a:lnTo>
                  <a:lnTo>
                    <a:pt x="547" y="407"/>
                  </a:lnTo>
                  <a:lnTo>
                    <a:pt x="546" y="410"/>
                  </a:lnTo>
                  <a:lnTo>
                    <a:pt x="546" y="412"/>
                  </a:lnTo>
                  <a:lnTo>
                    <a:pt x="545" y="412"/>
                  </a:lnTo>
                  <a:lnTo>
                    <a:pt x="545" y="413"/>
                  </a:lnTo>
                  <a:lnTo>
                    <a:pt x="544" y="413"/>
                  </a:lnTo>
                  <a:lnTo>
                    <a:pt x="544" y="416"/>
                  </a:lnTo>
                  <a:lnTo>
                    <a:pt x="541" y="420"/>
                  </a:lnTo>
                  <a:lnTo>
                    <a:pt x="540" y="419"/>
                  </a:lnTo>
                  <a:lnTo>
                    <a:pt x="538" y="419"/>
                  </a:lnTo>
                  <a:lnTo>
                    <a:pt x="538" y="425"/>
                  </a:lnTo>
                  <a:lnTo>
                    <a:pt x="536" y="425"/>
                  </a:lnTo>
                  <a:lnTo>
                    <a:pt x="532" y="428"/>
                  </a:lnTo>
                  <a:lnTo>
                    <a:pt x="530" y="428"/>
                  </a:lnTo>
                  <a:lnTo>
                    <a:pt x="528" y="425"/>
                  </a:lnTo>
                  <a:lnTo>
                    <a:pt x="524" y="425"/>
                  </a:lnTo>
                  <a:lnTo>
                    <a:pt x="524" y="424"/>
                  </a:lnTo>
                  <a:lnTo>
                    <a:pt x="522" y="424"/>
                  </a:lnTo>
                  <a:lnTo>
                    <a:pt x="522" y="423"/>
                  </a:lnTo>
                  <a:lnTo>
                    <a:pt x="517" y="418"/>
                  </a:lnTo>
                  <a:lnTo>
                    <a:pt x="516" y="418"/>
                  </a:lnTo>
                  <a:lnTo>
                    <a:pt x="515" y="419"/>
                  </a:lnTo>
                  <a:lnTo>
                    <a:pt x="513" y="418"/>
                  </a:lnTo>
                  <a:lnTo>
                    <a:pt x="510" y="416"/>
                  </a:lnTo>
                  <a:lnTo>
                    <a:pt x="509" y="413"/>
                  </a:lnTo>
                  <a:lnTo>
                    <a:pt x="507" y="412"/>
                  </a:lnTo>
                  <a:lnTo>
                    <a:pt x="507" y="409"/>
                  </a:lnTo>
                  <a:lnTo>
                    <a:pt x="504" y="407"/>
                  </a:lnTo>
                  <a:lnTo>
                    <a:pt x="503" y="405"/>
                  </a:lnTo>
                  <a:lnTo>
                    <a:pt x="503" y="404"/>
                  </a:lnTo>
                  <a:lnTo>
                    <a:pt x="502" y="401"/>
                  </a:lnTo>
                  <a:lnTo>
                    <a:pt x="501" y="400"/>
                  </a:lnTo>
                  <a:lnTo>
                    <a:pt x="502" y="400"/>
                  </a:lnTo>
                  <a:lnTo>
                    <a:pt x="503" y="401"/>
                  </a:lnTo>
                  <a:lnTo>
                    <a:pt x="503" y="403"/>
                  </a:lnTo>
                  <a:lnTo>
                    <a:pt x="504" y="404"/>
                  </a:lnTo>
                  <a:lnTo>
                    <a:pt x="507" y="401"/>
                  </a:lnTo>
                  <a:lnTo>
                    <a:pt x="504" y="401"/>
                  </a:lnTo>
                  <a:lnTo>
                    <a:pt x="504" y="398"/>
                  </a:lnTo>
                  <a:lnTo>
                    <a:pt x="502" y="397"/>
                  </a:lnTo>
                  <a:lnTo>
                    <a:pt x="502" y="395"/>
                  </a:lnTo>
                  <a:lnTo>
                    <a:pt x="497" y="395"/>
                  </a:lnTo>
                  <a:lnTo>
                    <a:pt x="497" y="393"/>
                  </a:lnTo>
                  <a:lnTo>
                    <a:pt x="496" y="392"/>
                  </a:lnTo>
                  <a:lnTo>
                    <a:pt x="496" y="388"/>
                  </a:lnTo>
                  <a:lnTo>
                    <a:pt x="497" y="388"/>
                  </a:lnTo>
                  <a:lnTo>
                    <a:pt x="498" y="387"/>
                  </a:lnTo>
                  <a:lnTo>
                    <a:pt x="499" y="387"/>
                  </a:lnTo>
                  <a:lnTo>
                    <a:pt x="499" y="386"/>
                  </a:lnTo>
                  <a:lnTo>
                    <a:pt x="497" y="386"/>
                  </a:lnTo>
                  <a:lnTo>
                    <a:pt x="496" y="385"/>
                  </a:lnTo>
                  <a:lnTo>
                    <a:pt x="495" y="381"/>
                  </a:lnTo>
                  <a:lnTo>
                    <a:pt x="493" y="379"/>
                  </a:lnTo>
                  <a:lnTo>
                    <a:pt x="492" y="377"/>
                  </a:lnTo>
                  <a:lnTo>
                    <a:pt x="483" y="370"/>
                  </a:lnTo>
                  <a:lnTo>
                    <a:pt x="482" y="370"/>
                  </a:lnTo>
                  <a:lnTo>
                    <a:pt x="480" y="369"/>
                  </a:lnTo>
                  <a:lnTo>
                    <a:pt x="479" y="369"/>
                  </a:lnTo>
                  <a:lnTo>
                    <a:pt x="478" y="368"/>
                  </a:lnTo>
                  <a:lnTo>
                    <a:pt x="477" y="368"/>
                  </a:lnTo>
                  <a:lnTo>
                    <a:pt x="476" y="367"/>
                  </a:lnTo>
                  <a:lnTo>
                    <a:pt x="476" y="363"/>
                  </a:lnTo>
                  <a:lnTo>
                    <a:pt x="478" y="361"/>
                  </a:lnTo>
                  <a:lnTo>
                    <a:pt x="477" y="361"/>
                  </a:lnTo>
                  <a:lnTo>
                    <a:pt x="476" y="363"/>
                  </a:lnTo>
                  <a:lnTo>
                    <a:pt x="473" y="363"/>
                  </a:lnTo>
                  <a:lnTo>
                    <a:pt x="473" y="364"/>
                  </a:lnTo>
                  <a:lnTo>
                    <a:pt x="474" y="366"/>
                  </a:lnTo>
                  <a:lnTo>
                    <a:pt x="474" y="367"/>
                  </a:lnTo>
                  <a:lnTo>
                    <a:pt x="471" y="366"/>
                  </a:lnTo>
                  <a:lnTo>
                    <a:pt x="468" y="364"/>
                  </a:lnTo>
                  <a:lnTo>
                    <a:pt x="458" y="366"/>
                  </a:lnTo>
                  <a:lnTo>
                    <a:pt x="456" y="367"/>
                  </a:lnTo>
                  <a:lnTo>
                    <a:pt x="455" y="367"/>
                  </a:lnTo>
                  <a:lnTo>
                    <a:pt x="455" y="366"/>
                  </a:lnTo>
                  <a:lnTo>
                    <a:pt x="454" y="366"/>
                  </a:lnTo>
                  <a:lnTo>
                    <a:pt x="453" y="363"/>
                  </a:lnTo>
                  <a:lnTo>
                    <a:pt x="453" y="362"/>
                  </a:lnTo>
                  <a:lnTo>
                    <a:pt x="454" y="361"/>
                  </a:lnTo>
                  <a:lnTo>
                    <a:pt x="453" y="360"/>
                  </a:lnTo>
                  <a:lnTo>
                    <a:pt x="453" y="355"/>
                  </a:lnTo>
                  <a:lnTo>
                    <a:pt x="452" y="354"/>
                  </a:lnTo>
                  <a:lnTo>
                    <a:pt x="452" y="349"/>
                  </a:lnTo>
                  <a:lnTo>
                    <a:pt x="451" y="349"/>
                  </a:lnTo>
                  <a:lnTo>
                    <a:pt x="449" y="348"/>
                  </a:lnTo>
                  <a:lnTo>
                    <a:pt x="449" y="345"/>
                  </a:lnTo>
                  <a:lnTo>
                    <a:pt x="452" y="343"/>
                  </a:lnTo>
                  <a:lnTo>
                    <a:pt x="452" y="339"/>
                  </a:lnTo>
                  <a:lnTo>
                    <a:pt x="453" y="337"/>
                  </a:lnTo>
                  <a:lnTo>
                    <a:pt x="454" y="336"/>
                  </a:lnTo>
                  <a:lnTo>
                    <a:pt x="458" y="333"/>
                  </a:lnTo>
                  <a:lnTo>
                    <a:pt x="459" y="331"/>
                  </a:lnTo>
                  <a:lnTo>
                    <a:pt x="459" y="329"/>
                  </a:lnTo>
                  <a:lnTo>
                    <a:pt x="460" y="326"/>
                  </a:lnTo>
                  <a:lnTo>
                    <a:pt x="460" y="324"/>
                  </a:lnTo>
                  <a:lnTo>
                    <a:pt x="461" y="324"/>
                  </a:lnTo>
                  <a:lnTo>
                    <a:pt x="462" y="323"/>
                  </a:lnTo>
                  <a:lnTo>
                    <a:pt x="464" y="324"/>
                  </a:lnTo>
                  <a:lnTo>
                    <a:pt x="465" y="323"/>
                  </a:lnTo>
                  <a:lnTo>
                    <a:pt x="466" y="323"/>
                  </a:lnTo>
                  <a:lnTo>
                    <a:pt x="466" y="320"/>
                  </a:lnTo>
                  <a:lnTo>
                    <a:pt x="467" y="320"/>
                  </a:lnTo>
                  <a:lnTo>
                    <a:pt x="470" y="321"/>
                  </a:lnTo>
                  <a:lnTo>
                    <a:pt x="471" y="321"/>
                  </a:lnTo>
                  <a:lnTo>
                    <a:pt x="471" y="320"/>
                  </a:lnTo>
                  <a:lnTo>
                    <a:pt x="472" y="318"/>
                  </a:lnTo>
                  <a:lnTo>
                    <a:pt x="472" y="317"/>
                  </a:lnTo>
                  <a:lnTo>
                    <a:pt x="474" y="312"/>
                  </a:lnTo>
                  <a:lnTo>
                    <a:pt x="471" y="312"/>
                  </a:lnTo>
                  <a:lnTo>
                    <a:pt x="470" y="313"/>
                  </a:lnTo>
                  <a:lnTo>
                    <a:pt x="466" y="313"/>
                  </a:lnTo>
                  <a:lnTo>
                    <a:pt x="465" y="308"/>
                  </a:lnTo>
                  <a:lnTo>
                    <a:pt x="462" y="306"/>
                  </a:lnTo>
                  <a:lnTo>
                    <a:pt x="458" y="300"/>
                  </a:lnTo>
                  <a:lnTo>
                    <a:pt x="456" y="299"/>
                  </a:lnTo>
                  <a:lnTo>
                    <a:pt x="458" y="297"/>
                  </a:lnTo>
                  <a:lnTo>
                    <a:pt x="456" y="296"/>
                  </a:lnTo>
                  <a:lnTo>
                    <a:pt x="458" y="295"/>
                  </a:lnTo>
                  <a:lnTo>
                    <a:pt x="458" y="293"/>
                  </a:lnTo>
                  <a:lnTo>
                    <a:pt x="460" y="290"/>
                  </a:lnTo>
                  <a:lnTo>
                    <a:pt x="460" y="289"/>
                  </a:lnTo>
                  <a:lnTo>
                    <a:pt x="459" y="288"/>
                  </a:lnTo>
                  <a:lnTo>
                    <a:pt x="459" y="287"/>
                  </a:lnTo>
                  <a:lnTo>
                    <a:pt x="460" y="284"/>
                  </a:lnTo>
                  <a:lnTo>
                    <a:pt x="460" y="283"/>
                  </a:lnTo>
                  <a:lnTo>
                    <a:pt x="462" y="282"/>
                  </a:lnTo>
                  <a:lnTo>
                    <a:pt x="462" y="281"/>
                  </a:lnTo>
                  <a:lnTo>
                    <a:pt x="464" y="281"/>
                  </a:lnTo>
                  <a:lnTo>
                    <a:pt x="465" y="280"/>
                  </a:lnTo>
                  <a:lnTo>
                    <a:pt x="465" y="278"/>
                  </a:lnTo>
                  <a:lnTo>
                    <a:pt x="468" y="278"/>
                  </a:lnTo>
                  <a:lnTo>
                    <a:pt x="468" y="277"/>
                  </a:lnTo>
                  <a:lnTo>
                    <a:pt x="470" y="277"/>
                  </a:lnTo>
                  <a:lnTo>
                    <a:pt x="470" y="275"/>
                  </a:lnTo>
                  <a:lnTo>
                    <a:pt x="468" y="274"/>
                  </a:lnTo>
                  <a:lnTo>
                    <a:pt x="470" y="274"/>
                  </a:lnTo>
                  <a:lnTo>
                    <a:pt x="471" y="272"/>
                  </a:lnTo>
                  <a:lnTo>
                    <a:pt x="472" y="269"/>
                  </a:lnTo>
                  <a:lnTo>
                    <a:pt x="473" y="268"/>
                  </a:lnTo>
                  <a:lnTo>
                    <a:pt x="472" y="268"/>
                  </a:lnTo>
                  <a:lnTo>
                    <a:pt x="472" y="264"/>
                  </a:lnTo>
                  <a:lnTo>
                    <a:pt x="471" y="264"/>
                  </a:lnTo>
                  <a:lnTo>
                    <a:pt x="470" y="263"/>
                  </a:lnTo>
                  <a:lnTo>
                    <a:pt x="467" y="263"/>
                  </a:lnTo>
                  <a:lnTo>
                    <a:pt x="467" y="264"/>
                  </a:lnTo>
                  <a:lnTo>
                    <a:pt x="466" y="264"/>
                  </a:lnTo>
                  <a:lnTo>
                    <a:pt x="465" y="263"/>
                  </a:lnTo>
                  <a:lnTo>
                    <a:pt x="465" y="259"/>
                  </a:lnTo>
                  <a:lnTo>
                    <a:pt x="462" y="259"/>
                  </a:lnTo>
                  <a:lnTo>
                    <a:pt x="460" y="257"/>
                  </a:lnTo>
                  <a:lnTo>
                    <a:pt x="460" y="256"/>
                  </a:lnTo>
                  <a:lnTo>
                    <a:pt x="461" y="254"/>
                  </a:lnTo>
                  <a:lnTo>
                    <a:pt x="458" y="251"/>
                  </a:lnTo>
                  <a:lnTo>
                    <a:pt x="458" y="246"/>
                  </a:lnTo>
                  <a:lnTo>
                    <a:pt x="459" y="245"/>
                  </a:lnTo>
                  <a:lnTo>
                    <a:pt x="459" y="244"/>
                  </a:lnTo>
                  <a:lnTo>
                    <a:pt x="458" y="244"/>
                  </a:lnTo>
                  <a:lnTo>
                    <a:pt x="456" y="243"/>
                  </a:lnTo>
                  <a:lnTo>
                    <a:pt x="455" y="243"/>
                  </a:lnTo>
                  <a:lnTo>
                    <a:pt x="454" y="241"/>
                  </a:lnTo>
                  <a:lnTo>
                    <a:pt x="454" y="240"/>
                  </a:lnTo>
                  <a:lnTo>
                    <a:pt x="453" y="240"/>
                  </a:lnTo>
                  <a:lnTo>
                    <a:pt x="449" y="237"/>
                  </a:lnTo>
                  <a:lnTo>
                    <a:pt x="448" y="233"/>
                  </a:lnTo>
                  <a:lnTo>
                    <a:pt x="448" y="232"/>
                  </a:lnTo>
                  <a:lnTo>
                    <a:pt x="470" y="232"/>
                  </a:lnTo>
                  <a:lnTo>
                    <a:pt x="471" y="231"/>
                  </a:lnTo>
                  <a:lnTo>
                    <a:pt x="471" y="228"/>
                  </a:lnTo>
                  <a:lnTo>
                    <a:pt x="472" y="227"/>
                  </a:lnTo>
                  <a:lnTo>
                    <a:pt x="472" y="225"/>
                  </a:lnTo>
                  <a:lnTo>
                    <a:pt x="474" y="222"/>
                  </a:lnTo>
                  <a:lnTo>
                    <a:pt x="474" y="219"/>
                  </a:lnTo>
                  <a:lnTo>
                    <a:pt x="476" y="219"/>
                  </a:lnTo>
                  <a:lnTo>
                    <a:pt x="476" y="215"/>
                  </a:lnTo>
                  <a:lnTo>
                    <a:pt x="477" y="214"/>
                  </a:lnTo>
                  <a:lnTo>
                    <a:pt x="476" y="210"/>
                  </a:lnTo>
                  <a:lnTo>
                    <a:pt x="474" y="209"/>
                  </a:lnTo>
                  <a:lnTo>
                    <a:pt x="473" y="209"/>
                  </a:lnTo>
                  <a:lnTo>
                    <a:pt x="473" y="208"/>
                  </a:lnTo>
                  <a:lnTo>
                    <a:pt x="471" y="208"/>
                  </a:lnTo>
                  <a:lnTo>
                    <a:pt x="471" y="207"/>
                  </a:lnTo>
                  <a:lnTo>
                    <a:pt x="470" y="206"/>
                  </a:lnTo>
                  <a:lnTo>
                    <a:pt x="470" y="204"/>
                  </a:lnTo>
                  <a:lnTo>
                    <a:pt x="471" y="202"/>
                  </a:lnTo>
                  <a:lnTo>
                    <a:pt x="472" y="202"/>
                  </a:lnTo>
                  <a:lnTo>
                    <a:pt x="473" y="201"/>
                  </a:lnTo>
                  <a:lnTo>
                    <a:pt x="476" y="201"/>
                  </a:lnTo>
                  <a:lnTo>
                    <a:pt x="477" y="200"/>
                  </a:lnTo>
                  <a:lnTo>
                    <a:pt x="477" y="198"/>
                  </a:lnTo>
                  <a:lnTo>
                    <a:pt x="480" y="195"/>
                  </a:lnTo>
                  <a:lnTo>
                    <a:pt x="478" y="192"/>
                  </a:lnTo>
                  <a:lnTo>
                    <a:pt x="478" y="188"/>
                  </a:lnTo>
                  <a:lnTo>
                    <a:pt x="479" y="186"/>
                  </a:lnTo>
                  <a:lnTo>
                    <a:pt x="479" y="184"/>
                  </a:lnTo>
                  <a:lnTo>
                    <a:pt x="478" y="184"/>
                  </a:lnTo>
                  <a:lnTo>
                    <a:pt x="478" y="182"/>
                  </a:lnTo>
                  <a:lnTo>
                    <a:pt x="479" y="179"/>
                  </a:lnTo>
                  <a:lnTo>
                    <a:pt x="479" y="176"/>
                  </a:lnTo>
                  <a:lnTo>
                    <a:pt x="478" y="173"/>
                  </a:lnTo>
                  <a:lnTo>
                    <a:pt x="478" y="171"/>
                  </a:lnTo>
                  <a:lnTo>
                    <a:pt x="479" y="171"/>
                  </a:lnTo>
                  <a:lnTo>
                    <a:pt x="479" y="170"/>
                  </a:lnTo>
                  <a:lnTo>
                    <a:pt x="478" y="170"/>
                  </a:lnTo>
                  <a:lnTo>
                    <a:pt x="478" y="168"/>
                  </a:lnTo>
                  <a:lnTo>
                    <a:pt x="479" y="167"/>
                  </a:lnTo>
                  <a:lnTo>
                    <a:pt x="479" y="166"/>
                  </a:lnTo>
                  <a:lnTo>
                    <a:pt x="478" y="166"/>
                  </a:lnTo>
                  <a:lnTo>
                    <a:pt x="478" y="165"/>
                  </a:lnTo>
                  <a:lnTo>
                    <a:pt x="477" y="164"/>
                  </a:lnTo>
                  <a:lnTo>
                    <a:pt x="477" y="161"/>
                  </a:lnTo>
                  <a:lnTo>
                    <a:pt x="476" y="161"/>
                  </a:lnTo>
                  <a:lnTo>
                    <a:pt x="474" y="159"/>
                  </a:lnTo>
                  <a:lnTo>
                    <a:pt x="474" y="157"/>
                  </a:lnTo>
                  <a:lnTo>
                    <a:pt x="476" y="155"/>
                  </a:lnTo>
                  <a:lnTo>
                    <a:pt x="478" y="157"/>
                  </a:lnTo>
                  <a:lnTo>
                    <a:pt x="479" y="157"/>
                  </a:lnTo>
                  <a:lnTo>
                    <a:pt x="480" y="155"/>
                  </a:lnTo>
                  <a:lnTo>
                    <a:pt x="482" y="153"/>
                  </a:lnTo>
                  <a:lnTo>
                    <a:pt x="482" y="151"/>
                  </a:lnTo>
                  <a:lnTo>
                    <a:pt x="485" y="147"/>
                  </a:lnTo>
                  <a:lnTo>
                    <a:pt x="486" y="145"/>
                  </a:lnTo>
                  <a:lnTo>
                    <a:pt x="487" y="143"/>
                  </a:lnTo>
                  <a:lnTo>
                    <a:pt x="490" y="143"/>
                  </a:lnTo>
                  <a:lnTo>
                    <a:pt x="493" y="142"/>
                  </a:lnTo>
                  <a:lnTo>
                    <a:pt x="496" y="140"/>
                  </a:lnTo>
                  <a:lnTo>
                    <a:pt x="497" y="137"/>
                  </a:lnTo>
                  <a:lnTo>
                    <a:pt x="498" y="137"/>
                  </a:lnTo>
                  <a:lnTo>
                    <a:pt x="498" y="136"/>
                  </a:lnTo>
                  <a:lnTo>
                    <a:pt x="501" y="136"/>
                  </a:lnTo>
                  <a:lnTo>
                    <a:pt x="501" y="135"/>
                  </a:lnTo>
                  <a:lnTo>
                    <a:pt x="502" y="133"/>
                  </a:lnTo>
                  <a:lnTo>
                    <a:pt x="502" y="131"/>
                  </a:lnTo>
                  <a:lnTo>
                    <a:pt x="503" y="130"/>
                  </a:lnTo>
                  <a:lnTo>
                    <a:pt x="505" y="127"/>
                  </a:lnTo>
                  <a:lnTo>
                    <a:pt x="504" y="127"/>
                  </a:lnTo>
                  <a:lnTo>
                    <a:pt x="504" y="125"/>
                  </a:lnTo>
                  <a:lnTo>
                    <a:pt x="502" y="124"/>
                  </a:lnTo>
                  <a:lnTo>
                    <a:pt x="501" y="123"/>
                  </a:lnTo>
                  <a:lnTo>
                    <a:pt x="498" y="122"/>
                  </a:lnTo>
                  <a:lnTo>
                    <a:pt x="495" y="121"/>
                  </a:lnTo>
                  <a:lnTo>
                    <a:pt x="493" y="122"/>
                  </a:lnTo>
                  <a:lnTo>
                    <a:pt x="491" y="122"/>
                  </a:lnTo>
                  <a:lnTo>
                    <a:pt x="490" y="121"/>
                  </a:lnTo>
                  <a:lnTo>
                    <a:pt x="490" y="116"/>
                  </a:lnTo>
                  <a:lnTo>
                    <a:pt x="491" y="111"/>
                  </a:lnTo>
                  <a:lnTo>
                    <a:pt x="492" y="110"/>
                  </a:lnTo>
                  <a:lnTo>
                    <a:pt x="490" y="110"/>
                  </a:lnTo>
                  <a:lnTo>
                    <a:pt x="490" y="106"/>
                  </a:lnTo>
                  <a:lnTo>
                    <a:pt x="489" y="105"/>
                  </a:lnTo>
                  <a:lnTo>
                    <a:pt x="487" y="105"/>
                  </a:lnTo>
                  <a:lnTo>
                    <a:pt x="487" y="106"/>
                  </a:lnTo>
                  <a:lnTo>
                    <a:pt x="482" y="106"/>
                  </a:lnTo>
                  <a:lnTo>
                    <a:pt x="480" y="104"/>
                  </a:lnTo>
                  <a:lnTo>
                    <a:pt x="479" y="104"/>
                  </a:lnTo>
                  <a:lnTo>
                    <a:pt x="479" y="105"/>
                  </a:lnTo>
                  <a:lnTo>
                    <a:pt x="478" y="106"/>
                  </a:lnTo>
                  <a:lnTo>
                    <a:pt x="474" y="106"/>
                  </a:lnTo>
                  <a:lnTo>
                    <a:pt x="473" y="105"/>
                  </a:lnTo>
                  <a:lnTo>
                    <a:pt x="471" y="105"/>
                  </a:lnTo>
                  <a:lnTo>
                    <a:pt x="470" y="106"/>
                  </a:lnTo>
                  <a:lnTo>
                    <a:pt x="467" y="104"/>
                  </a:lnTo>
                  <a:lnTo>
                    <a:pt x="464" y="104"/>
                  </a:lnTo>
                  <a:lnTo>
                    <a:pt x="464" y="109"/>
                  </a:lnTo>
                  <a:lnTo>
                    <a:pt x="462" y="109"/>
                  </a:lnTo>
                  <a:lnTo>
                    <a:pt x="462" y="110"/>
                  </a:lnTo>
                  <a:lnTo>
                    <a:pt x="461" y="110"/>
                  </a:lnTo>
                  <a:lnTo>
                    <a:pt x="458" y="111"/>
                  </a:lnTo>
                  <a:lnTo>
                    <a:pt x="455" y="111"/>
                  </a:lnTo>
                  <a:lnTo>
                    <a:pt x="453" y="114"/>
                  </a:lnTo>
                  <a:lnTo>
                    <a:pt x="453" y="112"/>
                  </a:lnTo>
                  <a:lnTo>
                    <a:pt x="452" y="111"/>
                  </a:lnTo>
                  <a:lnTo>
                    <a:pt x="451" y="111"/>
                  </a:lnTo>
                  <a:lnTo>
                    <a:pt x="451" y="110"/>
                  </a:lnTo>
                  <a:lnTo>
                    <a:pt x="449" y="110"/>
                  </a:lnTo>
                  <a:lnTo>
                    <a:pt x="449" y="112"/>
                  </a:lnTo>
                  <a:lnTo>
                    <a:pt x="446" y="112"/>
                  </a:lnTo>
                  <a:lnTo>
                    <a:pt x="446" y="110"/>
                  </a:lnTo>
                  <a:lnTo>
                    <a:pt x="443" y="110"/>
                  </a:lnTo>
                  <a:lnTo>
                    <a:pt x="442" y="109"/>
                  </a:lnTo>
                  <a:lnTo>
                    <a:pt x="440" y="109"/>
                  </a:lnTo>
                  <a:lnTo>
                    <a:pt x="437" y="110"/>
                  </a:lnTo>
                  <a:lnTo>
                    <a:pt x="435" y="110"/>
                  </a:lnTo>
                  <a:lnTo>
                    <a:pt x="435" y="111"/>
                  </a:lnTo>
                  <a:lnTo>
                    <a:pt x="434" y="111"/>
                  </a:lnTo>
                  <a:lnTo>
                    <a:pt x="434" y="108"/>
                  </a:lnTo>
                  <a:lnTo>
                    <a:pt x="433" y="108"/>
                  </a:lnTo>
                  <a:lnTo>
                    <a:pt x="433" y="110"/>
                  </a:lnTo>
                  <a:lnTo>
                    <a:pt x="429" y="110"/>
                  </a:lnTo>
                  <a:lnTo>
                    <a:pt x="429" y="111"/>
                  </a:lnTo>
                  <a:lnTo>
                    <a:pt x="428" y="114"/>
                  </a:lnTo>
                  <a:lnTo>
                    <a:pt x="422" y="114"/>
                  </a:lnTo>
                  <a:lnTo>
                    <a:pt x="422" y="111"/>
                  </a:lnTo>
                  <a:lnTo>
                    <a:pt x="420" y="110"/>
                  </a:lnTo>
                  <a:lnTo>
                    <a:pt x="420" y="108"/>
                  </a:lnTo>
                  <a:lnTo>
                    <a:pt x="424" y="103"/>
                  </a:lnTo>
                  <a:lnTo>
                    <a:pt x="424" y="102"/>
                  </a:lnTo>
                  <a:lnTo>
                    <a:pt x="426" y="102"/>
                  </a:lnTo>
                  <a:lnTo>
                    <a:pt x="426" y="99"/>
                  </a:lnTo>
                  <a:lnTo>
                    <a:pt x="424" y="99"/>
                  </a:lnTo>
                  <a:lnTo>
                    <a:pt x="423" y="98"/>
                  </a:lnTo>
                  <a:lnTo>
                    <a:pt x="423" y="99"/>
                  </a:lnTo>
                  <a:lnTo>
                    <a:pt x="421" y="99"/>
                  </a:lnTo>
                  <a:lnTo>
                    <a:pt x="421" y="94"/>
                  </a:lnTo>
                  <a:lnTo>
                    <a:pt x="418" y="94"/>
                  </a:lnTo>
                  <a:lnTo>
                    <a:pt x="418" y="96"/>
                  </a:lnTo>
                  <a:lnTo>
                    <a:pt x="416" y="96"/>
                  </a:lnTo>
                  <a:lnTo>
                    <a:pt x="416" y="97"/>
                  </a:lnTo>
                  <a:lnTo>
                    <a:pt x="415" y="97"/>
                  </a:lnTo>
                  <a:lnTo>
                    <a:pt x="409" y="98"/>
                  </a:lnTo>
                  <a:lnTo>
                    <a:pt x="408" y="98"/>
                  </a:lnTo>
                  <a:lnTo>
                    <a:pt x="406" y="99"/>
                  </a:lnTo>
                  <a:lnTo>
                    <a:pt x="404" y="99"/>
                  </a:lnTo>
                  <a:lnTo>
                    <a:pt x="403" y="100"/>
                  </a:lnTo>
                  <a:lnTo>
                    <a:pt x="402" y="100"/>
                  </a:lnTo>
                  <a:lnTo>
                    <a:pt x="402" y="103"/>
                  </a:lnTo>
                  <a:lnTo>
                    <a:pt x="400" y="103"/>
                  </a:lnTo>
                  <a:lnTo>
                    <a:pt x="399" y="104"/>
                  </a:lnTo>
                  <a:lnTo>
                    <a:pt x="398" y="104"/>
                  </a:lnTo>
                  <a:lnTo>
                    <a:pt x="397" y="105"/>
                  </a:lnTo>
                  <a:lnTo>
                    <a:pt x="397" y="106"/>
                  </a:lnTo>
                  <a:lnTo>
                    <a:pt x="396" y="106"/>
                  </a:lnTo>
                  <a:lnTo>
                    <a:pt x="393" y="109"/>
                  </a:lnTo>
                  <a:lnTo>
                    <a:pt x="392" y="109"/>
                  </a:lnTo>
                  <a:lnTo>
                    <a:pt x="392" y="108"/>
                  </a:lnTo>
                  <a:lnTo>
                    <a:pt x="391" y="97"/>
                  </a:lnTo>
                  <a:lnTo>
                    <a:pt x="392" y="96"/>
                  </a:lnTo>
                  <a:lnTo>
                    <a:pt x="395" y="96"/>
                  </a:lnTo>
                  <a:lnTo>
                    <a:pt x="395" y="94"/>
                  </a:lnTo>
                  <a:lnTo>
                    <a:pt x="393" y="94"/>
                  </a:lnTo>
                  <a:lnTo>
                    <a:pt x="393" y="93"/>
                  </a:lnTo>
                  <a:lnTo>
                    <a:pt x="395" y="93"/>
                  </a:lnTo>
                  <a:lnTo>
                    <a:pt x="395" y="92"/>
                  </a:lnTo>
                  <a:lnTo>
                    <a:pt x="396" y="92"/>
                  </a:lnTo>
                  <a:lnTo>
                    <a:pt x="396" y="91"/>
                  </a:lnTo>
                  <a:lnTo>
                    <a:pt x="397" y="90"/>
                  </a:lnTo>
                  <a:lnTo>
                    <a:pt x="402" y="87"/>
                  </a:lnTo>
                  <a:lnTo>
                    <a:pt x="402" y="86"/>
                  </a:lnTo>
                  <a:lnTo>
                    <a:pt x="403" y="86"/>
                  </a:lnTo>
                  <a:lnTo>
                    <a:pt x="403" y="82"/>
                  </a:lnTo>
                  <a:lnTo>
                    <a:pt x="402" y="84"/>
                  </a:lnTo>
                  <a:lnTo>
                    <a:pt x="402" y="85"/>
                  </a:lnTo>
                  <a:lnTo>
                    <a:pt x="400" y="86"/>
                  </a:lnTo>
                  <a:lnTo>
                    <a:pt x="399" y="86"/>
                  </a:lnTo>
                  <a:lnTo>
                    <a:pt x="397" y="87"/>
                  </a:lnTo>
                  <a:lnTo>
                    <a:pt x="396" y="88"/>
                  </a:lnTo>
                  <a:lnTo>
                    <a:pt x="393" y="88"/>
                  </a:lnTo>
                  <a:lnTo>
                    <a:pt x="393" y="85"/>
                  </a:lnTo>
                  <a:lnTo>
                    <a:pt x="395" y="86"/>
                  </a:lnTo>
                  <a:lnTo>
                    <a:pt x="395" y="82"/>
                  </a:lnTo>
                  <a:lnTo>
                    <a:pt x="397" y="84"/>
                  </a:lnTo>
                  <a:lnTo>
                    <a:pt x="397" y="82"/>
                  </a:lnTo>
                  <a:lnTo>
                    <a:pt x="400" y="79"/>
                  </a:lnTo>
                  <a:lnTo>
                    <a:pt x="402" y="79"/>
                  </a:lnTo>
                  <a:lnTo>
                    <a:pt x="402" y="78"/>
                  </a:lnTo>
                  <a:lnTo>
                    <a:pt x="400" y="78"/>
                  </a:lnTo>
                  <a:lnTo>
                    <a:pt x="399" y="79"/>
                  </a:lnTo>
                  <a:lnTo>
                    <a:pt x="398" y="79"/>
                  </a:lnTo>
                  <a:lnTo>
                    <a:pt x="397" y="80"/>
                  </a:lnTo>
                  <a:lnTo>
                    <a:pt x="393" y="80"/>
                  </a:lnTo>
                  <a:lnTo>
                    <a:pt x="393" y="79"/>
                  </a:lnTo>
                  <a:lnTo>
                    <a:pt x="392" y="79"/>
                  </a:lnTo>
                  <a:lnTo>
                    <a:pt x="392" y="77"/>
                  </a:lnTo>
                  <a:lnTo>
                    <a:pt x="395" y="77"/>
                  </a:lnTo>
                  <a:lnTo>
                    <a:pt x="395" y="69"/>
                  </a:lnTo>
                  <a:lnTo>
                    <a:pt x="396" y="69"/>
                  </a:lnTo>
                  <a:lnTo>
                    <a:pt x="397" y="68"/>
                  </a:lnTo>
                  <a:lnTo>
                    <a:pt x="398" y="66"/>
                  </a:lnTo>
                  <a:lnTo>
                    <a:pt x="398" y="65"/>
                  </a:lnTo>
                  <a:lnTo>
                    <a:pt x="398" y="66"/>
                  </a:lnTo>
                  <a:lnTo>
                    <a:pt x="395" y="66"/>
                  </a:lnTo>
                  <a:lnTo>
                    <a:pt x="395" y="63"/>
                  </a:lnTo>
                  <a:lnTo>
                    <a:pt x="393" y="65"/>
                  </a:lnTo>
                  <a:lnTo>
                    <a:pt x="393" y="68"/>
                  </a:lnTo>
                  <a:lnTo>
                    <a:pt x="392" y="68"/>
                  </a:lnTo>
                  <a:lnTo>
                    <a:pt x="392" y="67"/>
                  </a:lnTo>
                  <a:lnTo>
                    <a:pt x="391" y="67"/>
                  </a:lnTo>
                  <a:lnTo>
                    <a:pt x="390" y="68"/>
                  </a:lnTo>
                  <a:lnTo>
                    <a:pt x="391" y="69"/>
                  </a:lnTo>
                  <a:lnTo>
                    <a:pt x="389" y="69"/>
                  </a:lnTo>
                  <a:lnTo>
                    <a:pt x="389" y="72"/>
                  </a:lnTo>
                  <a:lnTo>
                    <a:pt x="387" y="72"/>
                  </a:lnTo>
                  <a:lnTo>
                    <a:pt x="386" y="73"/>
                  </a:lnTo>
                  <a:lnTo>
                    <a:pt x="386" y="69"/>
                  </a:lnTo>
                  <a:lnTo>
                    <a:pt x="384" y="69"/>
                  </a:lnTo>
                  <a:lnTo>
                    <a:pt x="385" y="67"/>
                  </a:lnTo>
                  <a:lnTo>
                    <a:pt x="385" y="65"/>
                  </a:lnTo>
                  <a:lnTo>
                    <a:pt x="386" y="63"/>
                  </a:lnTo>
                  <a:lnTo>
                    <a:pt x="386" y="61"/>
                  </a:lnTo>
                  <a:lnTo>
                    <a:pt x="387" y="61"/>
                  </a:lnTo>
                  <a:lnTo>
                    <a:pt x="391" y="57"/>
                  </a:lnTo>
                  <a:lnTo>
                    <a:pt x="392" y="57"/>
                  </a:lnTo>
                  <a:lnTo>
                    <a:pt x="392" y="55"/>
                  </a:lnTo>
                  <a:lnTo>
                    <a:pt x="391" y="55"/>
                  </a:lnTo>
                  <a:lnTo>
                    <a:pt x="391" y="56"/>
                  </a:lnTo>
                  <a:lnTo>
                    <a:pt x="390" y="57"/>
                  </a:lnTo>
                  <a:lnTo>
                    <a:pt x="385" y="57"/>
                  </a:lnTo>
                  <a:lnTo>
                    <a:pt x="385" y="59"/>
                  </a:lnTo>
                  <a:lnTo>
                    <a:pt x="384" y="60"/>
                  </a:lnTo>
                  <a:lnTo>
                    <a:pt x="383" y="60"/>
                  </a:lnTo>
                  <a:lnTo>
                    <a:pt x="383" y="59"/>
                  </a:lnTo>
                  <a:lnTo>
                    <a:pt x="381" y="57"/>
                  </a:lnTo>
                  <a:lnTo>
                    <a:pt x="381" y="56"/>
                  </a:lnTo>
                  <a:lnTo>
                    <a:pt x="383" y="56"/>
                  </a:lnTo>
                  <a:lnTo>
                    <a:pt x="383" y="54"/>
                  </a:lnTo>
                  <a:lnTo>
                    <a:pt x="381" y="54"/>
                  </a:lnTo>
                  <a:lnTo>
                    <a:pt x="381" y="50"/>
                  </a:lnTo>
                  <a:lnTo>
                    <a:pt x="380" y="50"/>
                  </a:lnTo>
                  <a:lnTo>
                    <a:pt x="379" y="49"/>
                  </a:lnTo>
                  <a:lnTo>
                    <a:pt x="379" y="50"/>
                  </a:lnTo>
                  <a:lnTo>
                    <a:pt x="378" y="50"/>
                  </a:lnTo>
                  <a:lnTo>
                    <a:pt x="378" y="49"/>
                  </a:lnTo>
                  <a:lnTo>
                    <a:pt x="377" y="50"/>
                  </a:lnTo>
                  <a:lnTo>
                    <a:pt x="377" y="51"/>
                  </a:lnTo>
                  <a:lnTo>
                    <a:pt x="375" y="51"/>
                  </a:lnTo>
                  <a:lnTo>
                    <a:pt x="375" y="47"/>
                  </a:lnTo>
                  <a:lnTo>
                    <a:pt x="377" y="47"/>
                  </a:lnTo>
                  <a:lnTo>
                    <a:pt x="377" y="44"/>
                  </a:lnTo>
                  <a:lnTo>
                    <a:pt x="375" y="44"/>
                  </a:lnTo>
                  <a:lnTo>
                    <a:pt x="375" y="42"/>
                  </a:lnTo>
                  <a:lnTo>
                    <a:pt x="377" y="42"/>
                  </a:lnTo>
                  <a:lnTo>
                    <a:pt x="377" y="41"/>
                  </a:lnTo>
                  <a:lnTo>
                    <a:pt x="378" y="39"/>
                  </a:lnTo>
                  <a:lnTo>
                    <a:pt x="380" y="39"/>
                  </a:lnTo>
                  <a:lnTo>
                    <a:pt x="380" y="38"/>
                  </a:lnTo>
                  <a:lnTo>
                    <a:pt x="381" y="38"/>
                  </a:lnTo>
                  <a:lnTo>
                    <a:pt x="381" y="37"/>
                  </a:lnTo>
                  <a:lnTo>
                    <a:pt x="380" y="37"/>
                  </a:lnTo>
                  <a:lnTo>
                    <a:pt x="379" y="38"/>
                  </a:lnTo>
                  <a:lnTo>
                    <a:pt x="378" y="37"/>
                  </a:lnTo>
                  <a:lnTo>
                    <a:pt x="381" y="34"/>
                  </a:lnTo>
                  <a:lnTo>
                    <a:pt x="383" y="35"/>
                  </a:lnTo>
                  <a:lnTo>
                    <a:pt x="385" y="35"/>
                  </a:lnTo>
                  <a:lnTo>
                    <a:pt x="385" y="34"/>
                  </a:lnTo>
                  <a:lnTo>
                    <a:pt x="386" y="34"/>
                  </a:lnTo>
                  <a:lnTo>
                    <a:pt x="386" y="32"/>
                  </a:lnTo>
                  <a:lnTo>
                    <a:pt x="390" y="32"/>
                  </a:lnTo>
                  <a:lnTo>
                    <a:pt x="391" y="31"/>
                  </a:lnTo>
                  <a:lnTo>
                    <a:pt x="390" y="31"/>
                  </a:lnTo>
                  <a:lnTo>
                    <a:pt x="387" y="29"/>
                  </a:lnTo>
                  <a:lnTo>
                    <a:pt x="390" y="29"/>
                  </a:lnTo>
                  <a:lnTo>
                    <a:pt x="392" y="28"/>
                  </a:lnTo>
                  <a:lnTo>
                    <a:pt x="393" y="26"/>
                  </a:lnTo>
                  <a:lnTo>
                    <a:pt x="395" y="26"/>
                  </a:lnTo>
                  <a:lnTo>
                    <a:pt x="396" y="28"/>
                  </a:lnTo>
                  <a:lnTo>
                    <a:pt x="398" y="28"/>
                  </a:lnTo>
                  <a:lnTo>
                    <a:pt x="399" y="29"/>
                  </a:lnTo>
                  <a:lnTo>
                    <a:pt x="402" y="29"/>
                  </a:lnTo>
                  <a:lnTo>
                    <a:pt x="404" y="26"/>
                  </a:lnTo>
                  <a:lnTo>
                    <a:pt x="406" y="28"/>
                  </a:lnTo>
                  <a:lnTo>
                    <a:pt x="408" y="26"/>
                  </a:lnTo>
                  <a:lnTo>
                    <a:pt x="409" y="26"/>
                  </a:lnTo>
                  <a:lnTo>
                    <a:pt x="409" y="25"/>
                  </a:lnTo>
                  <a:lnTo>
                    <a:pt x="410" y="25"/>
                  </a:lnTo>
                  <a:lnTo>
                    <a:pt x="410" y="24"/>
                  </a:lnTo>
                  <a:lnTo>
                    <a:pt x="411" y="24"/>
                  </a:lnTo>
                  <a:lnTo>
                    <a:pt x="414" y="23"/>
                  </a:lnTo>
                  <a:lnTo>
                    <a:pt x="414" y="25"/>
                  </a:lnTo>
                  <a:lnTo>
                    <a:pt x="415" y="25"/>
                  </a:lnTo>
                  <a:lnTo>
                    <a:pt x="415" y="23"/>
                  </a:lnTo>
                  <a:lnTo>
                    <a:pt x="416" y="22"/>
                  </a:lnTo>
                  <a:lnTo>
                    <a:pt x="416" y="23"/>
                  </a:lnTo>
                  <a:lnTo>
                    <a:pt x="418" y="23"/>
                  </a:lnTo>
                  <a:lnTo>
                    <a:pt x="418" y="25"/>
                  </a:lnTo>
                  <a:lnTo>
                    <a:pt x="420" y="26"/>
                  </a:lnTo>
                  <a:lnTo>
                    <a:pt x="421" y="26"/>
                  </a:lnTo>
                  <a:lnTo>
                    <a:pt x="421" y="22"/>
                  </a:lnTo>
                  <a:lnTo>
                    <a:pt x="420" y="22"/>
                  </a:lnTo>
                  <a:lnTo>
                    <a:pt x="418" y="20"/>
                  </a:lnTo>
                  <a:lnTo>
                    <a:pt x="417" y="20"/>
                  </a:lnTo>
                  <a:lnTo>
                    <a:pt x="416" y="19"/>
                  </a:lnTo>
                  <a:lnTo>
                    <a:pt x="417" y="19"/>
                  </a:lnTo>
                  <a:lnTo>
                    <a:pt x="422" y="18"/>
                  </a:lnTo>
                  <a:lnTo>
                    <a:pt x="422" y="17"/>
                  </a:lnTo>
                  <a:lnTo>
                    <a:pt x="421" y="18"/>
                  </a:lnTo>
                  <a:lnTo>
                    <a:pt x="420" y="18"/>
                  </a:lnTo>
                  <a:lnTo>
                    <a:pt x="418" y="17"/>
                  </a:lnTo>
                  <a:lnTo>
                    <a:pt x="418" y="18"/>
                  </a:lnTo>
                  <a:lnTo>
                    <a:pt x="416" y="18"/>
                  </a:lnTo>
                  <a:lnTo>
                    <a:pt x="416" y="16"/>
                  </a:lnTo>
                  <a:lnTo>
                    <a:pt x="417" y="14"/>
                  </a:lnTo>
                  <a:lnTo>
                    <a:pt x="416" y="14"/>
                  </a:lnTo>
                  <a:lnTo>
                    <a:pt x="416" y="13"/>
                  </a:lnTo>
                  <a:lnTo>
                    <a:pt x="418" y="13"/>
                  </a:lnTo>
                  <a:lnTo>
                    <a:pt x="420" y="12"/>
                  </a:lnTo>
                  <a:lnTo>
                    <a:pt x="426" y="7"/>
                  </a:lnTo>
                  <a:lnTo>
                    <a:pt x="426" y="8"/>
                  </a:lnTo>
                  <a:lnTo>
                    <a:pt x="427" y="8"/>
                  </a:lnTo>
                  <a:lnTo>
                    <a:pt x="427" y="5"/>
                  </a:lnTo>
                  <a:lnTo>
                    <a:pt x="429" y="5"/>
                  </a:lnTo>
                  <a:lnTo>
                    <a:pt x="430" y="4"/>
                  </a:lnTo>
                  <a:lnTo>
                    <a:pt x="431" y="4"/>
                  </a:lnTo>
                  <a:lnTo>
                    <a:pt x="434" y="1"/>
                  </a:lnTo>
                  <a:lnTo>
                    <a:pt x="435" y="2"/>
                  </a:lnTo>
                  <a:lnTo>
                    <a:pt x="435" y="6"/>
                  </a:lnTo>
                  <a:lnTo>
                    <a:pt x="434" y="6"/>
                  </a:lnTo>
                  <a:lnTo>
                    <a:pt x="434" y="7"/>
                  </a:lnTo>
                  <a:lnTo>
                    <a:pt x="435" y="7"/>
                  </a:lnTo>
                  <a:lnTo>
                    <a:pt x="436" y="6"/>
                  </a:lnTo>
                  <a:lnTo>
                    <a:pt x="435" y="5"/>
                  </a:lnTo>
                  <a:lnTo>
                    <a:pt x="436" y="5"/>
                  </a:lnTo>
                  <a:lnTo>
                    <a:pt x="437" y="4"/>
                  </a:lnTo>
                  <a:lnTo>
                    <a:pt x="439" y="4"/>
                  </a:lnTo>
                  <a:lnTo>
                    <a:pt x="439" y="2"/>
                  </a:lnTo>
                  <a:lnTo>
                    <a:pt x="441" y="2"/>
                  </a:lnTo>
                  <a:lnTo>
                    <a:pt x="441" y="1"/>
                  </a:lnTo>
                  <a:lnTo>
                    <a:pt x="442" y="1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362837E-E14E-4A12-836E-130F875E8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32" y="3606906"/>
              <a:ext cx="4818" cy="72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0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59A3"/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D34270C-1625-41F4-82D2-014A62B3D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7216" y="3398531"/>
              <a:ext cx="160197" cy="105995"/>
            </a:xfrm>
            <a:custGeom>
              <a:avLst/>
              <a:gdLst/>
              <a:ahLst/>
              <a:cxnLst>
                <a:cxn ang="0">
                  <a:pos x="123" y="6"/>
                </a:cxn>
                <a:cxn ang="0">
                  <a:pos x="128" y="13"/>
                </a:cxn>
                <a:cxn ang="0">
                  <a:pos x="129" y="17"/>
                </a:cxn>
                <a:cxn ang="0">
                  <a:pos x="131" y="21"/>
                </a:cxn>
                <a:cxn ang="0">
                  <a:pos x="124" y="21"/>
                </a:cxn>
                <a:cxn ang="0">
                  <a:pos x="122" y="26"/>
                </a:cxn>
                <a:cxn ang="0">
                  <a:pos x="118" y="31"/>
                </a:cxn>
                <a:cxn ang="0">
                  <a:pos x="115" y="31"/>
                </a:cxn>
                <a:cxn ang="0">
                  <a:pos x="111" y="36"/>
                </a:cxn>
                <a:cxn ang="0">
                  <a:pos x="104" y="38"/>
                </a:cxn>
                <a:cxn ang="0">
                  <a:pos x="96" y="42"/>
                </a:cxn>
                <a:cxn ang="0">
                  <a:pos x="97" y="50"/>
                </a:cxn>
                <a:cxn ang="0">
                  <a:pos x="97" y="63"/>
                </a:cxn>
                <a:cxn ang="0">
                  <a:pos x="91" y="64"/>
                </a:cxn>
                <a:cxn ang="0">
                  <a:pos x="81" y="69"/>
                </a:cxn>
                <a:cxn ang="0">
                  <a:pos x="80" y="73"/>
                </a:cxn>
                <a:cxn ang="0">
                  <a:pos x="81" y="75"/>
                </a:cxn>
                <a:cxn ang="0">
                  <a:pos x="81" y="84"/>
                </a:cxn>
                <a:cxn ang="0">
                  <a:pos x="78" y="87"/>
                </a:cxn>
                <a:cxn ang="0">
                  <a:pos x="68" y="85"/>
                </a:cxn>
                <a:cxn ang="0">
                  <a:pos x="65" y="82"/>
                </a:cxn>
                <a:cxn ang="0">
                  <a:pos x="60" y="84"/>
                </a:cxn>
                <a:cxn ang="0">
                  <a:pos x="53" y="78"/>
                </a:cxn>
                <a:cxn ang="0">
                  <a:pos x="49" y="75"/>
                </a:cxn>
                <a:cxn ang="0">
                  <a:pos x="42" y="85"/>
                </a:cxn>
                <a:cxn ang="0">
                  <a:pos x="33" y="85"/>
                </a:cxn>
                <a:cxn ang="0">
                  <a:pos x="27" y="82"/>
                </a:cxn>
                <a:cxn ang="0">
                  <a:pos x="22" y="88"/>
                </a:cxn>
                <a:cxn ang="0">
                  <a:pos x="17" y="86"/>
                </a:cxn>
                <a:cxn ang="0">
                  <a:pos x="9" y="82"/>
                </a:cxn>
                <a:cxn ang="0">
                  <a:pos x="16" y="79"/>
                </a:cxn>
                <a:cxn ang="0">
                  <a:pos x="18" y="79"/>
                </a:cxn>
                <a:cxn ang="0">
                  <a:pos x="22" y="75"/>
                </a:cxn>
                <a:cxn ang="0">
                  <a:pos x="15" y="68"/>
                </a:cxn>
                <a:cxn ang="0">
                  <a:pos x="9" y="62"/>
                </a:cxn>
                <a:cxn ang="0">
                  <a:pos x="10" y="54"/>
                </a:cxn>
                <a:cxn ang="0">
                  <a:pos x="4" y="54"/>
                </a:cxn>
                <a:cxn ang="0">
                  <a:pos x="10" y="45"/>
                </a:cxn>
                <a:cxn ang="0">
                  <a:pos x="6" y="41"/>
                </a:cxn>
                <a:cxn ang="0">
                  <a:pos x="3" y="41"/>
                </a:cxn>
                <a:cxn ang="0">
                  <a:pos x="0" y="36"/>
                </a:cxn>
                <a:cxn ang="0">
                  <a:pos x="5" y="31"/>
                </a:cxn>
                <a:cxn ang="0">
                  <a:pos x="15" y="21"/>
                </a:cxn>
                <a:cxn ang="0">
                  <a:pos x="22" y="23"/>
                </a:cxn>
                <a:cxn ang="0">
                  <a:pos x="43" y="26"/>
                </a:cxn>
                <a:cxn ang="0">
                  <a:pos x="47" y="29"/>
                </a:cxn>
                <a:cxn ang="0">
                  <a:pos x="50" y="30"/>
                </a:cxn>
                <a:cxn ang="0">
                  <a:pos x="54" y="26"/>
                </a:cxn>
                <a:cxn ang="0">
                  <a:pos x="58" y="24"/>
                </a:cxn>
                <a:cxn ang="0">
                  <a:pos x="61" y="20"/>
                </a:cxn>
                <a:cxn ang="0">
                  <a:pos x="65" y="17"/>
                </a:cxn>
                <a:cxn ang="0">
                  <a:pos x="69" y="14"/>
                </a:cxn>
                <a:cxn ang="0">
                  <a:pos x="87" y="15"/>
                </a:cxn>
                <a:cxn ang="0">
                  <a:pos x="96" y="12"/>
                </a:cxn>
                <a:cxn ang="0">
                  <a:pos x="100" y="11"/>
                </a:cxn>
                <a:cxn ang="0">
                  <a:pos x="110" y="11"/>
                </a:cxn>
                <a:cxn ang="0">
                  <a:pos x="110" y="2"/>
                </a:cxn>
                <a:cxn ang="0">
                  <a:pos x="122" y="0"/>
                </a:cxn>
              </a:cxnLst>
              <a:rect l="0" t="0" r="r" b="b"/>
              <a:pathLst>
                <a:path w="133" h="88">
                  <a:moveTo>
                    <a:pt x="122" y="0"/>
                  </a:moveTo>
                  <a:lnTo>
                    <a:pt x="124" y="2"/>
                  </a:lnTo>
                  <a:lnTo>
                    <a:pt x="124" y="5"/>
                  </a:lnTo>
                  <a:lnTo>
                    <a:pt x="123" y="6"/>
                  </a:lnTo>
                  <a:lnTo>
                    <a:pt x="124" y="8"/>
                  </a:lnTo>
                  <a:lnTo>
                    <a:pt x="127" y="11"/>
                  </a:lnTo>
                  <a:lnTo>
                    <a:pt x="128" y="11"/>
                  </a:lnTo>
                  <a:lnTo>
                    <a:pt x="128" y="13"/>
                  </a:lnTo>
                  <a:lnTo>
                    <a:pt x="127" y="13"/>
                  </a:lnTo>
                  <a:lnTo>
                    <a:pt x="127" y="15"/>
                  </a:lnTo>
                  <a:lnTo>
                    <a:pt x="128" y="15"/>
                  </a:lnTo>
                  <a:lnTo>
                    <a:pt x="129" y="17"/>
                  </a:lnTo>
                  <a:lnTo>
                    <a:pt x="130" y="19"/>
                  </a:lnTo>
                  <a:lnTo>
                    <a:pt x="133" y="20"/>
                  </a:lnTo>
                  <a:lnTo>
                    <a:pt x="133" y="23"/>
                  </a:lnTo>
                  <a:lnTo>
                    <a:pt x="131" y="21"/>
                  </a:lnTo>
                  <a:lnTo>
                    <a:pt x="129" y="21"/>
                  </a:lnTo>
                  <a:lnTo>
                    <a:pt x="129" y="20"/>
                  </a:lnTo>
                  <a:lnTo>
                    <a:pt x="125" y="20"/>
                  </a:lnTo>
                  <a:lnTo>
                    <a:pt x="124" y="21"/>
                  </a:lnTo>
                  <a:lnTo>
                    <a:pt x="122" y="21"/>
                  </a:lnTo>
                  <a:lnTo>
                    <a:pt x="121" y="24"/>
                  </a:lnTo>
                  <a:lnTo>
                    <a:pt x="121" y="25"/>
                  </a:lnTo>
                  <a:lnTo>
                    <a:pt x="122" y="26"/>
                  </a:lnTo>
                  <a:lnTo>
                    <a:pt x="122" y="29"/>
                  </a:lnTo>
                  <a:lnTo>
                    <a:pt x="123" y="30"/>
                  </a:lnTo>
                  <a:lnTo>
                    <a:pt x="123" y="31"/>
                  </a:lnTo>
                  <a:lnTo>
                    <a:pt x="118" y="31"/>
                  </a:lnTo>
                  <a:lnTo>
                    <a:pt x="117" y="30"/>
                  </a:lnTo>
                  <a:lnTo>
                    <a:pt x="116" y="30"/>
                  </a:lnTo>
                  <a:lnTo>
                    <a:pt x="116" y="31"/>
                  </a:lnTo>
                  <a:lnTo>
                    <a:pt x="115" y="31"/>
                  </a:lnTo>
                  <a:lnTo>
                    <a:pt x="114" y="30"/>
                  </a:lnTo>
                  <a:lnTo>
                    <a:pt x="114" y="35"/>
                  </a:lnTo>
                  <a:lnTo>
                    <a:pt x="112" y="35"/>
                  </a:lnTo>
                  <a:lnTo>
                    <a:pt x="111" y="36"/>
                  </a:lnTo>
                  <a:lnTo>
                    <a:pt x="109" y="36"/>
                  </a:lnTo>
                  <a:lnTo>
                    <a:pt x="108" y="37"/>
                  </a:lnTo>
                  <a:lnTo>
                    <a:pt x="106" y="37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41"/>
                  </a:lnTo>
                  <a:lnTo>
                    <a:pt x="96" y="41"/>
                  </a:lnTo>
                  <a:lnTo>
                    <a:pt x="96" y="42"/>
                  </a:lnTo>
                  <a:lnTo>
                    <a:pt x="94" y="43"/>
                  </a:lnTo>
                  <a:lnTo>
                    <a:pt x="93" y="45"/>
                  </a:lnTo>
                  <a:lnTo>
                    <a:pt x="93" y="47"/>
                  </a:lnTo>
                  <a:lnTo>
                    <a:pt x="97" y="50"/>
                  </a:lnTo>
                  <a:lnTo>
                    <a:pt x="98" y="50"/>
                  </a:lnTo>
                  <a:lnTo>
                    <a:pt x="98" y="52"/>
                  </a:lnTo>
                  <a:lnTo>
                    <a:pt x="97" y="54"/>
                  </a:lnTo>
                  <a:lnTo>
                    <a:pt x="97" y="63"/>
                  </a:lnTo>
                  <a:lnTo>
                    <a:pt x="96" y="64"/>
                  </a:lnTo>
                  <a:lnTo>
                    <a:pt x="92" y="64"/>
                  </a:lnTo>
                  <a:lnTo>
                    <a:pt x="91" y="63"/>
                  </a:lnTo>
                  <a:lnTo>
                    <a:pt x="91" y="64"/>
                  </a:lnTo>
                  <a:lnTo>
                    <a:pt x="87" y="64"/>
                  </a:lnTo>
                  <a:lnTo>
                    <a:pt x="87" y="67"/>
                  </a:lnTo>
                  <a:lnTo>
                    <a:pt x="81" y="68"/>
                  </a:lnTo>
                  <a:lnTo>
                    <a:pt x="81" y="69"/>
                  </a:lnTo>
                  <a:lnTo>
                    <a:pt x="80" y="69"/>
                  </a:lnTo>
                  <a:lnTo>
                    <a:pt x="79" y="70"/>
                  </a:lnTo>
                  <a:lnTo>
                    <a:pt x="80" y="72"/>
                  </a:lnTo>
                  <a:lnTo>
                    <a:pt x="80" y="73"/>
                  </a:lnTo>
                  <a:lnTo>
                    <a:pt x="84" y="73"/>
                  </a:lnTo>
                  <a:lnTo>
                    <a:pt x="84" y="74"/>
                  </a:lnTo>
                  <a:lnTo>
                    <a:pt x="85" y="75"/>
                  </a:lnTo>
                  <a:lnTo>
                    <a:pt x="81" y="75"/>
                  </a:lnTo>
                  <a:lnTo>
                    <a:pt x="80" y="78"/>
                  </a:lnTo>
                  <a:lnTo>
                    <a:pt x="80" y="79"/>
                  </a:lnTo>
                  <a:lnTo>
                    <a:pt x="81" y="81"/>
                  </a:lnTo>
                  <a:lnTo>
                    <a:pt x="81" y="84"/>
                  </a:lnTo>
                  <a:lnTo>
                    <a:pt x="84" y="85"/>
                  </a:lnTo>
                  <a:lnTo>
                    <a:pt x="81" y="86"/>
                  </a:lnTo>
                  <a:lnTo>
                    <a:pt x="80" y="86"/>
                  </a:lnTo>
                  <a:lnTo>
                    <a:pt x="78" y="87"/>
                  </a:lnTo>
                  <a:lnTo>
                    <a:pt x="77" y="88"/>
                  </a:lnTo>
                  <a:lnTo>
                    <a:pt x="74" y="87"/>
                  </a:lnTo>
                  <a:lnTo>
                    <a:pt x="72" y="85"/>
                  </a:lnTo>
                  <a:lnTo>
                    <a:pt x="68" y="85"/>
                  </a:lnTo>
                  <a:lnTo>
                    <a:pt x="68" y="84"/>
                  </a:lnTo>
                  <a:lnTo>
                    <a:pt x="67" y="84"/>
                  </a:lnTo>
                  <a:lnTo>
                    <a:pt x="66" y="82"/>
                  </a:lnTo>
                  <a:lnTo>
                    <a:pt x="65" y="82"/>
                  </a:lnTo>
                  <a:lnTo>
                    <a:pt x="65" y="84"/>
                  </a:lnTo>
                  <a:lnTo>
                    <a:pt x="62" y="86"/>
                  </a:lnTo>
                  <a:lnTo>
                    <a:pt x="60" y="86"/>
                  </a:lnTo>
                  <a:lnTo>
                    <a:pt x="60" y="84"/>
                  </a:lnTo>
                  <a:lnTo>
                    <a:pt x="55" y="82"/>
                  </a:lnTo>
                  <a:lnTo>
                    <a:pt x="55" y="79"/>
                  </a:lnTo>
                  <a:lnTo>
                    <a:pt x="54" y="79"/>
                  </a:lnTo>
                  <a:lnTo>
                    <a:pt x="53" y="78"/>
                  </a:lnTo>
                  <a:lnTo>
                    <a:pt x="52" y="78"/>
                  </a:lnTo>
                  <a:lnTo>
                    <a:pt x="52" y="74"/>
                  </a:lnTo>
                  <a:lnTo>
                    <a:pt x="50" y="74"/>
                  </a:lnTo>
                  <a:lnTo>
                    <a:pt x="49" y="75"/>
                  </a:lnTo>
                  <a:lnTo>
                    <a:pt x="49" y="76"/>
                  </a:lnTo>
                  <a:lnTo>
                    <a:pt x="47" y="79"/>
                  </a:lnTo>
                  <a:lnTo>
                    <a:pt x="47" y="82"/>
                  </a:lnTo>
                  <a:lnTo>
                    <a:pt x="42" y="85"/>
                  </a:lnTo>
                  <a:lnTo>
                    <a:pt x="38" y="85"/>
                  </a:lnTo>
                  <a:lnTo>
                    <a:pt x="37" y="84"/>
                  </a:lnTo>
                  <a:lnTo>
                    <a:pt x="35" y="84"/>
                  </a:lnTo>
                  <a:lnTo>
                    <a:pt x="33" y="85"/>
                  </a:lnTo>
                  <a:lnTo>
                    <a:pt x="29" y="85"/>
                  </a:lnTo>
                  <a:lnTo>
                    <a:pt x="29" y="84"/>
                  </a:lnTo>
                  <a:lnTo>
                    <a:pt x="28" y="84"/>
                  </a:lnTo>
                  <a:lnTo>
                    <a:pt x="27" y="82"/>
                  </a:lnTo>
                  <a:lnTo>
                    <a:pt x="25" y="82"/>
                  </a:lnTo>
                  <a:lnTo>
                    <a:pt x="25" y="86"/>
                  </a:lnTo>
                  <a:lnTo>
                    <a:pt x="23" y="87"/>
                  </a:lnTo>
                  <a:lnTo>
                    <a:pt x="22" y="88"/>
                  </a:lnTo>
                  <a:lnTo>
                    <a:pt x="19" y="88"/>
                  </a:lnTo>
                  <a:lnTo>
                    <a:pt x="19" y="87"/>
                  </a:lnTo>
                  <a:lnTo>
                    <a:pt x="18" y="87"/>
                  </a:lnTo>
                  <a:lnTo>
                    <a:pt x="17" y="86"/>
                  </a:lnTo>
                  <a:lnTo>
                    <a:pt x="11" y="86"/>
                  </a:lnTo>
                  <a:lnTo>
                    <a:pt x="10" y="85"/>
                  </a:lnTo>
                  <a:lnTo>
                    <a:pt x="10" y="82"/>
                  </a:lnTo>
                  <a:lnTo>
                    <a:pt x="9" y="82"/>
                  </a:lnTo>
                  <a:lnTo>
                    <a:pt x="9" y="81"/>
                  </a:lnTo>
                  <a:lnTo>
                    <a:pt x="13" y="81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5" y="79"/>
                  </a:lnTo>
                  <a:lnTo>
                    <a:pt x="15" y="78"/>
                  </a:lnTo>
                  <a:lnTo>
                    <a:pt x="17" y="78"/>
                  </a:lnTo>
                  <a:lnTo>
                    <a:pt x="18" y="79"/>
                  </a:lnTo>
                  <a:lnTo>
                    <a:pt x="21" y="79"/>
                  </a:lnTo>
                  <a:lnTo>
                    <a:pt x="21" y="78"/>
                  </a:lnTo>
                  <a:lnTo>
                    <a:pt x="22" y="76"/>
                  </a:lnTo>
                  <a:lnTo>
                    <a:pt x="22" y="75"/>
                  </a:lnTo>
                  <a:lnTo>
                    <a:pt x="21" y="75"/>
                  </a:lnTo>
                  <a:lnTo>
                    <a:pt x="21" y="74"/>
                  </a:lnTo>
                  <a:lnTo>
                    <a:pt x="17" y="69"/>
                  </a:lnTo>
                  <a:lnTo>
                    <a:pt x="15" y="68"/>
                  </a:lnTo>
                  <a:lnTo>
                    <a:pt x="12" y="66"/>
                  </a:lnTo>
                  <a:lnTo>
                    <a:pt x="10" y="66"/>
                  </a:lnTo>
                  <a:lnTo>
                    <a:pt x="9" y="64"/>
                  </a:lnTo>
                  <a:lnTo>
                    <a:pt x="9" y="62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11" y="55"/>
                  </a:lnTo>
                  <a:lnTo>
                    <a:pt x="10" y="54"/>
                  </a:lnTo>
                  <a:lnTo>
                    <a:pt x="9" y="55"/>
                  </a:lnTo>
                  <a:lnTo>
                    <a:pt x="6" y="55"/>
                  </a:lnTo>
                  <a:lnTo>
                    <a:pt x="5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5" y="52"/>
                  </a:lnTo>
                  <a:lnTo>
                    <a:pt x="5" y="50"/>
                  </a:lnTo>
                  <a:lnTo>
                    <a:pt x="10" y="45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7" y="42"/>
                  </a:lnTo>
                  <a:lnTo>
                    <a:pt x="6" y="41"/>
                  </a:lnTo>
                  <a:lnTo>
                    <a:pt x="5" y="41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10" y="26"/>
                  </a:lnTo>
                  <a:lnTo>
                    <a:pt x="13" y="26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21" y="21"/>
                  </a:lnTo>
                  <a:lnTo>
                    <a:pt x="22" y="23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3" y="26"/>
                  </a:lnTo>
                  <a:lnTo>
                    <a:pt x="43" y="26"/>
                  </a:lnTo>
                  <a:lnTo>
                    <a:pt x="44" y="27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7" y="29"/>
                  </a:lnTo>
                  <a:lnTo>
                    <a:pt x="48" y="27"/>
                  </a:lnTo>
                  <a:lnTo>
                    <a:pt x="48" y="29"/>
                  </a:lnTo>
                  <a:lnTo>
                    <a:pt x="49" y="30"/>
                  </a:lnTo>
                  <a:lnTo>
                    <a:pt x="50" y="30"/>
                  </a:lnTo>
                  <a:lnTo>
                    <a:pt x="50" y="27"/>
                  </a:lnTo>
                  <a:lnTo>
                    <a:pt x="52" y="27"/>
                  </a:lnTo>
                  <a:lnTo>
                    <a:pt x="52" y="26"/>
                  </a:lnTo>
                  <a:lnTo>
                    <a:pt x="54" y="26"/>
                  </a:lnTo>
                  <a:lnTo>
                    <a:pt x="54" y="25"/>
                  </a:lnTo>
                  <a:lnTo>
                    <a:pt x="55" y="25"/>
                  </a:lnTo>
                  <a:lnTo>
                    <a:pt x="58" y="23"/>
                  </a:lnTo>
                  <a:lnTo>
                    <a:pt x="58" y="24"/>
                  </a:lnTo>
                  <a:lnTo>
                    <a:pt x="59" y="23"/>
                  </a:lnTo>
                  <a:lnTo>
                    <a:pt x="60" y="23"/>
                  </a:lnTo>
                  <a:lnTo>
                    <a:pt x="60" y="21"/>
                  </a:lnTo>
                  <a:lnTo>
                    <a:pt x="61" y="20"/>
                  </a:lnTo>
                  <a:lnTo>
                    <a:pt x="61" y="19"/>
                  </a:lnTo>
                  <a:lnTo>
                    <a:pt x="62" y="18"/>
                  </a:lnTo>
                  <a:lnTo>
                    <a:pt x="62" y="17"/>
                  </a:lnTo>
                  <a:lnTo>
                    <a:pt x="65" y="17"/>
                  </a:lnTo>
                  <a:lnTo>
                    <a:pt x="66" y="15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9" y="14"/>
                  </a:lnTo>
                  <a:lnTo>
                    <a:pt x="72" y="13"/>
                  </a:lnTo>
                  <a:lnTo>
                    <a:pt x="72" y="14"/>
                  </a:lnTo>
                  <a:lnTo>
                    <a:pt x="86" y="14"/>
                  </a:lnTo>
                  <a:lnTo>
                    <a:pt x="87" y="15"/>
                  </a:lnTo>
                  <a:lnTo>
                    <a:pt x="91" y="15"/>
                  </a:lnTo>
                  <a:lnTo>
                    <a:pt x="91" y="13"/>
                  </a:lnTo>
                  <a:lnTo>
                    <a:pt x="92" y="12"/>
                  </a:lnTo>
                  <a:lnTo>
                    <a:pt x="96" y="12"/>
                  </a:lnTo>
                  <a:lnTo>
                    <a:pt x="96" y="9"/>
                  </a:lnTo>
                  <a:lnTo>
                    <a:pt x="97" y="9"/>
                  </a:lnTo>
                  <a:lnTo>
                    <a:pt x="99" y="11"/>
                  </a:lnTo>
                  <a:lnTo>
                    <a:pt x="100" y="11"/>
                  </a:lnTo>
                  <a:lnTo>
                    <a:pt x="102" y="9"/>
                  </a:lnTo>
                  <a:lnTo>
                    <a:pt x="106" y="9"/>
                  </a:lnTo>
                  <a:lnTo>
                    <a:pt x="109" y="11"/>
                  </a:lnTo>
                  <a:lnTo>
                    <a:pt x="110" y="11"/>
                  </a:lnTo>
                  <a:lnTo>
                    <a:pt x="111" y="12"/>
                  </a:lnTo>
                  <a:lnTo>
                    <a:pt x="111" y="9"/>
                  </a:lnTo>
                  <a:lnTo>
                    <a:pt x="110" y="9"/>
                  </a:lnTo>
                  <a:lnTo>
                    <a:pt x="110" y="2"/>
                  </a:lnTo>
                  <a:lnTo>
                    <a:pt x="112" y="2"/>
                  </a:lnTo>
                  <a:lnTo>
                    <a:pt x="114" y="1"/>
                  </a:lnTo>
                  <a:lnTo>
                    <a:pt x="118" y="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DF8E953-62DD-44D6-9695-68B907682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4275" y="3190155"/>
              <a:ext cx="287872" cy="142129"/>
            </a:xfrm>
            <a:custGeom>
              <a:avLst/>
              <a:gdLst/>
              <a:ahLst/>
              <a:cxnLst>
                <a:cxn ang="0">
                  <a:pos x="112" y="5"/>
                </a:cxn>
                <a:cxn ang="0">
                  <a:pos x="119" y="14"/>
                </a:cxn>
                <a:cxn ang="0">
                  <a:pos x="124" y="21"/>
                </a:cxn>
                <a:cxn ang="0">
                  <a:pos x="123" y="26"/>
                </a:cxn>
                <a:cxn ang="0">
                  <a:pos x="131" y="25"/>
                </a:cxn>
                <a:cxn ang="0">
                  <a:pos x="137" y="21"/>
                </a:cxn>
                <a:cxn ang="0">
                  <a:pos x="145" y="18"/>
                </a:cxn>
                <a:cxn ang="0">
                  <a:pos x="155" y="15"/>
                </a:cxn>
                <a:cxn ang="0">
                  <a:pos x="162" y="13"/>
                </a:cxn>
                <a:cxn ang="0">
                  <a:pos x="170" y="20"/>
                </a:cxn>
                <a:cxn ang="0">
                  <a:pos x="179" y="15"/>
                </a:cxn>
                <a:cxn ang="0">
                  <a:pos x="178" y="12"/>
                </a:cxn>
                <a:cxn ang="0">
                  <a:pos x="187" y="11"/>
                </a:cxn>
                <a:cxn ang="0">
                  <a:pos x="195" y="13"/>
                </a:cxn>
                <a:cxn ang="0">
                  <a:pos x="205" y="14"/>
                </a:cxn>
                <a:cxn ang="0">
                  <a:pos x="212" y="16"/>
                </a:cxn>
                <a:cxn ang="0">
                  <a:pos x="218" y="26"/>
                </a:cxn>
                <a:cxn ang="0">
                  <a:pos x="226" y="28"/>
                </a:cxn>
                <a:cxn ang="0">
                  <a:pos x="238" y="33"/>
                </a:cxn>
                <a:cxn ang="0">
                  <a:pos x="235" y="44"/>
                </a:cxn>
                <a:cxn ang="0">
                  <a:pos x="232" y="54"/>
                </a:cxn>
                <a:cxn ang="0">
                  <a:pos x="228" y="61"/>
                </a:cxn>
                <a:cxn ang="0">
                  <a:pos x="214" y="79"/>
                </a:cxn>
                <a:cxn ang="0">
                  <a:pos x="204" y="79"/>
                </a:cxn>
                <a:cxn ang="0">
                  <a:pos x="197" y="69"/>
                </a:cxn>
                <a:cxn ang="0">
                  <a:pos x="191" y="68"/>
                </a:cxn>
                <a:cxn ang="0">
                  <a:pos x="186" y="71"/>
                </a:cxn>
                <a:cxn ang="0">
                  <a:pos x="178" y="70"/>
                </a:cxn>
                <a:cxn ang="0">
                  <a:pos x="166" y="67"/>
                </a:cxn>
                <a:cxn ang="0">
                  <a:pos x="154" y="73"/>
                </a:cxn>
                <a:cxn ang="0">
                  <a:pos x="148" y="83"/>
                </a:cxn>
                <a:cxn ang="0">
                  <a:pos x="138" y="87"/>
                </a:cxn>
                <a:cxn ang="0">
                  <a:pos x="135" y="92"/>
                </a:cxn>
                <a:cxn ang="0">
                  <a:pos x="126" y="93"/>
                </a:cxn>
                <a:cxn ang="0">
                  <a:pos x="118" y="89"/>
                </a:cxn>
                <a:cxn ang="0">
                  <a:pos x="112" y="93"/>
                </a:cxn>
                <a:cxn ang="0">
                  <a:pos x="100" y="99"/>
                </a:cxn>
                <a:cxn ang="0">
                  <a:pos x="83" y="101"/>
                </a:cxn>
                <a:cxn ang="0">
                  <a:pos x="83" y="113"/>
                </a:cxn>
                <a:cxn ang="0">
                  <a:pos x="75" y="117"/>
                </a:cxn>
                <a:cxn ang="0">
                  <a:pos x="38" y="118"/>
                </a:cxn>
                <a:cxn ang="0">
                  <a:pos x="32" y="113"/>
                </a:cxn>
                <a:cxn ang="0">
                  <a:pos x="21" y="104"/>
                </a:cxn>
                <a:cxn ang="0">
                  <a:pos x="12" y="102"/>
                </a:cxn>
                <a:cxn ang="0">
                  <a:pos x="8" y="99"/>
                </a:cxn>
                <a:cxn ang="0">
                  <a:pos x="7" y="94"/>
                </a:cxn>
                <a:cxn ang="0">
                  <a:pos x="2" y="85"/>
                </a:cxn>
                <a:cxn ang="0">
                  <a:pos x="0" y="74"/>
                </a:cxn>
                <a:cxn ang="0">
                  <a:pos x="5" y="68"/>
                </a:cxn>
                <a:cxn ang="0">
                  <a:pos x="8" y="54"/>
                </a:cxn>
                <a:cxn ang="0">
                  <a:pos x="17" y="49"/>
                </a:cxn>
                <a:cxn ang="0">
                  <a:pos x="27" y="51"/>
                </a:cxn>
                <a:cxn ang="0">
                  <a:pos x="39" y="44"/>
                </a:cxn>
                <a:cxn ang="0">
                  <a:pos x="45" y="38"/>
                </a:cxn>
                <a:cxn ang="0">
                  <a:pos x="54" y="24"/>
                </a:cxn>
                <a:cxn ang="0">
                  <a:pos x="67" y="14"/>
                </a:cxn>
                <a:cxn ang="0">
                  <a:pos x="74" y="8"/>
                </a:cxn>
                <a:cxn ang="0">
                  <a:pos x="83" y="6"/>
                </a:cxn>
                <a:cxn ang="0">
                  <a:pos x="89" y="11"/>
                </a:cxn>
                <a:cxn ang="0">
                  <a:pos x="94" y="14"/>
                </a:cxn>
                <a:cxn ang="0">
                  <a:pos x="99" y="9"/>
                </a:cxn>
                <a:cxn ang="0">
                  <a:pos x="110" y="0"/>
                </a:cxn>
              </a:cxnLst>
              <a:rect l="0" t="0" r="r" b="b"/>
              <a:pathLst>
                <a:path w="239" h="118">
                  <a:moveTo>
                    <a:pt x="110" y="0"/>
                  </a:moveTo>
                  <a:lnTo>
                    <a:pt x="110" y="1"/>
                  </a:lnTo>
                  <a:lnTo>
                    <a:pt x="111" y="2"/>
                  </a:lnTo>
                  <a:lnTo>
                    <a:pt x="112" y="2"/>
                  </a:lnTo>
                  <a:lnTo>
                    <a:pt x="112" y="5"/>
                  </a:lnTo>
                  <a:lnTo>
                    <a:pt x="114" y="9"/>
                  </a:lnTo>
                  <a:lnTo>
                    <a:pt x="114" y="11"/>
                  </a:lnTo>
                  <a:lnTo>
                    <a:pt x="117" y="11"/>
                  </a:lnTo>
                  <a:lnTo>
                    <a:pt x="117" y="13"/>
                  </a:lnTo>
                  <a:lnTo>
                    <a:pt x="119" y="14"/>
                  </a:lnTo>
                  <a:lnTo>
                    <a:pt x="121" y="14"/>
                  </a:lnTo>
                  <a:lnTo>
                    <a:pt x="123" y="13"/>
                  </a:lnTo>
                  <a:lnTo>
                    <a:pt x="123" y="14"/>
                  </a:lnTo>
                  <a:lnTo>
                    <a:pt x="124" y="15"/>
                  </a:lnTo>
                  <a:lnTo>
                    <a:pt x="124" y="21"/>
                  </a:lnTo>
                  <a:lnTo>
                    <a:pt x="125" y="21"/>
                  </a:lnTo>
                  <a:lnTo>
                    <a:pt x="125" y="22"/>
                  </a:lnTo>
                  <a:lnTo>
                    <a:pt x="124" y="22"/>
                  </a:lnTo>
                  <a:lnTo>
                    <a:pt x="123" y="25"/>
                  </a:lnTo>
                  <a:lnTo>
                    <a:pt x="123" y="26"/>
                  </a:lnTo>
                  <a:lnTo>
                    <a:pt x="124" y="27"/>
                  </a:lnTo>
                  <a:lnTo>
                    <a:pt x="126" y="27"/>
                  </a:lnTo>
                  <a:lnTo>
                    <a:pt x="127" y="26"/>
                  </a:lnTo>
                  <a:lnTo>
                    <a:pt x="127" y="25"/>
                  </a:lnTo>
                  <a:lnTo>
                    <a:pt x="131" y="25"/>
                  </a:lnTo>
                  <a:lnTo>
                    <a:pt x="135" y="28"/>
                  </a:lnTo>
                  <a:lnTo>
                    <a:pt x="136" y="27"/>
                  </a:lnTo>
                  <a:lnTo>
                    <a:pt x="136" y="24"/>
                  </a:lnTo>
                  <a:lnTo>
                    <a:pt x="137" y="22"/>
                  </a:lnTo>
                  <a:lnTo>
                    <a:pt x="137" y="21"/>
                  </a:lnTo>
                  <a:lnTo>
                    <a:pt x="138" y="20"/>
                  </a:lnTo>
                  <a:lnTo>
                    <a:pt x="138" y="19"/>
                  </a:lnTo>
                  <a:lnTo>
                    <a:pt x="139" y="19"/>
                  </a:lnTo>
                  <a:lnTo>
                    <a:pt x="141" y="18"/>
                  </a:lnTo>
                  <a:lnTo>
                    <a:pt x="145" y="18"/>
                  </a:lnTo>
                  <a:lnTo>
                    <a:pt x="145" y="14"/>
                  </a:lnTo>
                  <a:lnTo>
                    <a:pt x="150" y="14"/>
                  </a:lnTo>
                  <a:lnTo>
                    <a:pt x="150" y="13"/>
                  </a:lnTo>
                  <a:lnTo>
                    <a:pt x="151" y="13"/>
                  </a:lnTo>
                  <a:lnTo>
                    <a:pt x="155" y="15"/>
                  </a:lnTo>
                  <a:lnTo>
                    <a:pt x="157" y="15"/>
                  </a:lnTo>
                  <a:lnTo>
                    <a:pt x="157" y="14"/>
                  </a:lnTo>
                  <a:lnTo>
                    <a:pt x="158" y="14"/>
                  </a:lnTo>
                  <a:lnTo>
                    <a:pt x="158" y="13"/>
                  </a:lnTo>
                  <a:lnTo>
                    <a:pt x="162" y="13"/>
                  </a:lnTo>
                  <a:lnTo>
                    <a:pt x="166" y="18"/>
                  </a:lnTo>
                  <a:lnTo>
                    <a:pt x="167" y="18"/>
                  </a:lnTo>
                  <a:lnTo>
                    <a:pt x="167" y="19"/>
                  </a:lnTo>
                  <a:lnTo>
                    <a:pt x="169" y="19"/>
                  </a:lnTo>
                  <a:lnTo>
                    <a:pt x="170" y="20"/>
                  </a:lnTo>
                  <a:lnTo>
                    <a:pt x="173" y="20"/>
                  </a:lnTo>
                  <a:lnTo>
                    <a:pt x="175" y="18"/>
                  </a:lnTo>
                  <a:lnTo>
                    <a:pt x="175" y="16"/>
                  </a:lnTo>
                  <a:lnTo>
                    <a:pt x="178" y="16"/>
                  </a:lnTo>
                  <a:lnTo>
                    <a:pt x="179" y="15"/>
                  </a:lnTo>
                  <a:lnTo>
                    <a:pt x="178" y="14"/>
                  </a:lnTo>
                  <a:lnTo>
                    <a:pt x="176" y="14"/>
                  </a:lnTo>
                  <a:lnTo>
                    <a:pt x="176" y="13"/>
                  </a:lnTo>
                  <a:lnTo>
                    <a:pt x="178" y="13"/>
                  </a:lnTo>
                  <a:lnTo>
                    <a:pt x="178" y="12"/>
                  </a:lnTo>
                  <a:lnTo>
                    <a:pt x="181" y="12"/>
                  </a:lnTo>
                  <a:lnTo>
                    <a:pt x="181" y="13"/>
                  </a:lnTo>
                  <a:lnTo>
                    <a:pt x="183" y="13"/>
                  </a:lnTo>
                  <a:lnTo>
                    <a:pt x="185" y="11"/>
                  </a:lnTo>
                  <a:lnTo>
                    <a:pt x="187" y="11"/>
                  </a:lnTo>
                  <a:lnTo>
                    <a:pt x="189" y="12"/>
                  </a:lnTo>
                  <a:lnTo>
                    <a:pt x="193" y="13"/>
                  </a:lnTo>
                  <a:lnTo>
                    <a:pt x="194" y="13"/>
                  </a:lnTo>
                  <a:lnTo>
                    <a:pt x="195" y="12"/>
                  </a:lnTo>
                  <a:lnTo>
                    <a:pt x="195" y="13"/>
                  </a:lnTo>
                  <a:lnTo>
                    <a:pt x="197" y="12"/>
                  </a:lnTo>
                  <a:lnTo>
                    <a:pt x="201" y="12"/>
                  </a:lnTo>
                  <a:lnTo>
                    <a:pt x="203" y="13"/>
                  </a:lnTo>
                  <a:lnTo>
                    <a:pt x="204" y="13"/>
                  </a:lnTo>
                  <a:lnTo>
                    <a:pt x="205" y="14"/>
                  </a:lnTo>
                  <a:lnTo>
                    <a:pt x="206" y="16"/>
                  </a:lnTo>
                  <a:lnTo>
                    <a:pt x="207" y="16"/>
                  </a:lnTo>
                  <a:lnTo>
                    <a:pt x="208" y="15"/>
                  </a:lnTo>
                  <a:lnTo>
                    <a:pt x="211" y="15"/>
                  </a:lnTo>
                  <a:lnTo>
                    <a:pt x="212" y="16"/>
                  </a:lnTo>
                  <a:lnTo>
                    <a:pt x="214" y="18"/>
                  </a:lnTo>
                  <a:lnTo>
                    <a:pt x="216" y="19"/>
                  </a:lnTo>
                  <a:lnTo>
                    <a:pt x="217" y="21"/>
                  </a:lnTo>
                  <a:lnTo>
                    <a:pt x="217" y="24"/>
                  </a:lnTo>
                  <a:lnTo>
                    <a:pt x="218" y="26"/>
                  </a:lnTo>
                  <a:lnTo>
                    <a:pt x="219" y="26"/>
                  </a:lnTo>
                  <a:lnTo>
                    <a:pt x="222" y="27"/>
                  </a:lnTo>
                  <a:lnTo>
                    <a:pt x="223" y="27"/>
                  </a:lnTo>
                  <a:lnTo>
                    <a:pt x="224" y="28"/>
                  </a:lnTo>
                  <a:lnTo>
                    <a:pt x="226" y="28"/>
                  </a:lnTo>
                  <a:lnTo>
                    <a:pt x="226" y="30"/>
                  </a:lnTo>
                  <a:lnTo>
                    <a:pt x="229" y="31"/>
                  </a:lnTo>
                  <a:lnTo>
                    <a:pt x="231" y="31"/>
                  </a:lnTo>
                  <a:lnTo>
                    <a:pt x="234" y="33"/>
                  </a:lnTo>
                  <a:lnTo>
                    <a:pt x="238" y="33"/>
                  </a:lnTo>
                  <a:lnTo>
                    <a:pt x="239" y="34"/>
                  </a:lnTo>
                  <a:lnTo>
                    <a:pt x="239" y="39"/>
                  </a:lnTo>
                  <a:lnTo>
                    <a:pt x="238" y="40"/>
                  </a:lnTo>
                  <a:lnTo>
                    <a:pt x="236" y="40"/>
                  </a:lnTo>
                  <a:lnTo>
                    <a:pt x="235" y="44"/>
                  </a:lnTo>
                  <a:lnTo>
                    <a:pt x="235" y="46"/>
                  </a:lnTo>
                  <a:lnTo>
                    <a:pt x="234" y="46"/>
                  </a:lnTo>
                  <a:lnTo>
                    <a:pt x="234" y="48"/>
                  </a:lnTo>
                  <a:lnTo>
                    <a:pt x="232" y="49"/>
                  </a:lnTo>
                  <a:lnTo>
                    <a:pt x="232" y="54"/>
                  </a:lnTo>
                  <a:lnTo>
                    <a:pt x="231" y="55"/>
                  </a:lnTo>
                  <a:lnTo>
                    <a:pt x="231" y="58"/>
                  </a:lnTo>
                  <a:lnTo>
                    <a:pt x="230" y="59"/>
                  </a:lnTo>
                  <a:lnTo>
                    <a:pt x="230" y="61"/>
                  </a:lnTo>
                  <a:lnTo>
                    <a:pt x="228" y="61"/>
                  </a:lnTo>
                  <a:lnTo>
                    <a:pt x="228" y="62"/>
                  </a:lnTo>
                  <a:lnTo>
                    <a:pt x="223" y="67"/>
                  </a:lnTo>
                  <a:lnTo>
                    <a:pt x="223" y="77"/>
                  </a:lnTo>
                  <a:lnTo>
                    <a:pt x="222" y="79"/>
                  </a:lnTo>
                  <a:lnTo>
                    <a:pt x="214" y="79"/>
                  </a:lnTo>
                  <a:lnTo>
                    <a:pt x="213" y="80"/>
                  </a:lnTo>
                  <a:lnTo>
                    <a:pt x="211" y="80"/>
                  </a:lnTo>
                  <a:lnTo>
                    <a:pt x="208" y="81"/>
                  </a:lnTo>
                  <a:lnTo>
                    <a:pt x="207" y="82"/>
                  </a:lnTo>
                  <a:lnTo>
                    <a:pt x="204" y="79"/>
                  </a:lnTo>
                  <a:lnTo>
                    <a:pt x="201" y="75"/>
                  </a:lnTo>
                  <a:lnTo>
                    <a:pt x="200" y="73"/>
                  </a:lnTo>
                  <a:lnTo>
                    <a:pt x="200" y="71"/>
                  </a:lnTo>
                  <a:lnTo>
                    <a:pt x="197" y="71"/>
                  </a:lnTo>
                  <a:lnTo>
                    <a:pt x="197" y="69"/>
                  </a:lnTo>
                  <a:lnTo>
                    <a:pt x="195" y="69"/>
                  </a:lnTo>
                  <a:lnTo>
                    <a:pt x="195" y="68"/>
                  </a:lnTo>
                  <a:lnTo>
                    <a:pt x="193" y="68"/>
                  </a:lnTo>
                  <a:lnTo>
                    <a:pt x="193" y="67"/>
                  </a:lnTo>
                  <a:lnTo>
                    <a:pt x="191" y="68"/>
                  </a:lnTo>
                  <a:lnTo>
                    <a:pt x="188" y="68"/>
                  </a:lnTo>
                  <a:lnTo>
                    <a:pt x="188" y="69"/>
                  </a:lnTo>
                  <a:lnTo>
                    <a:pt x="187" y="69"/>
                  </a:lnTo>
                  <a:lnTo>
                    <a:pt x="187" y="70"/>
                  </a:lnTo>
                  <a:lnTo>
                    <a:pt x="186" y="71"/>
                  </a:lnTo>
                  <a:lnTo>
                    <a:pt x="186" y="70"/>
                  </a:lnTo>
                  <a:lnTo>
                    <a:pt x="182" y="70"/>
                  </a:lnTo>
                  <a:lnTo>
                    <a:pt x="180" y="71"/>
                  </a:lnTo>
                  <a:lnTo>
                    <a:pt x="179" y="71"/>
                  </a:lnTo>
                  <a:lnTo>
                    <a:pt x="178" y="70"/>
                  </a:lnTo>
                  <a:lnTo>
                    <a:pt x="173" y="70"/>
                  </a:lnTo>
                  <a:lnTo>
                    <a:pt x="170" y="68"/>
                  </a:lnTo>
                  <a:lnTo>
                    <a:pt x="168" y="68"/>
                  </a:lnTo>
                  <a:lnTo>
                    <a:pt x="167" y="67"/>
                  </a:lnTo>
                  <a:lnTo>
                    <a:pt x="166" y="67"/>
                  </a:lnTo>
                  <a:lnTo>
                    <a:pt x="157" y="69"/>
                  </a:lnTo>
                  <a:lnTo>
                    <a:pt x="154" y="69"/>
                  </a:lnTo>
                  <a:lnTo>
                    <a:pt x="152" y="70"/>
                  </a:lnTo>
                  <a:lnTo>
                    <a:pt x="154" y="71"/>
                  </a:lnTo>
                  <a:lnTo>
                    <a:pt x="154" y="73"/>
                  </a:lnTo>
                  <a:lnTo>
                    <a:pt x="151" y="75"/>
                  </a:lnTo>
                  <a:lnTo>
                    <a:pt x="150" y="75"/>
                  </a:lnTo>
                  <a:lnTo>
                    <a:pt x="150" y="76"/>
                  </a:lnTo>
                  <a:lnTo>
                    <a:pt x="149" y="81"/>
                  </a:lnTo>
                  <a:lnTo>
                    <a:pt x="148" y="83"/>
                  </a:lnTo>
                  <a:lnTo>
                    <a:pt x="144" y="87"/>
                  </a:lnTo>
                  <a:lnTo>
                    <a:pt x="143" y="86"/>
                  </a:lnTo>
                  <a:lnTo>
                    <a:pt x="142" y="86"/>
                  </a:lnTo>
                  <a:lnTo>
                    <a:pt x="141" y="87"/>
                  </a:lnTo>
                  <a:lnTo>
                    <a:pt x="138" y="87"/>
                  </a:lnTo>
                  <a:lnTo>
                    <a:pt x="138" y="88"/>
                  </a:lnTo>
                  <a:lnTo>
                    <a:pt x="137" y="89"/>
                  </a:lnTo>
                  <a:lnTo>
                    <a:pt x="137" y="91"/>
                  </a:lnTo>
                  <a:lnTo>
                    <a:pt x="136" y="91"/>
                  </a:lnTo>
                  <a:lnTo>
                    <a:pt x="135" y="92"/>
                  </a:lnTo>
                  <a:lnTo>
                    <a:pt x="132" y="92"/>
                  </a:lnTo>
                  <a:lnTo>
                    <a:pt x="132" y="93"/>
                  </a:lnTo>
                  <a:lnTo>
                    <a:pt x="130" y="94"/>
                  </a:lnTo>
                  <a:lnTo>
                    <a:pt x="129" y="95"/>
                  </a:lnTo>
                  <a:lnTo>
                    <a:pt x="126" y="93"/>
                  </a:lnTo>
                  <a:lnTo>
                    <a:pt x="123" y="93"/>
                  </a:lnTo>
                  <a:lnTo>
                    <a:pt x="123" y="91"/>
                  </a:lnTo>
                  <a:lnTo>
                    <a:pt x="121" y="89"/>
                  </a:lnTo>
                  <a:lnTo>
                    <a:pt x="119" y="91"/>
                  </a:lnTo>
                  <a:lnTo>
                    <a:pt x="118" y="89"/>
                  </a:lnTo>
                  <a:lnTo>
                    <a:pt x="118" y="88"/>
                  </a:lnTo>
                  <a:lnTo>
                    <a:pt x="117" y="88"/>
                  </a:lnTo>
                  <a:lnTo>
                    <a:pt x="113" y="89"/>
                  </a:lnTo>
                  <a:lnTo>
                    <a:pt x="112" y="89"/>
                  </a:lnTo>
                  <a:lnTo>
                    <a:pt x="112" y="93"/>
                  </a:lnTo>
                  <a:lnTo>
                    <a:pt x="111" y="94"/>
                  </a:lnTo>
                  <a:lnTo>
                    <a:pt x="111" y="95"/>
                  </a:lnTo>
                  <a:lnTo>
                    <a:pt x="108" y="98"/>
                  </a:lnTo>
                  <a:lnTo>
                    <a:pt x="102" y="98"/>
                  </a:lnTo>
                  <a:lnTo>
                    <a:pt x="100" y="99"/>
                  </a:lnTo>
                  <a:lnTo>
                    <a:pt x="95" y="98"/>
                  </a:lnTo>
                  <a:lnTo>
                    <a:pt x="92" y="99"/>
                  </a:lnTo>
                  <a:lnTo>
                    <a:pt x="88" y="99"/>
                  </a:lnTo>
                  <a:lnTo>
                    <a:pt x="83" y="100"/>
                  </a:lnTo>
                  <a:lnTo>
                    <a:pt x="83" y="101"/>
                  </a:lnTo>
                  <a:lnTo>
                    <a:pt x="82" y="104"/>
                  </a:lnTo>
                  <a:lnTo>
                    <a:pt x="80" y="104"/>
                  </a:lnTo>
                  <a:lnTo>
                    <a:pt x="80" y="111"/>
                  </a:lnTo>
                  <a:lnTo>
                    <a:pt x="81" y="112"/>
                  </a:lnTo>
                  <a:lnTo>
                    <a:pt x="83" y="113"/>
                  </a:lnTo>
                  <a:lnTo>
                    <a:pt x="82" y="113"/>
                  </a:lnTo>
                  <a:lnTo>
                    <a:pt x="81" y="114"/>
                  </a:lnTo>
                  <a:lnTo>
                    <a:pt x="80" y="114"/>
                  </a:lnTo>
                  <a:lnTo>
                    <a:pt x="77" y="117"/>
                  </a:lnTo>
                  <a:lnTo>
                    <a:pt x="75" y="117"/>
                  </a:lnTo>
                  <a:lnTo>
                    <a:pt x="74" y="116"/>
                  </a:lnTo>
                  <a:lnTo>
                    <a:pt x="71" y="116"/>
                  </a:lnTo>
                  <a:lnTo>
                    <a:pt x="63" y="117"/>
                  </a:lnTo>
                  <a:lnTo>
                    <a:pt x="60" y="118"/>
                  </a:lnTo>
                  <a:lnTo>
                    <a:pt x="38" y="118"/>
                  </a:lnTo>
                  <a:lnTo>
                    <a:pt x="37" y="117"/>
                  </a:lnTo>
                  <a:lnTo>
                    <a:pt x="34" y="116"/>
                  </a:lnTo>
                  <a:lnTo>
                    <a:pt x="34" y="114"/>
                  </a:lnTo>
                  <a:lnTo>
                    <a:pt x="33" y="114"/>
                  </a:lnTo>
                  <a:lnTo>
                    <a:pt x="32" y="113"/>
                  </a:lnTo>
                  <a:lnTo>
                    <a:pt x="30" y="113"/>
                  </a:lnTo>
                  <a:lnTo>
                    <a:pt x="29" y="111"/>
                  </a:lnTo>
                  <a:lnTo>
                    <a:pt x="27" y="111"/>
                  </a:lnTo>
                  <a:lnTo>
                    <a:pt x="26" y="110"/>
                  </a:lnTo>
                  <a:lnTo>
                    <a:pt x="21" y="104"/>
                  </a:lnTo>
                  <a:lnTo>
                    <a:pt x="20" y="102"/>
                  </a:lnTo>
                  <a:lnTo>
                    <a:pt x="18" y="102"/>
                  </a:lnTo>
                  <a:lnTo>
                    <a:pt x="15" y="101"/>
                  </a:lnTo>
                  <a:lnTo>
                    <a:pt x="14" y="101"/>
                  </a:lnTo>
                  <a:lnTo>
                    <a:pt x="12" y="102"/>
                  </a:lnTo>
                  <a:lnTo>
                    <a:pt x="12" y="101"/>
                  </a:lnTo>
                  <a:lnTo>
                    <a:pt x="11" y="101"/>
                  </a:lnTo>
                  <a:lnTo>
                    <a:pt x="9" y="100"/>
                  </a:lnTo>
                  <a:lnTo>
                    <a:pt x="9" y="99"/>
                  </a:lnTo>
                  <a:lnTo>
                    <a:pt x="8" y="99"/>
                  </a:lnTo>
                  <a:lnTo>
                    <a:pt x="9" y="98"/>
                  </a:lnTo>
                  <a:lnTo>
                    <a:pt x="9" y="97"/>
                  </a:lnTo>
                  <a:lnTo>
                    <a:pt x="8" y="95"/>
                  </a:lnTo>
                  <a:lnTo>
                    <a:pt x="8" y="94"/>
                  </a:lnTo>
                  <a:lnTo>
                    <a:pt x="7" y="94"/>
                  </a:lnTo>
                  <a:lnTo>
                    <a:pt x="5" y="92"/>
                  </a:lnTo>
                  <a:lnTo>
                    <a:pt x="5" y="86"/>
                  </a:lnTo>
                  <a:lnTo>
                    <a:pt x="3" y="86"/>
                  </a:lnTo>
                  <a:lnTo>
                    <a:pt x="3" y="85"/>
                  </a:lnTo>
                  <a:lnTo>
                    <a:pt x="2" y="85"/>
                  </a:lnTo>
                  <a:lnTo>
                    <a:pt x="2" y="81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3" y="69"/>
                  </a:lnTo>
                  <a:lnTo>
                    <a:pt x="3" y="68"/>
                  </a:lnTo>
                  <a:lnTo>
                    <a:pt x="5" y="68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5" y="62"/>
                  </a:lnTo>
                  <a:lnTo>
                    <a:pt x="7" y="56"/>
                  </a:lnTo>
                  <a:lnTo>
                    <a:pt x="8" y="54"/>
                  </a:lnTo>
                  <a:lnTo>
                    <a:pt x="11" y="51"/>
                  </a:lnTo>
                  <a:lnTo>
                    <a:pt x="11" y="50"/>
                  </a:lnTo>
                  <a:lnTo>
                    <a:pt x="13" y="48"/>
                  </a:lnTo>
                  <a:lnTo>
                    <a:pt x="15" y="48"/>
                  </a:lnTo>
                  <a:lnTo>
                    <a:pt x="17" y="49"/>
                  </a:lnTo>
                  <a:lnTo>
                    <a:pt x="21" y="51"/>
                  </a:lnTo>
                  <a:lnTo>
                    <a:pt x="23" y="50"/>
                  </a:lnTo>
                  <a:lnTo>
                    <a:pt x="24" y="50"/>
                  </a:lnTo>
                  <a:lnTo>
                    <a:pt x="25" y="49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7" y="48"/>
                  </a:lnTo>
                  <a:lnTo>
                    <a:pt x="38" y="48"/>
                  </a:lnTo>
                  <a:lnTo>
                    <a:pt x="39" y="45"/>
                  </a:lnTo>
                  <a:lnTo>
                    <a:pt x="39" y="44"/>
                  </a:lnTo>
                  <a:lnTo>
                    <a:pt x="43" y="44"/>
                  </a:lnTo>
                  <a:lnTo>
                    <a:pt x="43" y="43"/>
                  </a:lnTo>
                  <a:lnTo>
                    <a:pt x="44" y="43"/>
                  </a:lnTo>
                  <a:lnTo>
                    <a:pt x="44" y="39"/>
                  </a:lnTo>
                  <a:lnTo>
                    <a:pt x="45" y="38"/>
                  </a:lnTo>
                  <a:lnTo>
                    <a:pt x="49" y="38"/>
                  </a:lnTo>
                  <a:lnTo>
                    <a:pt x="52" y="34"/>
                  </a:lnTo>
                  <a:lnTo>
                    <a:pt x="52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6" y="21"/>
                  </a:lnTo>
                  <a:lnTo>
                    <a:pt x="62" y="19"/>
                  </a:lnTo>
                  <a:lnTo>
                    <a:pt x="64" y="16"/>
                  </a:lnTo>
                  <a:lnTo>
                    <a:pt x="64" y="14"/>
                  </a:lnTo>
                  <a:lnTo>
                    <a:pt x="67" y="14"/>
                  </a:lnTo>
                  <a:lnTo>
                    <a:pt x="70" y="11"/>
                  </a:lnTo>
                  <a:lnTo>
                    <a:pt x="70" y="8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4" y="8"/>
                  </a:lnTo>
                  <a:lnTo>
                    <a:pt x="75" y="7"/>
                  </a:lnTo>
                  <a:lnTo>
                    <a:pt x="77" y="8"/>
                  </a:lnTo>
                  <a:lnTo>
                    <a:pt x="80" y="8"/>
                  </a:lnTo>
                  <a:lnTo>
                    <a:pt x="82" y="6"/>
                  </a:lnTo>
                  <a:lnTo>
                    <a:pt x="83" y="6"/>
                  </a:lnTo>
                  <a:lnTo>
                    <a:pt x="88" y="7"/>
                  </a:lnTo>
                  <a:lnTo>
                    <a:pt x="89" y="7"/>
                  </a:lnTo>
                  <a:lnTo>
                    <a:pt x="88" y="8"/>
                  </a:lnTo>
                  <a:lnTo>
                    <a:pt x="88" y="9"/>
                  </a:lnTo>
                  <a:lnTo>
                    <a:pt x="89" y="11"/>
                  </a:lnTo>
                  <a:lnTo>
                    <a:pt x="89" y="14"/>
                  </a:lnTo>
                  <a:lnTo>
                    <a:pt x="91" y="14"/>
                  </a:lnTo>
                  <a:lnTo>
                    <a:pt x="93" y="13"/>
                  </a:lnTo>
                  <a:lnTo>
                    <a:pt x="94" y="13"/>
                  </a:lnTo>
                  <a:lnTo>
                    <a:pt x="94" y="14"/>
                  </a:lnTo>
                  <a:lnTo>
                    <a:pt x="96" y="14"/>
                  </a:lnTo>
                  <a:lnTo>
                    <a:pt x="99" y="12"/>
                  </a:lnTo>
                  <a:lnTo>
                    <a:pt x="99" y="11"/>
                  </a:lnTo>
                  <a:lnTo>
                    <a:pt x="100" y="11"/>
                  </a:lnTo>
                  <a:lnTo>
                    <a:pt x="99" y="9"/>
                  </a:lnTo>
                  <a:lnTo>
                    <a:pt x="100" y="7"/>
                  </a:lnTo>
                  <a:lnTo>
                    <a:pt x="100" y="6"/>
                  </a:lnTo>
                  <a:lnTo>
                    <a:pt x="105" y="6"/>
                  </a:lnTo>
                  <a:lnTo>
                    <a:pt x="105" y="5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E4BE062-3E38-48FC-92DB-B099CF7F1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6656" y="3450323"/>
              <a:ext cx="209580" cy="304735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60" y="7"/>
                </a:cxn>
                <a:cxn ang="0">
                  <a:pos x="72" y="17"/>
                </a:cxn>
                <a:cxn ang="0">
                  <a:pos x="79" y="26"/>
                </a:cxn>
                <a:cxn ang="0">
                  <a:pos x="82" y="39"/>
                </a:cxn>
                <a:cxn ang="0">
                  <a:pos x="94" y="52"/>
                </a:cxn>
                <a:cxn ang="0">
                  <a:pos x="102" y="57"/>
                </a:cxn>
                <a:cxn ang="0">
                  <a:pos x="108" y="67"/>
                </a:cxn>
                <a:cxn ang="0">
                  <a:pos x="109" y="73"/>
                </a:cxn>
                <a:cxn ang="0">
                  <a:pos x="106" y="79"/>
                </a:cxn>
                <a:cxn ang="0">
                  <a:pos x="116" y="87"/>
                </a:cxn>
                <a:cxn ang="0">
                  <a:pos x="134" y="94"/>
                </a:cxn>
                <a:cxn ang="0">
                  <a:pos x="145" y="91"/>
                </a:cxn>
                <a:cxn ang="0">
                  <a:pos x="152" y="87"/>
                </a:cxn>
                <a:cxn ang="0">
                  <a:pos x="160" y="98"/>
                </a:cxn>
                <a:cxn ang="0">
                  <a:pos x="152" y="100"/>
                </a:cxn>
                <a:cxn ang="0">
                  <a:pos x="159" y="117"/>
                </a:cxn>
                <a:cxn ang="0">
                  <a:pos x="153" y="128"/>
                </a:cxn>
                <a:cxn ang="0">
                  <a:pos x="149" y="147"/>
                </a:cxn>
                <a:cxn ang="0">
                  <a:pos x="154" y="160"/>
                </a:cxn>
                <a:cxn ang="0">
                  <a:pos x="166" y="168"/>
                </a:cxn>
                <a:cxn ang="0">
                  <a:pos x="170" y="183"/>
                </a:cxn>
                <a:cxn ang="0">
                  <a:pos x="153" y="195"/>
                </a:cxn>
                <a:cxn ang="0">
                  <a:pos x="152" y="204"/>
                </a:cxn>
                <a:cxn ang="0">
                  <a:pos x="153" y="222"/>
                </a:cxn>
                <a:cxn ang="0">
                  <a:pos x="144" y="226"/>
                </a:cxn>
                <a:cxn ang="0">
                  <a:pos x="129" y="226"/>
                </a:cxn>
                <a:cxn ang="0">
                  <a:pos x="116" y="230"/>
                </a:cxn>
                <a:cxn ang="0">
                  <a:pos x="108" y="233"/>
                </a:cxn>
                <a:cxn ang="0">
                  <a:pos x="101" y="239"/>
                </a:cxn>
                <a:cxn ang="0">
                  <a:pos x="91" y="236"/>
                </a:cxn>
                <a:cxn ang="0">
                  <a:pos x="79" y="251"/>
                </a:cxn>
                <a:cxn ang="0">
                  <a:pos x="72" y="252"/>
                </a:cxn>
                <a:cxn ang="0">
                  <a:pos x="71" y="236"/>
                </a:cxn>
                <a:cxn ang="0">
                  <a:pos x="57" y="226"/>
                </a:cxn>
                <a:cxn ang="0">
                  <a:pos x="51" y="215"/>
                </a:cxn>
                <a:cxn ang="0">
                  <a:pos x="52" y="201"/>
                </a:cxn>
                <a:cxn ang="0">
                  <a:pos x="62" y="193"/>
                </a:cxn>
                <a:cxn ang="0">
                  <a:pos x="45" y="181"/>
                </a:cxn>
                <a:cxn ang="0">
                  <a:pos x="36" y="180"/>
                </a:cxn>
                <a:cxn ang="0">
                  <a:pos x="27" y="173"/>
                </a:cxn>
                <a:cxn ang="0">
                  <a:pos x="14" y="156"/>
                </a:cxn>
                <a:cxn ang="0">
                  <a:pos x="21" y="153"/>
                </a:cxn>
                <a:cxn ang="0">
                  <a:pos x="27" y="150"/>
                </a:cxn>
                <a:cxn ang="0">
                  <a:pos x="15" y="130"/>
                </a:cxn>
                <a:cxn ang="0">
                  <a:pos x="31" y="129"/>
                </a:cxn>
                <a:cxn ang="0">
                  <a:pos x="27" y="124"/>
                </a:cxn>
                <a:cxn ang="0">
                  <a:pos x="15" y="113"/>
                </a:cxn>
                <a:cxn ang="0">
                  <a:pos x="14" y="98"/>
                </a:cxn>
                <a:cxn ang="0">
                  <a:pos x="21" y="79"/>
                </a:cxn>
                <a:cxn ang="0">
                  <a:pos x="14" y="76"/>
                </a:cxn>
                <a:cxn ang="0">
                  <a:pos x="7" y="75"/>
                </a:cxn>
                <a:cxn ang="0">
                  <a:pos x="8" y="62"/>
                </a:cxn>
                <a:cxn ang="0">
                  <a:pos x="17" y="60"/>
                </a:cxn>
                <a:cxn ang="0">
                  <a:pos x="10" y="51"/>
                </a:cxn>
                <a:cxn ang="0">
                  <a:pos x="6" y="44"/>
                </a:cxn>
                <a:cxn ang="0">
                  <a:pos x="4" y="37"/>
                </a:cxn>
                <a:cxn ang="0">
                  <a:pos x="2" y="29"/>
                </a:cxn>
                <a:cxn ang="0">
                  <a:pos x="2" y="15"/>
                </a:cxn>
                <a:cxn ang="0">
                  <a:pos x="8" y="13"/>
                </a:cxn>
                <a:cxn ang="0">
                  <a:pos x="17" y="9"/>
                </a:cxn>
                <a:cxn ang="0">
                  <a:pos x="26" y="5"/>
                </a:cxn>
              </a:cxnLst>
              <a:rect l="0" t="0" r="r" b="b"/>
              <a:pathLst>
                <a:path w="174" h="253">
                  <a:moveTo>
                    <a:pt x="29" y="0"/>
                  </a:moveTo>
                  <a:lnTo>
                    <a:pt x="34" y="0"/>
                  </a:lnTo>
                  <a:lnTo>
                    <a:pt x="35" y="1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42" y="1"/>
                  </a:lnTo>
                  <a:lnTo>
                    <a:pt x="44" y="1"/>
                  </a:lnTo>
                  <a:lnTo>
                    <a:pt x="45" y="0"/>
                  </a:lnTo>
                  <a:lnTo>
                    <a:pt x="47" y="1"/>
                  </a:lnTo>
                  <a:lnTo>
                    <a:pt x="53" y="1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4" y="1"/>
                  </a:lnTo>
                  <a:lnTo>
                    <a:pt x="56" y="2"/>
                  </a:lnTo>
                  <a:lnTo>
                    <a:pt x="58" y="4"/>
                  </a:lnTo>
                  <a:lnTo>
                    <a:pt x="60" y="7"/>
                  </a:lnTo>
                  <a:lnTo>
                    <a:pt x="62" y="8"/>
                  </a:lnTo>
                  <a:lnTo>
                    <a:pt x="62" y="11"/>
                  </a:lnTo>
                  <a:lnTo>
                    <a:pt x="63" y="12"/>
                  </a:lnTo>
                  <a:lnTo>
                    <a:pt x="64" y="12"/>
                  </a:lnTo>
                  <a:lnTo>
                    <a:pt x="65" y="13"/>
                  </a:lnTo>
                  <a:lnTo>
                    <a:pt x="66" y="13"/>
                  </a:lnTo>
                  <a:lnTo>
                    <a:pt x="70" y="17"/>
                  </a:lnTo>
                  <a:lnTo>
                    <a:pt x="72" y="17"/>
                  </a:lnTo>
                  <a:lnTo>
                    <a:pt x="73" y="19"/>
                  </a:lnTo>
                  <a:lnTo>
                    <a:pt x="73" y="20"/>
                  </a:lnTo>
                  <a:lnTo>
                    <a:pt x="75" y="20"/>
                  </a:lnTo>
                  <a:lnTo>
                    <a:pt x="75" y="23"/>
                  </a:lnTo>
                  <a:lnTo>
                    <a:pt x="76" y="24"/>
                  </a:lnTo>
                  <a:lnTo>
                    <a:pt x="76" y="25"/>
                  </a:lnTo>
                  <a:lnTo>
                    <a:pt x="77" y="26"/>
                  </a:lnTo>
                  <a:lnTo>
                    <a:pt x="79" y="26"/>
                  </a:lnTo>
                  <a:lnTo>
                    <a:pt x="79" y="25"/>
                  </a:lnTo>
                  <a:lnTo>
                    <a:pt x="81" y="25"/>
                  </a:lnTo>
                  <a:lnTo>
                    <a:pt x="81" y="31"/>
                  </a:lnTo>
                  <a:lnTo>
                    <a:pt x="79" y="32"/>
                  </a:lnTo>
                  <a:lnTo>
                    <a:pt x="79" y="35"/>
                  </a:lnTo>
                  <a:lnTo>
                    <a:pt x="81" y="37"/>
                  </a:lnTo>
                  <a:lnTo>
                    <a:pt x="82" y="38"/>
                  </a:lnTo>
                  <a:lnTo>
                    <a:pt x="82" y="39"/>
                  </a:lnTo>
                  <a:lnTo>
                    <a:pt x="81" y="41"/>
                  </a:lnTo>
                  <a:lnTo>
                    <a:pt x="79" y="41"/>
                  </a:lnTo>
                  <a:lnTo>
                    <a:pt x="82" y="43"/>
                  </a:lnTo>
                  <a:lnTo>
                    <a:pt x="83" y="43"/>
                  </a:lnTo>
                  <a:lnTo>
                    <a:pt x="84" y="45"/>
                  </a:lnTo>
                  <a:lnTo>
                    <a:pt x="90" y="51"/>
                  </a:lnTo>
                  <a:lnTo>
                    <a:pt x="93" y="52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5" y="54"/>
                  </a:lnTo>
                  <a:lnTo>
                    <a:pt x="95" y="52"/>
                  </a:lnTo>
                  <a:lnTo>
                    <a:pt x="96" y="52"/>
                  </a:lnTo>
                  <a:lnTo>
                    <a:pt x="98" y="55"/>
                  </a:lnTo>
                  <a:lnTo>
                    <a:pt x="98" y="56"/>
                  </a:lnTo>
                  <a:lnTo>
                    <a:pt x="100" y="57"/>
                  </a:lnTo>
                  <a:lnTo>
                    <a:pt x="102" y="57"/>
                  </a:lnTo>
                  <a:lnTo>
                    <a:pt x="107" y="58"/>
                  </a:lnTo>
                  <a:lnTo>
                    <a:pt x="108" y="60"/>
                  </a:lnTo>
                  <a:lnTo>
                    <a:pt x="109" y="60"/>
                  </a:lnTo>
                  <a:lnTo>
                    <a:pt x="110" y="61"/>
                  </a:lnTo>
                  <a:lnTo>
                    <a:pt x="110" y="63"/>
                  </a:lnTo>
                  <a:lnTo>
                    <a:pt x="109" y="63"/>
                  </a:lnTo>
                  <a:lnTo>
                    <a:pt x="109" y="66"/>
                  </a:lnTo>
                  <a:lnTo>
                    <a:pt x="108" y="67"/>
                  </a:lnTo>
                  <a:lnTo>
                    <a:pt x="108" y="68"/>
                  </a:lnTo>
                  <a:lnTo>
                    <a:pt x="107" y="69"/>
                  </a:lnTo>
                  <a:lnTo>
                    <a:pt x="106" y="69"/>
                  </a:lnTo>
                  <a:lnTo>
                    <a:pt x="104" y="70"/>
                  </a:lnTo>
                  <a:lnTo>
                    <a:pt x="104" y="72"/>
                  </a:lnTo>
                  <a:lnTo>
                    <a:pt x="106" y="72"/>
                  </a:lnTo>
                  <a:lnTo>
                    <a:pt x="106" y="73"/>
                  </a:lnTo>
                  <a:lnTo>
                    <a:pt x="109" y="73"/>
                  </a:lnTo>
                  <a:lnTo>
                    <a:pt x="110" y="74"/>
                  </a:lnTo>
                  <a:lnTo>
                    <a:pt x="112" y="74"/>
                  </a:lnTo>
                  <a:lnTo>
                    <a:pt x="113" y="75"/>
                  </a:lnTo>
                  <a:lnTo>
                    <a:pt x="113" y="78"/>
                  </a:lnTo>
                  <a:lnTo>
                    <a:pt x="110" y="78"/>
                  </a:lnTo>
                  <a:lnTo>
                    <a:pt x="109" y="79"/>
                  </a:lnTo>
                  <a:lnTo>
                    <a:pt x="107" y="78"/>
                  </a:lnTo>
                  <a:lnTo>
                    <a:pt x="106" y="79"/>
                  </a:lnTo>
                  <a:lnTo>
                    <a:pt x="104" y="79"/>
                  </a:lnTo>
                  <a:lnTo>
                    <a:pt x="104" y="80"/>
                  </a:lnTo>
                  <a:lnTo>
                    <a:pt x="107" y="82"/>
                  </a:lnTo>
                  <a:lnTo>
                    <a:pt x="107" y="84"/>
                  </a:lnTo>
                  <a:lnTo>
                    <a:pt x="114" y="84"/>
                  </a:lnTo>
                  <a:lnTo>
                    <a:pt x="115" y="85"/>
                  </a:lnTo>
                  <a:lnTo>
                    <a:pt x="115" y="86"/>
                  </a:lnTo>
                  <a:lnTo>
                    <a:pt x="116" y="87"/>
                  </a:lnTo>
                  <a:lnTo>
                    <a:pt x="118" y="90"/>
                  </a:lnTo>
                  <a:lnTo>
                    <a:pt x="123" y="90"/>
                  </a:lnTo>
                  <a:lnTo>
                    <a:pt x="126" y="88"/>
                  </a:lnTo>
                  <a:lnTo>
                    <a:pt x="127" y="88"/>
                  </a:lnTo>
                  <a:lnTo>
                    <a:pt x="131" y="91"/>
                  </a:lnTo>
                  <a:lnTo>
                    <a:pt x="132" y="91"/>
                  </a:lnTo>
                  <a:lnTo>
                    <a:pt x="133" y="94"/>
                  </a:lnTo>
                  <a:lnTo>
                    <a:pt x="134" y="94"/>
                  </a:lnTo>
                  <a:lnTo>
                    <a:pt x="134" y="97"/>
                  </a:lnTo>
                  <a:lnTo>
                    <a:pt x="135" y="97"/>
                  </a:lnTo>
                  <a:lnTo>
                    <a:pt x="135" y="99"/>
                  </a:lnTo>
                  <a:lnTo>
                    <a:pt x="137" y="99"/>
                  </a:lnTo>
                  <a:lnTo>
                    <a:pt x="138" y="100"/>
                  </a:lnTo>
                  <a:lnTo>
                    <a:pt x="139" y="100"/>
                  </a:lnTo>
                  <a:lnTo>
                    <a:pt x="140" y="99"/>
                  </a:lnTo>
                  <a:lnTo>
                    <a:pt x="145" y="91"/>
                  </a:lnTo>
                  <a:lnTo>
                    <a:pt x="145" y="90"/>
                  </a:lnTo>
                  <a:lnTo>
                    <a:pt x="146" y="90"/>
                  </a:lnTo>
                  <a:lnTo>
                    <a:pt x="147" y="88"/>
                  </a:lnTo>
                  <a:lnTo>
                    <a:pt x="149" y="88"/>
                  </a:lnTo>
                  <a:lnTo>
                    <a:pt x="150" y="87"/>
                  </a:lnTo>
                  <a:lnTo>
                    <a:pt x="150" y="86"/>
                  </a:lnTo>
                  <a:lnTo>
                    <a:pt x="152" y="86"/>
                  </a:lnTo>
                  <a:lnTo>
                    <a:pt x="152" y="87"/>
                  </a:lnTo>
                  <a:lnTo>
                    <a:pt x="156" y="90"/>
                  </a:lnTo>
                  <a:lnTo>
                    <a:pt x="158" y="92"/>
                  </a:lnTo>
                  <a:lnTo>
                    <a:pt x="162" y="92"/>
                  </a:lnTo>
                  <a:lnTo>
                    <a:pt x="163" y="93"/>
                  </a:lnTo>
                  <a:lnTo>
                    <a:pt x="164" y="95"/>
                  </a:lnTo>
                  <a:lnTo>
                    <a:pt x="164" y="97"/>
                  </a:lnTo>
                  <a:lnTo>
                    <a:pt x="163" y="98"/>
                  </a:lnTo>
                  <a:lnTo>
                    <a:pt x="160" y="98"/>
                  </a:lnTo>
                  <a:lnTo>
                    <a:pt x="158" y="95"/>
                  </a:lnTo>
                  <a:lnTo>
                    <a:pt x="157" y="95"/>
                  </a:lnTo>
                  <a:lnTo>
                    <a:pt x="157" y="97"/>
                  </a:lnTo>
                  <a:lnTo>
                    <a:pt x="156" y="97"/>
                  </a:lnTo>
                  <a:lnTo>
                    <a:pt x="156" y="99"/>
                  </a:lnTo>
                  <a:lnTo>
                    <a:pt x="154" y="99"/>
                  </a:lnTo>
                  <a:lnTo>
                    <a:pt x="153" y="100"/>
                  </a:lnTo>
                  <a:lnTo>
                    <a:pt x="152" y="100"/>
                  </a:lnTo>
                  <a:lnTo>
                    <a:pt x="152" y="103"/>
                  </a:lnTo>
                  <a:lnTo>
                    <a:pt x="153" y="104"/>
                  </a:lnTo>
                  <a:lnTo>
                    <a:pt x="153" y="106"/>
                  </a:lnTo>
                  <a:lnTo>
                    <a:pt x="158" y="111"/>
                  </a:lnTo>
                  <a:lnTo>
                    <a:pt x="160" y="111"/>
                  </a:lnTo>
                  <a:lnTo>
                    <a:pt x="162" y="112"/>
                  </a:lnTo>
                  <a:lnTo>
                    <a:pt x="162" y="116"/>
                  </a:lnTo>
                  <a:lnTo>
                    <a:pt x="159" y="117"/>
                  </a:lnTo>
                  <a:lnTo>
                    <a:pt x="158" y="118"/>
                  </a:lnTo>
                  <a:lnTo>
                    <a:pt x="158" y="121"/>
                  </a:lnTo>
                  <a:lnTo>
                    <a:pt x="157" y="122"/>
                  </a:lnTo>
                  <a:lnTo>
                    <a:pt x="157" y="123"/>
                  </a:lnTo>
                  <a:lnTo>
                    <a:pt x="158" y="124"/>
                  </a:lnTo>
                  <a:lnTo>
                    <a:pt x="158" y="125"/>
                  </a:lnTo>
                  <a:lnTo>
                    <a:pt x="156" y="125"/>
                  </a:lnTo>
                  <a:lnTo>
                    <a:pt x="153" y="128"/>
                  </a:lnTo>
                  <a:lnTo>
                    <a:pt x="153" y="129"/>
                  </a:lnTo>
                  <a:lnTo>
                    <a:pt x="150" y="129"/>
                  </a:lnTo>
                  <a:lnTo>
                    <a:pt x="149" y="130"/>
                  </a:lnTo>
                  <a:lnTo>
                    <a:pt x="149" y="136"/>
                  </a:lnTo>
                  <a:lnTo>
                    <a:pt x="147" y="138"/>
                  </a:lnTo>
                  <a:lnTo>
                    <a:pt x="147" y="142"/>
                  </a:lnTo>
                  <a:lnTo>
                    <a:pt x="149" y="143"/>
                  </a:lnTo>
                  <a:lnTo>
                    <a:pt x="149" y="147"/>
                  </a:lnTo>
                  <a:lnTo>
                    <a:pt x="150" y="148"/>
                  </a:lnTo>
                  <a:lnTo>
                    <a:pt x="150" y="149"/>
                  </a:lnTo>
                  <a:lnTo>
                    <a:pt x="151" y="149"/>
                  </a:lnTo>
                  <a:lnTo>
                    <a:pt x="152" y="150"/>
                  </a:lnTo>
                  <a:lnTo>
                    <a:pt x="152" y="155"/>
                  </a:lnTo>
                  <a:lnTo>
                    <a:pt x="153" y="156"/>
                  </a:lnTo>
                  <a:lnTo>
                    <a:pt x="153" y="159"/>
                  </a:lnTo>
                  <a:lnTo>
                    <a:pt x="154" y="160"/>
                  </a:lnTo>
                  <a:lnTo>
                    <a:pt x="154" y="161"/>
                  </a:lnTo>
                  <a:lnTo>
                    <a:pt x="157" y="161"/>
                  </a:lnTo>
                  <a:lnTo>
                    <a:pt x="157" y="162"/>
                  </a:lnTo>
                  <a:lnTo>
                    <a:pt x="159" y="162"/>
                  </a:lnTo>
                  <a:lnTo>
                    <a:pt x="159" y="165"/>
                  </a:lnTo>
                  <a:lnTo>
                    <a:pt x="163" y="165"/>
                  </a:lnTo>
                  <a:lnTo>
                    <a:pt x="163" y="166"/>
                  </a:lnTo>
                  <a:lnTo>
                    <a:pt x="166" y="168"/>
                  </a:lnTo>
                  <a:lnTo>
                    <a:pt x="166" y="171"/>
                  </a:lnTo>
                  <a:lnTo>
                    <a:pt x="171" y="176"/>
                  </a:lnTo>
                  <a:lnTo>
                    <a:pt x="172" y="176"/>
                  </a:lnTo>
                  <a:lnTo>
                    <a:pt x="174" y="177"/>
                  </a:lnTo>
                  <a:lnTo>
                    <a:pt x="174" y="179"/>
                  </a:lnTo>
                  <a:lnTo>
                    <a:pt x="172" y="181"/>
                  </a:lnTo>
                  <a:lnTo>
                    <a:pt x="171" y="183"/>
                  </a:lnTo>
                  <a:lnTo>
                    <a:pt x="170" y="183"/>
                  </a:lnTo>
                  <a:lnTo>
                    <a:pt x="170" y="185"/>
                  </a:lnTo>
                  <a:lnTo>
                    <a:pt x="166" y="189"/>
                  </a:lnTo>
                  <a:lnTo>
                    <a:pt x="165" y="189"/>
                  </a:lnTo>
                  <a:lnTo>
                    <a:pt x="164" y="190"/>
                  </a:lnTo>
                  <a:lnTo>
                    <a:pt x="164" y="192"/>
                  </a:lnTo>
                  <a:lnTo>
                    <a:pt x="163" y="193"/>
                  </a:lnTo>
                  <a:lnTo>
                    <a:pt x="163" y="195"/>
                  </a:lnTo>
                  <a:lnTo>
                    <a:pt x="153" y="195"/>
                  </a:lnTo>
                  <a:lnTo>
                    <a:pt x="153" y="196"/>
                  </a:lnTo>
                  <a:lnTo>
                    <a:pt x="152" y="197"/>
                  </a:lnTo>
                  <a:lnTo>
                    <a:pt x="151" y="197"/>
                  </a:lnTo>
                  <a:lnTo>
                    <a:pt x="151" y="198"/>
                  </a:lnTo>
                  <a:lnTo>
                    <a:pt x="150" y="198"/>
                  </a:lnTo>
                  <a:lnTo>
                    <a:pt x="151" y="201"/>
                  </a:lnTo>
                  <a:lnTo>
                    <a:pt x="152" y="202"/>
                  </a:lnTo>
                  <a:lnTo>
                    <a:pt x="152" y="204"/>
                  </a:lnTo>
                  <a:lnTo>
                    <a:pt x="151" y="205"/>
                  </a:lnTo>
                  <a:lnTo>
                    <a:pt x="151" y="209"/>
                  </a:lnTo>
                  <a:lnTo>
                    <a:pt x="150" y="211"/>
                  </a:lnTo>
                  <a:lnTo>
                    <a:pt x="150" y="213"/>
                  </a:lnTo>
                  <a:lnTo>
                    <a:pt x="152" y="214"/>
                  </a:lnTo>
                  <a:lnTo>
                    <a:pt x="154" y="216"/>
                  </a:lnTo>
                  <a:lnTo>
                    <a:pt x="154" y="221"/>
                  </a:lnTo>
                  <a:lnTo>
                    <a:pt x="153" y="222"/>
                  </a:lnTo>
                  <a:lnTo>
                    <a:pt x="152" y="222"/>
                  </a:lnTo>
                  <a:lnTo>
                    <a:pt x="151" y="223"/>
                  </a:lnTo>
                  <a:lnTo>
                    <a:pt x="151" y="226"/>
                  </a:lnTo>
                  <a:lnTo>
                    <a:pt x="150" y="226"/>
                  </a:lnTo>
                  <a:lnTo>
                    <a:pt x="150" y="227"/>
                  </a:lnTo>
                  <a:lnTo>
                    <a:pt x="145" y="227"/>
                  </a:lnTo>
                  <a:lnTo>
                    <a:pt x="145" y="226"/>
                  </a:lnTo>
                  <a:lnTo>
                    <a:pt x="144" y="226"/>
                  </a:lnTo>
                  <a:lnTo>
                    <a:pt x="144" y="223"/>
                  </a:lnTo>
                  <a:lnTo>
                    <a:pt x="143" y="223"/>
                  </a:lnTo>
                  <a:lnTo>
                    <a:pt x="143" y="224"/>
                  </a:lnTo>
                  <a:lnTo>
                    <a:pt x="137" y="227"/>
                  </a:lnTo>
                  <a:lnTo>
                    <a:pt x="134" y="228"/>
                  </a:lnTo>
                  <a:lnTo>
                    <a:pt x="133" y="228"/>
                  </a:lnTo>
                  <a:lnTo>
                    <a:pt x="132" y="227"/>
                  </a:lnTo>
                  <a:lnTo>
                    <a:pt x="129" y="226"/>
                  </a:lnTo>
                  <a:lnTo>
                    <a:pt x="128" y="226"/>
                  </a:lnTo>
                  <a:lnTo>
                    <a:pt x="127" y="227"/>
                  </a:lnTo>
                  <a:lnTo>
                    <a:pt x="125" y="227"/>
                  </a:lnTo>
                  <a:lnTo>
                    <a:pt x="120" y="230"/>
                  </a:lnTo>
                  <a:lnTo>
                    <a:pt x="119" y="230"/>
                  </a:lnTo>
                  <a:lnTo>
                    <a:pt x="119" y="232"/>
                  </a:lnTo>
                  <a:lnTo>
                    <a:pt x="118" y="232"/>
                  </a:lnTo>
                  <a:lnTo>
                    <a:pt x="116" y="230"/>
                  </a:lnTo>
                  <a:lnTo>
                    <a:pt x="114" y="230"/>
                  </a:lnTo>
                  <a:lnTo>
                    <a:pt x="112" y="232"/>
                  </a:lnTo>
                  <a:lnTo>
                    <a:pt x="110" y="230"/>
                  </a:lnTo>
                  <a:lnTo>
                    <a:pt x="110" y="232"/>
                  </a:lnTo>
                  <a:lnTo>
                    <a:pt x="109" y="232"/>
                  </a:lnTo>
                  <a:lnTo>
                    <a:pt x="109" y="230"/>
                  </a:lnTo>
                  <a:lnTo>
                    <a:pt x="108" y="230"/>
                  </a:lnTo>
                  <a:lnTo>
                    <a:pt x="108" y="233"/>
                  </a:lnTo>
                  <a:lnTo>
                    <a:pt x="106" y="232"/>
                  </a:lnTo>
                  <a:lnTo>
                    <a:pt x="104" y="233"/>
                  </a:lnTo>
                  <a:lnTo>
                    <a:pt x="102" y="236"/>
                  </a:lnTo>
                  <a:lnTo>
                    <a:pt x="102" y="238"/>
                  </a:lnTo>
                  <a:lnTo>
                    <a:pt x="103" y="239"/>
                  </a:lnTo>
                  <a:lnTo>
                    <a:pt x="102" y="239"/>
                  </a:lnTo>
                  <a:lnTo>
                    <a:pt x="102" y="240"/>
                  </a:lnTo>
                  <a:lnTo>
                    <a:pt x="101" y="239"/>
                  </a:lnTo>
                  <a:lnTo>
                    <a:pt x="100" y="239"/>
                  </a:lnTo>
                  <a:lnTo>
                    <a:pt x="98" y="238"/>
                  </a:lnTo>
                  <a:lnTo>
                    <a:pt x="98" y="236"/>
                  </a:lnTo>
                  <a:lnTo>
                    <a:pt x="97" y="235"/>
                  </a:lnTo>
                  <a:lnTo>
                    <a:pt x="95" y="234"/>
                  </a:lnTo>
                  <a:lnTo>
                    <a:pt x="93" y="234"/>
                  </a:lnTo>
                  <a:lnTo>
                    <a:pt x="91" y="235"/>
                  </a:lnTo>
                  <a:lnTo>
                    <a:pt x="91" y="236"/>
                  </a:lnTo>
                  <a:lnTo>
                    <a:pt x="90" y="236"/>
                  </a:lnTo>
                  <a:lnTo>
                    <a:pt x="89" y="238"/>
                  </a:lnTo>
                  <a:lnTo>
                    <a:pt x="85" y="238"/>
                  </a:lnTo>
                  <a:lnTo>
                    <a:pt x="82" y="240"/>
                  </a:lnTo>
                  <a:lnTo>
                    <a:pt x="81" y="240"/>
                  </a:lnTo>
                  <a:lnTo>
                    <a:pt x="81" y="241"/>
                  </a:lnTo>
                  <a:lnTo>
                    <a:pt x="79" y="242"/>
                  </a:lnTo>
                  <a:lnTo>
                    <a:pt x="79" y="251"/>
                  </a:lnTo>
                  <a:lnTo>
                    <a:pt x="78" y="252"/>
                  </a:lnTo>
                  <a:lnTo>
                    <a:pt x="78" y="253"/>
                  </a:lnTo>
                  <a:lnTo>
                    <a:pt x="76" y="253"/>
                  </a:lnTo>
                  <a:lnTo>
                    <a:pt x="76" y="252"/>
                  </a:lnTo>
                  <a:lnTo>
                    <a:pt x="75" y="252"/>
                  </a:lnTo>
                  <a:lnTo>
                    <a:pt x="75" y="253"/>
                  </a:lnTo>
                  <a:lnTo>
                    <a:pt x="72" y="253"/>
                  </a:lnTo>
                  <a:lnTo>
                    <a:pt x="72" y="252"/>
                  </a:lnTo>
                  <a:lnTo>
                    <a:pt x="71" y="251"/>
                  </a:lnTo>
                  <a:lnTo>
                    <a:pt x="72" y="250"/>
                  </a:lnTo>
                  <a:lnTo>
                    <a:pt x="72" y="248"/>
                  </a:lnTo>
                  <a:lnTo>
                    <a:pt x="73" y="247"/>
                  </a:lnTo>
                  <a:lnTo>
                    <a:pt x="72" y="246"/>
                  </a:lnTo>
                  <a:lnTo>
                    <a:pt x="72" y="245"/>
                  </a:lnTo>
                  <a:lnTo>
                    <a:pt x="71" y="241"/>
                  </a:lnTo>
                  <a:lnTo>
                    <a:pt x="71" y="236"/>
                  </a:lnTo>
                  <a:lnTo>
                    <a:pt x="69" y="233"/>
                  </a:lnTo>
                  <a:lnTo>
                    <a:pt x="69" y="232"/>
                  </a:lnTo>
                  <a:lnTo>
                    <a:pt x="67" y="232"/>
                  </a:lnTo>
                  <a:lnTo>
                    <a:pt x="67" y="230"/>
                  </a:lnTo>
                  <a:lnTo>
                    <a:pt x="62" y="227"/>
                  </a:lnTo>
                  <a:lnTo>
                    <a:pt x="58" y="227"/>
                  </a:lnTo>
                  <a:lnTo>
                    <a:pt x="58" y="226"/>
                  </a:lnTo>
                  <a:lnTo>
                    <a:pt x="57" y="226"/>
                  </a:lnTo>
                  <a:lnTo>
                    <a:pt x="57" y="223"/>
                  </a:lnTo>
                  <a:lnTo>
                    <a:pt x="56" y="223"/>
                  </a:lnTo>
                  <a:lnTo>
                    <a:pt x="56" y="222"/>
                  </a:lnTo>
                  <a:lnTo>
                    <a:pt x="57" y="221"/>
                  </a:lnTo>
                  <a:lnTo>
                    <a:pt x="56" y="220"/>
                  </a:lnTo>
                  <a:lnTo>
                    <a:pt x="54" y="216"/>
                  </a:lnTo>
                  <a:lnTo>
                    <a:pt x="53" y="216"/>
                  </a:lnTo>
                  <a:lnTo>
                    <a:pt x="51" y="215"/>
                  </a:lnTo>
                  <a:lnTo>
                    <a:pt x="51" y="210"/>
                  </a:lnTo>
                  <a:lnTo>
                    <a:pt x="52" y="209"/>
                  </a:lnTo>
                  <a:lnTo>
                    <a:pt x="52" y="207"/>
                  </a:lnTo>
                  <a:lnTo>
                    <a:pt x="48" y="203"/>
                  </a:lnTo>
                  <a:lnTo>
                    <a:pt x="48" y="202"/>
                  </a:lnTo>
                  <a:lnTo>
                    <a:pt x="50" y="202"/>
                  </a:lnTo>
                  <a:lnTo>
                    <a:pt x="50" y="201"/>
                  </a:lnTo>
                  <a:lnTo>
                    <a:pt x="52" y="201"/>
                  </a:lnTo>
                  <a:lnTo>
                    <a:pt x="54" y="202"/>
                  </a:lnTo>
                  <a:lnTo>
                    <a:pt x="56" y="203"/>
                  </a:lnTo>
                  <a:lnTo>
                    <a:pt x="57" y="202"/>
                  </a:lnTo>
                  <a:lnTo>
                    <a:pt x="57" y="198"/>
                  </a:lnTo>
                  <a:lnTo>
                    <a:pt x="59" y="198"/>
                  </a:lnTo>
                  <a:lnTo>
                    <a:pt x="63" y="197"/>
                  </a:lnTo>
                  <a:lnTo>
                    <a:pt x="63" y="193"/>
                  </a:lnTo>
                  <a:lnTo>
                    <a:pt x="62" y="193"/>
                  </a:lnTo>
                  <a:lnTo>
                    <a:pt x="59" y="192"/>
                  </a:lnTo>
                  <a:lnTo>
                    <a:pt x="57" y="190"/>
                  </a:lnTo>
                  <a:lnTo>
                    <a:pt x="53" y="190"/>
                  </a:lnTo>
                  <a:lnTo>
                    <a:pt x="53" y="189"/>
                  </a:lnTo>
                  <a:lnTo>
                    <a:pt x="50" y="186"/>
                  </a:lnTo>
                  <a:lnTo>
                    <a:pt x="46" y="183"/>
                  </a:lnTo>
                  <a:lnTo>
                    <a:pt x="45" y="183"/>
                  </a:lnTo>
                  <a:lnTo>
                    <a:pt x="45" y="181"/>
                  </a:lnTo>
                  <a:lnTo>
                    <a:pt x="44" y="180"/>
                  </a:lnTo>
                  <a:lnTo>
                    <a:pt x="44" y="181"/>
                  </a:lnTo>
                  <a:lnTo>
                    <a:pt x="42" y="181"/>
                  </a:lnTo>
                  <a:lnTo>
                    <a:pt x="42" y="183"/>
                  </a:lnTo>
                  <a:lnTo>
                    <a:pt x="40" y="183"/>
                  </a:lnTo>
                  <a:lnTo>
                    <a:pt x="39" y="181"/>
                  </a:lnTo>
                  <a:lnTo>
                    <a:pt x="38" y="181"/>
                  </a:lnTo>
                  <a:lnTo>
                    <a:pt x="36" y="180"/>
                  </a:lnTo>
                  <a:lnTo>
                    <a:pt x="35" y="178"/>
                  </a:lnTo>
                  <a:lnTo>
                    <a:pt x="34" y="179"/>
                  </a:lnTo>
                  <a:lnTo>
                    <a:pt x="34" y="178"/>
                  </a:lnTo>
                  <a:lnTo>
                    <a:pt x="31" y="178"/>
                  </a:lnTo>
                  <a:lnTo>
                    <a:pt x="31" y="177"/>
                  </a:lnTo>
                  <a:lnTo>
                    <a:pt x="29" y="176"/>
                  </a:lnTo>
                  <a:lnTo>
                    <a:pt x="28" y="176"/>
                  </a:lnTo>
                  <a:lnTo>
                    <a:pt x="27" y="173"/>
                  </a:lnTo>
                  <a:lnTo>
                    <a:pt x="26" y="172"/>
                  </a:lnTo>
                  <a:lnTo>
                    <a:pt x="26" y="171"/>
                  </a:lnTo>
                  <a:lnTo>
                    <a:pt x="21" y="166"/>
                  </a:lnTo>
                  <a:lnTo>
                    <a:pt x="21" y="165"/>
                  </a:lnTo>
                  <a:lnTo>
                    <a:pt x="15" y="162"/>
                  </a:lnTo>
                  <a:lnTo>
                    <a:pt x="13" y="160"/>
                  </a:lnTo>
                  <a:lnTo>
                    <a:pt x="13" y="158"/>
                  </a:lnTo>
                  <a:lnTo>
                    <a:pt x="14" y="156"/>
                  </a:lnTo>
                  <a:lnTo>
                    <a:pt x="15" y="156"/>
                  </a:lnTo>
                  <a:lnTo>
                    <a:pt x="15" y="155"/>
                  </a:lnTo>
                  <a:lnTo>
                    <a:pt x="16" y="154"/>
                  </a:lnTo>
                  <a:lnTo>
                    <a:pt x="16" y="153"/>
                  </a:lnTo>
                  <a:lnTo>
                    <a:pt x="17" y="154"/>
                  </a:lnTo>
                  <a:lnTo>
                    <a:pt x="19" y="154"/>
                  </a:lnTo>
                  <a:lnTo>
                    <a:pt x="19" y="153"/>
                  </a:lnTo>
                  <a:lnTo>
                    <a:pt x="21" y="153"/>
                  </a:lnTo>
                  <a:lnTo>
                    <a:pt x="22" y="154"/>
                  </a:lnTo>
                  <a:lnTo>
                    <a:pt x="22" y="155"/>
                  </a:lnTo>
                  <a:lnTo>
                    <a:pt x="23" y="156"/>
                  </a:lnTo>
                  <a:lnTo>
                    <a:pt x="23" y="154"/>
                  </a:lnTo>
                  <a:lnTo>
                    <a:pt x="25" y="154"/>
                  </a:lnTo>
                  <a:lnTo>
                    <a:pt x="26" y="155"/>
                  </a:lnTo>
                  <a:lnTo>
                    <a:pt x="26" y="152"/>
                  </a:lnTo>
                  <a:lnTo>
                    <a:pt x="27" y="150"/>
                  </a:lnTo>
                  <a:lnTo>
                    <a:pt x="27" y="148"/>
                  </a:lnTo>
                  <a:lnTo>
                    <a:pt x="25" y="143"/>
                  </a:lnTo>
                  <a:lnTo>
                    <a:pt x="21" y="138"/>
                  </a:lnTo>
                  <a:lnTo>
                    <a:pt x="19" y="135"/>
                  </a:lnTo>
                  <a:lnTo>
                    <a:pt x="16" y="133"/>
                  </a:lnTo>
                  <a:lnTo>
                    <a:pt x="15" y="133"/>
                  </a:lnTo>
                  <a:lnTo>
                    <a:pt x="16" y="131"/>
                  </a:lnTo>
                  <a:lnTo>
                    <a:pt x="15" y="130"/>
                  </a:lnTo>
                  <a:lnTo>
                    <a:pt x="16" y="129"/>
                  </a:lnTo>
                  <a:lnTo>
                    <a:pt x="19" y="129"/>
                  </a:lnTo>
                  <a:lnTo>
                    <a:pt x="21" y="131"/>
                  </a:lnTo>
                  <a:lnTo>
                    <a:pt x="22" y="131"/>
                  </a:lnTo>
                  <a:lnTo>
                    <a:pt x="25" y="130"/>
                  </a:lnTo>
                  <a:lnTo>
                    <a:pt x="27" y="131"/>
                  </a:lnTo>
                  <a:lnTo>
                    <a:pt x="28" y="131"/>
                  </a:lnTo>
                  <a:lnTo>
                    <a:pt x="31" y="129"/>
                  </a:lnTo>
                  <a:lnTo>
                    <a:pt x="32" y="129"/>
                  </a:lnTo>
                  <a:lnTo>
                    <a:pt x="32" y="127"/>
                  </a:lnTo>
                  <a:lnTo>
                    <a:pt x="31" y="125"/>
                  </a:lnTo>
                  <a:lnTo>
                    <a:pt x="31" y="127"/>
                  </a:lnTo>
                  <a:lnTo>
                    <a:pt x="29" y="127"/>
                  </a:lnTo>
                  <a:lnTo>
                    <a:pt x="29" y="125"/>
                  </a:lnTo>
                  <a:lnTo>
                    <a:pt x="28" y="124"/>
                  </a:lnTo>
                  <a:lnTo>
                    <a:pt x="27" y="124"/>
                  </a:lnTo>
                  <a:lnTo>
                    <a:pt x="27" y="123"/>
                  </a:lnTo>
                  <a:lnTo>
                    <a:pt x="26" y="123"/>
                  </a:lnTo>
                  <a:lnTo>
                    <a:pt x="26" y="121"/>
                  </a:lnTo>
                  <a:lnTo>
                    <a:pt x="23" y="121"/>
                  </a:lnTo>
                  <a:lnTo>
                    <a:pt x="21" y="118"/>
                  </a:lnTo>
                  <a:lnTo>
                    <a:pt x="21" y="116"/>
                  </a:lnTo>
                  <a:lnTo>
                    <a:pt x="19" y="113"/>
                  </a:lnTo>
                  <a:lnTo>
                    <a:pt x="15" y="113"/>
                  </a:lnTo>
                  <a:lnTo>
                    <a:pt x="13" y="112"/>
                  </a:lnTo>
                  <a:lnTo>
                    <a:pt x="10" y="110"/>
                  </a:lnTo>
                  <a:lnTo>
                    <a:pt x="10" y="106"/>
                  </a:lnTo>
                  <a:lnTo>
                    <a:pt x="11" y="105"/>
                  </a:lnTo>
                  <a:lnTo>
                    <a:pt x="11" y="99"/>
                  </a:lnTo>
                  <a:lnTo>
                    <a:pt x="13" y="99"/>
                  </a:lnTo>
                  <a:lnTo>
                    <a:pt x="13" y="98"/>
                  </a:lnTo>
                  <a:lnTo>
                    <a:pt x="14" y="98"/>
                  </a:lnTo>
                  <a:lnTo>
                    <a:pt x="14" y="94"/>
                  </a:lnTo>
                  <a:lnTo>
                    <a:pt x="16" y="92"/>
                  </a:lnTo>
                  <a:lnTo>
                    <a:pt x="17" y="90"/>
                  </a:lnTo>
                  <a:lnTo>
                    <a:pt x="17" y="88"/>
                  </a:lnTo>
                  <a:lnTo>
                    <a:pt x="19" y="88"/>
                  </a:lnTo>
                  <a:lnTo>
                    <a:pt x="19" y="87"/>
                  </a:lnTo>
                  <a:lnTo>
                    <a:pt x="20" y="86"/>
                  </a:lnTo>
                  <a:lnTo>
                    <a:pt x="21" y="79"/>
                  </a:lnTo>
                  <a:lnTo>
                    <a:pt x="21" y="76"/>
                  </a:lnTo>
                  <a:lnTo>
                    <a:pt x="20" y="76"/>
                  </a:lnTo>
                  <a:lnTo>
                    <a:pt x="19" y="75"/>
                  </a:lnTo>
                  <a:lnTo>
                    <a:pt x="17" y="76"/>
                  </a:lnTo>
                  <a:lnTo>
                    <a:pt x="16" y="75"/>
                  </a:lnTo>
                  <a:lnTo>
                    <a:pt x="15" y="75"/>
                  </a:lnTo>
                  <a:lnTo>
                    <a:pt x="15" y="76"/>
                  </a:lnTo>
                  <a:lnTo>
                    <a:pt x="14" y="76"/>
                  </a:lnTo>
                  <a:lnTo>
                    <a:pt x="14" y="75"/>
                  </a:lnTo>
                  <a:lnTo>
                    <a:pt x="13" y="75"/>
                  </a:lnTo>
                  <a:lnTo>
                    <a:pt x="9" y="78"/>
                  </a:lnTo>
                  <a:lnTo>
                    <a:pt x="8" y="78"/>
                  </a:lnTo>
                  <a:lnTo>
                    <a:pt x="7" y="79"/>
                  </a:lnTo>
                  <a:lnTo>
                    <a:pt x="6" y="76"/>
                  </a:lnTo>
                  <a:lnTo>
                    <a:pt x="6" y="75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1" y="73"/>
                  </a:lnTo>
                  <a:lnTo>
                    <a:pt x="10" y="72"/>
                  </a:lnTo>
                  <a:lnTo>
                    <a:pt x="10" y="73"/>
                  </a:lnTo>
                  <a:lnTo>
                    <a:pt x="9" y="72"/>
                  </a:lnTo>
                  <a:lnTo>
                    <a:pt x="9" y="64"/>
                  </a:lnTo>
                  <a:lnTo>
                    <a:pt x="8" y="63"/>
                  </a:lnTo>
                  <a:lnTo>
                    <a:pt x="8" y="62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0" y="58"/>
                  </a:lnTo>
                  <a:lnTo>
                    <a:pt x="13" y="58"/>
                  </a:lnTo>
                  <a:lnTo>
                    <a:pt x="13" y="60"/>
                  </a:lnTo>
                  <a:lnTo>
                    <a:pt x="14" y="61"/>
                  </a:lnTo>
                  <a:lnTo>
                    <a:pt x="17" y="61"/>
                  </a:lnTo>
                  <a:lnTo>
                    <a:pt x="17" y="60"/>
                  </a:lnTo>
                  <a:lnTo>
                    <a:pt x="19" y="61"/>
                  </a:lnTo>
                  <a:lnTo>
                    <a:pt x="22" y="61"/>
                  </a:lnTo>
                  <a:lnTo>
                    <a:pt x="22" y="57"/>
                  </a:lnTo>
                  <a:lnTo>
                    <a:pt x="21" y="57"/>
                  </a:lnTo>
                  <a:lnTo>
                    <a:pt x="21" y="56"/>
                  </a:lnTo>
                  <a:lnTo>
                    <a:pt x="13" y="54"/>
                  </a:lnTo>
                  <a:lnTo>
                    <a:pt x="10" y="52"/>
                  </a:lnTo>
                  <a:lnTo>
                    <a:pt x="10" y="51"/>
                  </a:lnTo>
                  <a:lnTo>
                    <a:pt x="9" y="51"/>
                  </a:lnTo>
                  <a:lnTo>
                    <a:pt x="9" y="49"/>
                  </a:lnTo>
                  <a:lnTo>
                    <a:pt x="6" y="49"/>
                  </a:lnTo>
                  <a:lnTo>
                    <a:pt x="6" y="48"/>
                  </a:lnTo>
                  <a:lnTo>
                    <a:pt x="4" y="47"/>
                  </a:lnTo>
                  <a:lnTo>
                    <a:pt x="7" y="45"/>
                  </a:lnTo>
                  <a:lnTo>
                    <a:pt x="7" y="44"/>
                  </a:lnTo>
                  <a:lnTo>
                    <a:pt x="6" y="44"/>
                  </a:lnTo>
                  <a:lnTo>
                    <a:pt x="6" y="41"/>
                  </a:lnTo>
                  <a:lnTo>
                    <a:pt x="9" y="41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9" y="38"/>
                  </a:lnTo>
                  <a:lnTo>
                    <a:pt x="7" y="38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3" y="38"/>
                  </a:lnTo>
                  <a:lnTo>
                    <a:pt x="2" y="37"/>
                  </a:lnTo>
                  <a:lnTo>
                    <a:pt x="2" y="33"/>
                  </a:lnTo>
                  <a:lnTo>
                    <a:pt x="4" y="31"/>
                  </a:lnTo>
                  <a:lnTo>
                    <a:pt x="4" y="30"/>
                  </a:lnTo>
                  <a:lnTo>
                    <a:pt x="3" y="29"/>
                  </a:lnTo>
                  <a:lnTo>
                    <a:pt x="2" y="29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8" y="13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7" y="4"/>
                  </a:lnTo>
                  <a:lnTo>
                    <a:pt x="26" y="2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027387B1-3E77-47D0-975E-C438291C22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5200" y="1052195"/>
              <a:ext cx="2148800" cy="2747429"/>
            </a:xfrm>
            <a:custGeom>
              <a:avLst/>
              <a:gdLst/>
              <a:ahLst/>
              <a:cxnLst>
                <a:cxn ang="0">
                  <a:pos x="130" y="1431"/>
                </a:cxn>
                <a:cxn ang="0">
                  <a:pos x="423" y="1007"/>
                </a:cxn>
                <a:cxn ang="0">
                  <a:pos x="861" y="574"/>
                </a:cxn>
                <a:cxn ang="0">
                  <a:pos x="1465" y="195"/>
                </a:cxn>
                <a:cxn ang="0">
                  <a:pos x="1501" y="128"/>
                </a:cxn>
                <a:cxn ang="0">
                  <a:pos x="1264" y="132"/>
                </a:cxn>
                <a:cxn ang="0">
                  <a:pos x="566" y="43"/>
                </a:cxn>
                <a:cxn ang="0">
                  <a:pos x="578" y="63"/>
                </a:cxn>
                <a:cxn ang="0">
                  <a:pos x="655" y="92"/>
                </a:cxn>
                <a:cxn ang="0">
                  <a:pos x="797" y="190"/>
                </a:cxn>
                <a:cxn ang="0">
                  <a:pos x="914" y="318"/>
                </a:cxn>
                <a:cxn ang="0">
                  <a:pos x="643" y="386"/>
                </a:cxn>
                <a:cxn ang="0">
                  <a:pos x="555" y="333"/>
                </a:cxn>
                <a:cxn ang="0">
                  <a:pos x="584" y="388"/>
                </a:cxn>
                <a:cxn ang="0">
                  <a:pos x="635" y="455"/>
                </a:cxn>
                <a:cxn ang="0">
                  <a:pos x="637" y="543"/>
                </a:cxn>
                <a:cxn ang="0">
                  <a:pos x="690" y="628"/>
                </a:cxn>
                <a:cxn ang="0">
                  <a:pos x="722" y="582"/>
                </a:cxn>
                <a:cxn ang="0">
                  <a:pos x="796" y="573"/>
                </a:cxn>
                <a:cxn ang="0">
                  <a:pos x="877" y="574"/>
                </a:cxn>
                <a:cxn ang="0">
                  <a:pos x="1002" y="437"/>
                </a:cxn>
                <a:cxn ang="0">
                  <a:pos x="1044" y="331"/>
                </a:cxn>
                <a:cxn ang="0">
                  <a:pos x="1038" y="171"/>
                </a:cxn>
                <a:cxn ang="0">
                  <a:pos x="1125" y="359"/>
                </a:cxn>
                <a:cxn ang="0">
                  <a:pos x="1238" y="266"/>
                </a:cxn>
                <a:cxn ang="0">
                  <a:pos x="1373" y="190"/>
                </a:cxn>
                <a:cxn ang="0">
                  <a:pos x="1447" y="174"/>
                </a:cxn>
                <a:cxn ang="0">
                  <a:pos x="1532" y="158"/>
                </a:cxn>
                <a:cxn ang="0">
                  <a:pos x="1666" y="173"/>
                </a:cxn>
                <a:cxn ang="0">
                  <a:pos x="1747" y="15"/>
                </a:cxn>
                <a:cxn ang="0">
                  <a:pos x="1758" y="1511"/>
                </a:cxn>
                <a:cxn ang="0">
                  <a:pos x="1718" y="1637"/>
                </a:cxn>
                <a:cxn ang="0">
                  <a:pos x="1652" y="1700"/>
                </a:cxn>
                <a:cxn ang="0">
                  <a:pos x="1549" y="1690"/>
                </a:cxn>
                <a:cxn ang="0">
                  <a:pos x="1450" y="1672"/>
                </a:cxn>
                <a:cxn ang="0">
                  <a:pos x="1333" y="1646"/>
                </a:cxn>
                <a:cxn ang="0">
                  <a:pos x="1234" y="1745"/>
                </a:cxn>
                <a:cxn ang="0">
                  <a:pos x="1157" y="1877"/>
                </a:cxn>
                <a:cxn ang="0">
                  <a:pos x="1233" y="1996"/>
                </a:cxn>
                <a:cxn ang="0">
                  <a:pos x="1180" y="2015"/>
                </a:cxn>
                <a:cxn ang="0">
                  <a:pos x="1150" y="2077"/>
                </a:cxn>
                <a:cxn ang="0">
                  <a:pos x="1178" y="2164"/>
                </a:cxn>
                <a:cxn ang="0">
                  <a:pos x="1153" y="2256"/>
                </a:cxn>
                <a:cxn ang="0">
                  <a:pos x="1026" y="2205"/>
                </a:cxn>
                <a:cxn ang="0">
                  <a:pos x="844" y="2141"/>
                </a:cxn>
                <a:cxn ang="0">
                  <a:pos x="724" y="2039"/>
                </a:cxn>
                <a:cxn ang="0">
                  <a:pos x="765" y="2018"/>
                </a:cxn>
                <a:cxn ang="0">
                  <a:pos x="799" y="1961"/>
                </a:cxn>
                <a:cxn ang="0">
                  <a:pos x="784" y="1928"/>
                </a:cxn>
                <a:cxn ang="0">
                  <a:pos x="858" y="1823"/>
                </a:cxn>
                <a:cxn ang="0">
                  <a:pos x="780" y="1754"/>
                </a:cxn>
                <a:cxn ang="0">
                  <a:pos x="664" y="1680"/>
                </a:cxn>
                <a:cxn ang="0">
                  <a:pos x="583" y="1592"/>
                </a:cxn>
                <a:cxn ang="0">
                  <a:pos x="498" y="1532"/>
                </a:cxn>
                <a:cxn ang="0">
                  <a:pos x="493" y="1458"/>
                </a:cxn>
                <a:cxn ang="0">
                  <a:pos x="432" y="1340"/>
                </a:cxn>
                <a:cxn ang="0">
                  <a:pos x="343" y="1246"/>
                </a:cxn>
                <a:cxn ang="0">
                  <a:pos x="358" y="1026"/>
                </a:cxn>
                <a:cxn ang="0">
                  <a:pos x="373" y="960"/>
                </a:cxn>
                <a:cxn ang="0">
                  <a:pos x="417" y="883"/>
                </a:cxn>
                <a:cxn ang="0">
                  <a:pos x="442" y="614"/>
                </a:cxn>
                <a:cxn ang="0">
                  <a:pos x="399" y="361"/>
                </a:cxn>
                <a:cxn ang="0">
                  <a:pos x="460" y="52"/>
                </a:cxn>
              </a:cxnLst>
              <a:rect l="0" t="0" r="r" b="b"/>
              <a:pathLst>
                <a:path w="1784" h="2281">
                  <a:moveTo>
                    <a:pt x="1190" y="2120"/>
                  </a:moveTo>
                  <a:lnTo>
                    <a:pt x="1190" y="2121"/>
                  </a:lnTo>
                  <a:lnTo>
                    <a:pt x="1192" y="2121"/>
                  </a:lnTo>
                  <a:lnTo>
                    <a:pt x="1187" y="2125"/>
                  </a:lnTo>
                  <a:lnTo>
                    <a:pt x="1184" y="2125"/>
                  </a:lnTo>
                  <a:lnTo>
                    <a:pt x="1183" y="2124"/>
                  </a:lnTo>
                  <a:lnTo>
                    <a:pt x="1182" y="2124"/>
                  </a:lnTo>
                  <a:lnTo>
                    <a:pt x="1181" y="2122"/>
                  </a:lnTo>
                  <a:lnTo>
                    <a:pt x="1182" y="2121"/>
                  </a:lnTo>
                  <a:lnTo>
                    <a:pt x="1189" y="2121"/>
                  </a:lnTo>
                  <a:lnTo>
                    <a:pt x="1190" y="2120"/>
                  </a:lnTo>
                  <a:close/>
                  <a:moveTo>
                    <a:pt x="757" y="2043"/>
                  </a:moveTo>
                  <a:lnTo>
                    <a:pt x="758" y="2045"/>
                  </a:lnTo>
                  <a:lnTo>
                    <a:pt x="759" y="2043"/>
                  </a:lnTo>
                  <a:lnTo>
                    <a:pt x="757" y="2043"/>
                  </a:lnTo>
                  <a:close/>
                  <a:moveTo>
                    <a:pt x="1194" y="2023"/>
                  </a:moveTo>
                  <a:lnTo>
                    <a:pt x="1195" y="2023"/>
                  </a:lnTo>
                  <a:lnTo>
                    <a:pt x="1195" y="2026"/>
                  </a:lnTo>
                  <a:lnTo>
                    <a:pt x="1196" y="2027"/>
                  </a:lnTo>
                  <a:lnTo>
                    <a:pt x="1196" y="2029"/>
                  </a:lnTo>
                  <a:lnTo>
                    <a:pt x="1198" y="2030"/>
                  </a:lnTo>
                  <a:lnTo>
                    <a:pt x="1198" y="2035"/>
                  </a:lnTo>
                  <a:lnTo>
                    <a:pt x="1196" y="2035"/>
                  </a:lnTo>
                  <a:lnTo>
                    <a:pt x="1196" y="2034"/>
                  </a:lnTo>
                  <a:lnTo>
                    <a:pt x="1195" y="2033"/>
                  </a:lnTo>
                  <a:lnTo>
                    <a:pt x="1195" y="2032"/>
                  </a:lnTo>
                  <a:lnTo>
                    <a:pt x="1194" y="2029"/>
                  </a:lnTo>
                  <a:lnTo>
                    <a:pt x="1194" y="2023"/>
                  </a:lnTo>
                  <a:close/>
                  <a:moveTo>
                    <a:pt x="1231" y="1993"/>
                  </a:moveTo>
                  <a:lnTo>
                    <a:pt x="1232" y="1995"/>
                  </a:lnTo>
                  <a:lnTo>
                    <a:pt x="1232" y="1993"/>
                  </a:lnTo>
                  <a:lnTo>
                    <a:pt x="1231" y="1993"/>
                  </a:lnTo>
                  <a:close/>
                  <a:moveTo>
                    <a:pt x="72" y="1381"/>
                  </a:moveTo>
                  <a:lnTo>
                    <a:pt x="74" y="1381"/>
                  </a:lnTo>
                  <a:lnTo>
                    <a:pt x="75" y="1382"/>
                  </a:lnTo>
                  <a:lnTo>
                    <a:pt x="77" y="1387"/>
                  </a:lnTo>
                  <a:lnTo>
                    <a:pt x="80" y="1388"/>
                  </a:lnTo>
                  <a:lnTo>
                    <a:pt x="83" y="1388"/>
                  </a:lnTo>
                  <a:lnTo>
                    <a:pt x="86" y="1389"/>
                  </a:lnTo>
                  <a:lnTo>
                    <a:pt x="89" y="1393"/>
                  </a:lnTo>
                  <a:lnTo>
                    <a:pt x="93" y="1394"/>
                  </a:lnTo>
                  <a:lnTo>
                    <a:pt x="94" y="1395"/>
                  </a:lnTo>
                  <a:lnTo>
                    <a:pt x="95" y="1395"/>
                  </a:lnTo>
                  <a:lnTo>
                    <a:pt x="96" y="1396"/>
                  </a:lnTo>
                  <a:lnTo>
                    <a:pt x="99" y="1396"/>
                  </a:lnTo>
                  <a:lnTo>
                    <a:pt x="99" y="1395"/>
                  </a:lnTo>
                  <a:lnTo>
                    <a:pt x="100" y="1395"/>
                  </a:lnTo>
                  <a:lnTo>
                    <a:pt x="101" y="1396"/>
                  </a:lnTo>
                  <a:lnTo>
                    <a:pt x="101" y="1399"/>
                  </a:lnTo>
                  <a:lnTo>
                    <a:pt x="102" y="1400"/>
                  </a:lnTo>
                  <a:lnTo>
                    <a:pt x="105" y="1400"/>
                  </a:lnTo>
                  <a:lnTo>
                    <a:pt x="106" y="1399"/>
                  </a:lnTo>
                  <a:lnTo>
                    <a:pt x="111" y="1397"/>
                  </a:lnTo>
                  <a:lnTo>
                    <a:pt x="112" y="1397"/>
                  </a:lnTo>
                  <a:lnTo>
                    <a:pt x="119" y="1399"/>
                  </a:lnTo>
                  <a:lnTo>
                    <a:pt x="122" y="1396"/>
                  </a:lnTo>
                  <a:lnTo>
                    <a:pt x="125" y="1399"/>
                  </a:lnTo>
                  <a:lnTo>
                    <a:pt x="125" y="1400"/>
                  </a:lnTo>
                  <a:lnTo>
                    <a:pt x="126" y="1403"/>
                  </a:lnTo>
                  <a:lnTo>
                    <a:pt x="126" y="1405"/>
                  </a:lnTo>
                  <a:lnTo>
                    <a:pt x="127" y="1406"/>
                  </a:lnTo>
                  <a:lnTo>
                    <a:pt x="131" y="1406"/>
                  </a:lnTo>
                  <a:lnTo>
                    <a:pt x="131" y="1407"/>
                  </a:lnTo>
                  <a:lnTo>
                    <a:pt x="132" y="1407"/>
                  </a:lnTo>
                  <a:lnTo>
                    <a:pt x="131" y="1408"/>
                  </a:lnTo>
                  <a:lnTo>
                    <a:pt x="132" y="1409"/>
                  </a:lnTo>
                  <a:lnTo>
                    <a:pt x="134" y="1410"/>
                  </a:lnTo>
                  <a:lnTo>
                    <a:pt x="136" y="1412"/>
                  </a:lnTo>
                  <a:lnTo>
                    <a:pt x="136" y="1419"/>
                  </a:lnTo>
                  <a:lnTo>
                    <a:pt x="134" y="1419"/>
                  </a:lnTo>
                  <a:lnTo>
                    <a:pt x="133" y="1420"/>
                  </a:lnTo>
                  <a:lnTo>
                    <a:pt x="133" y="1421"/>
                  </a:lnTo>
                  <a:lnTo>
                    <a:pt x="132" y="1421"/>
                  </a:lnTo>
                  <a:lnTo>
                    <a:pt x="132" y="1422"/>
                  </a:lnTo>
                  <a:lnTo>
                    <a:pt x="131" y="1422"/>
                  </a:lnTo>
                  <a:lnTo>
                    <a:pt x="131" y="1424"/>
                  </a:lnTo>
                  <a:lnTo>
                    <a:pt x="130" y="1425"/>
                  </a:lnTo>
                  <a:lnTo>
                    <a:pt x="130" y="1431"/>
                  </a:lnTo>
                  <a:lnTo>
                    <a:pt x="128" y="1433"/>
                  </a:lnTo>
                  <a:lnTo>
                    <a:pt x="128" y="1443"/>
                  </a:lnTo>
                  <a:lnTo>
                    <a:pt x="130" y="1445"/>
                  </a:lnTo>
                  <a:lnTo>
                    <a:pt x="132" y="1449"/>
                  </a:lnTo>
                  <a:lnTo>
                    <a:pt x="130" y="1450"/>
                  </a:lnTo>
                  <a:lnTo>
                    <a:pt x="121" y="1450"/>
                  </a:lnTo>
                  <a:lnTo>
                    <a:pt x="112" y="1449"/>
                  </a:lnTo>
                  <a:lnTo>
                    <a:pt x="88" y="1448"/>
                  </a:lnTo>
                  <a:lnTo>
                    <a:pt x="70" y="1448"/>
                  </a:lnTo>
                  <a:lnTo>
                    <a:pt x="55" y="1446"/>
                  </a:lnTo>
                  <a:lnTo>
                    <a:pt x="31" y="1445"/>
                  </a:lnTo>
                  <a:lnTo>
                    <a:pt x="14" y="1444"/>
                  </a:lnTo>
                  <a:lnTo>
                    <a:pt x="2" y="1444"/>
                  </a:lnTo>
                  <a:lnTo>
                    <a:pt x="0" y="1443"/>
                  </a:lnTo>
                  <a:lnTo>
                    <a:pt x="0" y="1442"/>
                  </a:lnTo>
                  <a:lnTo>
                    <a:pt x="4" y="1437"/>
                  </a:lnTo>
                  <a:lnTo>
                    <a:pt x="8" y="1432"/>
                  </a:lnTo>
                  <a:lnTo>
                    <a:pt x="10" y="1427"/>
                  </a:lnTo>
                  <a:lnTo>
                    <a:pt x="12" y="1427"/>
                  </a:lnTo>
                  <a:lnTo>
                    <a:pt x="12" y="1424"/>
                  </a:lnTo>
                  <a:lnTo>
                    <a:pt x="13" y="1422"/>
                  </a:lnTo>
                  <a:lnTo>
                    <a:pt x="14" y="1420"/>
                  </a:lnTo>
                  <a:lnTo>
                    <a:pt x="14" y="1415"/>
                  </a:lnTo>
                  <a:lnTo>
                    <a:pt x="13" y="1412"/>
                  </a:lnTo>
                  <a:lnTo>
                    <a:pt x="13" y="1407"/>
                  </a:lnTo>
                  <a:lnTo>
                    <a:pt x="15" y="1405"/>
                  </a:lnTo>
                  <a:lnTo>
                    <a:pt x="16" y="1406"/>
                  </a:lnTo>
                  <a:lnTo>
                    <a:pt x="33" y="1406"/>
                  </a:lnTo>
                  <a:lnTo>
                    <a:pt x="37" y="1405"/>
                  </a:lnTo>
                  <a:lnTo>
                    <a:pt x="43" y="1399"/>
                  </a:lnTo>
                  <a:lnTo>
                    <a:pt x="50" y="1389"/>
                  </a:lnTo>
                  <a:lnTo>
                    <a:pt x="51" y="1389"/>
                  </a:lnTo>
                  <a:lnTo>
                    <a:pt x="55" y="1382"/>
                  </a:lnTo>
                  <a:lnTo>
                    <a:pt x="57" y="1382"/>
                  </a:lnTo>
                  <a:lnTo>
                    <a:pt x="56" y="1383"/>
                  </a:lnTo>
                  <a:lnTo>
                    <a:pt x="56" y="1384"/>
                  </a:lnTo>
                  <a:lnTo>
                    <a:pt x="55" y="1385"/>
                  </a:lnTo>
                  <a:lnTo>
                    <a:pt x="53" y="1385"/>
                  </a:lnTo>
                  <a:lnTo>
                    <a:pt x="53" y="1388"/>
                  </a:lnTo>
                  <a:lnTo>
                    <a:pt x="52" y="1388"/>
                  </a:lnTo>
                  <a:lnTo>
                    <a:pt x="52" y="1389"/>
                  </a:lnTo>
                  <a:lnTo>
                    <a:pt x="51" y="1391"/>
                  </a:lnTo>
                  <a:lnTo>
                    <a:pt x="49" y="1394"/>
                  </a:lnTo>
                  <a:lnTo>
                    <a:pt x="45" y="1399"/>
                  </a:lnTo>
                  <a:lnTo>
                    <a:pt x="39" y="1403"/>
                  </a:lnTo>
                  <a:lnTo>
                    <a:pt x="39" y="1405"/>
                  </a:lnTo>
                  <a:lnTo>
                    <a:pt x="38" y="1405"/>
                  </a:lnTo>
                  <a:lnTo>
                    <a:pt x="38" y="1406"/>
                  </a:lnTo>
                  <a:lnTo>
                    <a:pt x="39" y="1406"/>
                  </a:lnTo>
                  <a:lnTo>
                    <a:pt x="39" y="1407"/>
                  </a:lnTo>
                  <a:lnTo>
                    <a:pt x="40" y="1407"/>
                  </a:lnTo>
                  <a:lnTo>
                    <a:pt x="47" y="1406"/>
                  </a:lnTo>
                  <a:lnTo>
                    <a:pt x="50" y="1407"/>
                  </a:lnTo>
                  <a:lnTo>
                    <a:pt x="52" y="1409"/>
                  </a:lnTo>
                  <a:lnTo>
                    <a:pt x="62" y="1409"/>
                  </a:lnTo>
                  <a:lnTo>
                    <a:pt x="63" y="1408"/>
                  </a:lnTo>
                  <a:lnTo>
                    <a:pt x="66" y="1408"/>
                  </a:lnTo>
                  <a:lnTo>
                    <a:pt x="68" y="1407"/>
                  </a:lnTo>
                  <a:lnTo>
                    <a:pt x="68" y="1401"/>
                  </a:lnTo>
                  <a:lnTo>
                    <a:pt x="66" y="1393"/>
                  </a:lnTo>
                  <a:lnTo>
                    <a:pt x="66" y="1391"/>
                  </a:lnTo>
                  <a:lnTo>
                    <a:pt x="65" y="1390"/>
                  </a:lnTo>
                  <a:lnTo>
                    <a:pt x="65" y="1388"/>
                  </a:lnTo>
                  <a:lnTo>
                    <a:pt x="66" y="1387"/>
                  </a:lnTo>
                  <a:lnTo>
                    <a:pt x="68" y="1387"/>
                  </a:lnTo>
                  <a:lnTo>
                    <a:pt x="68" y="1388"/>
                  </a:lnTo>
                  <a:lnTo>
                    <a:pt x="69" y="1388"/>
                  </a:lnTo>
                  <a:lnTo>
                    <a:pt x="69" y="1387"/>
                  </a:lnTo>
                  <a:lnTo>
                    <a:pt x="70" y="1385"/>
                  </a:lnTo>
                  <a:lnTo>
                    <a:pt x="69" y="1384"/>
                  </a:lnTo>
                  <a:lnTo>
                    <a:pt x="72" y="1381"/>
                  </a:lnTo>
                  <a:close/>
                  <a:moveTo>
                    <a:pt x="423" y="1007"/>
                  </a:moveTo>
                  <a:lnTo>
                    <a:pt x="425" y="1007"/>
                  </a:lnTo>
                  <a:lnTo>
                    <a:pt x="429" y="1009"/>
                  </a:lnTo>
                  <a:lnTo>
                    <a:pt x="429" y="1010"/>
                  </a:lnTo>
                  <a:lnTo>
                    <a:pt x="426" y="1009"/>
                  </a:lnTo>
                  <a:lnTo>
                    <a:pt x="425" y="1008"/>
                  </a:lnTo>
                  <a:lnTo>
                    <a:pt x="423" y="1007"/>
                  </a:lnTo>
                  <a:close/>
                  <a:moveTo>
                    <a:pt x="345" y="1007"/>
                  </a:moveTo>
                  <a:lnTo>
                    <a:pt x="347" y="1007"/>
                  </a:lnTo>
                  <a:lnTo>
                    <a:pt x="348" y="1008"/>
                  </a:lnTo>
                  <a:lnTo>
                    <a:pt x="349" y="1008"/>
                  </a:lnTo>
                  <a:lnTo>
                    <a:pt x="349" y="1009"/>
                  </a:lnTo>
                  <a:lnTo>
                    <a:pt x="348" y="1009"/>
                  </a:lnTo>
                  <a:lnTo>
                    <a:pt x="345" y="1010"/>
                  </a:lnTo>
                  <a:lnTo>
                    <a:pt x="345" y="1007"/>
                  </a:lnTo>
                  <a:close/>
                  <a:moveTo>
                    <a:pt x="308" y="1001"/>
                  </a:moveTo>
                  <a:lnTo>
                    <a:pt x="310" y="1001"/>
                  </a:lnTo>
                  <a:lnTo>
                    <a:pt x="311" y="1002"/>
                  </a:lnTo>
                  <a:lnTo>
                    <a:pt x="311" y="1003"/>
                  </a:lnTo>
                  <a:lnTo>
                    <a:pt x="312" y="1004"/>
                  </a:lnTo>
                  <a:lnTo>
                    <a:pt x="312" y="1008"/>
                  </a:lnTo>
                  <a:lnTo>
                    <a:pt x="311" y="1008"/>
                  </a:lnTo>
                  <a:lnTo>
                    <a:pt x="311" y="1007"/>
                  </a:lnTo>
                  <a:lnTo>
                    <a:pt x="310" y="1007"/>
                  </a:lnTo>
                  <a:lnTo>
                    <a:pt x="310" y="1004"/>
                  </a:lnTo>
                  <a:lnTo>
                    <a:pt x="308" y="1001"/>
                  </a:lnTo>
                  <a:close/>
                  <a:moveTo>
                    <a:pt x="376" y="979"/>
                  </a:moveTo>
                  <a:lnTo>
                    <a:pt x="378" y="979"/>
                  </a:lnTo>
                  <a:lnTo>
                    <a:pt x="378" y="981"/>
                  </a:lnTo>
                  <a:lnTo>
                    <a:pt x="380" y="981"/>
                  </a:lnTo>
                  <a:lnTo>
                    <a:pt x="384" y="984"/>
                  </a:lnTo>
                  <a:lnTo>
                    <a:pt x="384" y="985"/>
                  </a:lnTo>
                  <a:lnTo>
                    <a:pt x="382" y="985"/>
                  </a:lnTo>
                  <a:lnTo>
                    <a:pt x="382" y="986"/>
                  </a:lnTo>
                  <a:lnTo>
                    <a:pt x="380" y="986"/>
                  </a:lnTo>
                  <a:lnTo>
                    <a:pt x="376" y="983"/>
                  </a:lnTo>
                  <a:lnTo>
                    <a:pt x="376" y="979"/>
                  </a:lnTo>
                  <a:close/>
                  <a:moveTo>
                    <a:pt x="372" y="978"/>
                  </a:moveTo>
                  <a:lnTo>
                    <a:pt x="374" y="978"/>
                  </a:lnTo>
                  <a:lnTo>
                    <a:pt x="374" y="979"/>
                  </a:lnTo>
                  <a:lnTo>
                    <a:pt x="375" y="979"/>
                  </a:lnTo>
                  <a:lnTo>
                    <a:pt x="375" y="983"/>
                  </a:lnTo>
                  <a:lnTo>
                    <a:pt x="374" y="983"/>
                  </a:lnTo>
                  <a:lnTo>
                    <a:pt x="374" y="982"/>
                  </a:lnTo>
                  <a:lnTo>
                    <a:pt x="372" y="979"/>
                  </a:lnTo>
                  <a:lnTo>
                    <a:pt x="372" y="978"/>
                  </a:lnTo>
                  <a:close/>
                  <a:moveTo>
                    <a:pt x="378" y="954"/>
                  </a:moveTo>
                  <a:lnTo>
                    <a:pt x="380" y="954"/>
                  </a:lnTo>
                  <a:lnTo>
                    <a:pt x="380" y="958"/>
                  </a:lnTo>
                  <a:lnTo>
                    <a:pt x="379" y="960"/>
                  </a:lnTo>
                  <a:lnTo>
                    <a:pt x="378" y="959"/>
                  </a:lnTo>
                  <a:lnTo>
                    <a:pt x="378" y="958"/>
                  </a:lnTo>
                  <a:lnTo>
                    <a:pt x="376" y="957"/>
                  </a:lnTo>
                  <a:lnTo>
                    <a:pt x="378" y="955"/>
                  </a:lnTo>
                  <a:lnTo>
                    <a:pt x="378" y="954"/>
                  </a:lnTo>
                  <a:close/>
                  <a:moveTo>
                    <a:pt x="687" y="608"/>
                  </a:moveTo>
                  <a:lnTo>
                    <a:pt x="692" y="613"/>
                  </a:lnTo>
                  <a:lnTo>
                    <a:pt x="692" y="615"/>
                  </a:lnTo>
                  <a:lnTo>
                    <a:pt x="691" y="616"/>
                  </a:lnTo>
                  <a:lnTo>
                    <a:pt x="690" y="616"/>
                  </a:lnTo>
                  <a:lnTo>
                    <a:pt x="685" y="611"/>
                  </a:lnTo>
                  <a:lnTo>
                    <a:pt x="685" y="609"/>
                  </a:lnTo>
                  <a:lnTo>
                    <a:pt x="686" y="609"/>
                  </a:lnTo>
                  <a:lnTo>
                    <a:pt x="687" y="608"/>
                  </a:lnTo>
                  <a:close/>
                  <a:moveTo>
                    <a:pt x="858" y="576"/>
                  </a:moveTo>
                  <a:lnTo>
                    <a:pt x="859" y="576"/>
                  </a:lnTo>
                  <a:lnTo>
                    <a:pt x="859" y="577"/>
                  </a:lnTo>
                  <a:lnTo>
                    <a:pt x="857" y="578"/>
                  </a:lnTo>
                  <a:lnTo>
                    <a:pt x="858" y="576"/>
                  </a:lnTo>
                  <a:close/>
                  <a:moveTo>
                    <a:pt x="864" y="572"/>
                  </a:moveTo>
                  <a:lnTo>
                    <a:pt x="869" y="572"/>
                  </a:lnTo>
                  <a:lnTo>
                    <a:pt x="873" y="573"/>
                  </a:lnTo>
                  <a:lnTo>
                    <a:pt x="875" y="574"/>
                  </a:lnTo>
                  <a:lnTo>
                    <a:pt x="877" y="579"/>
                  </a:lnTo>
                  <a:lnTo>
                    <a:pt x="877" y="586"/>
                  </a:lnTo>
                  <a:lnTo>
                    <a:pt x="876" y="588"/>
                  </a:lnTo>
                  <a:lnTo>
                    <a:pt x="873" y="586"/>
                  </a:lnTo>
                  <a:lnTo>
                    <a:pt x="872" y="585"/>
                  </a:lnTo>
                  <a:lnTo>
                    <a:pt x="872" y="583"/>
                  </a:lnTo>
                  <a:lnTo>
                    <a:pt x="870" y="580"/>
                  </a:lnTo>
                  <a:lnTo>
                    <a:pt x="869" y="578"/>
                  </a:lnTo>
                  <a:lnTo>
                    <a:pt x="867" y="578"/>
                  </a:lnTo>
                  <a:lnTo>
                    <a:pt x="866" y="577"/>
                  </a:lnTo>
                  <a:lnTo>
                    <a:pt x="863" y="574"/>
                  </a:lnTo>
                  <a:lnTo>
                    <a:pt x="861" y="574"/>
                  </a:lnTo>
                  <a:lnTo>
                    <a:pt x="861" y="573"/>
                  </a:lnTo>
                  <a:lnTo>
                    <a:pt x="864" y="572"/>
                  </a:lnTo>
                  <a:close/>
                  <a:moveTo>
                    <a:pt x="687" y="545"/>
                  </a:moveTo>
                  <a:lnTo>
                    <a:pt x="691" y="545"/>
                  </a:lnTo>
                  <a:lnTo>
                    <a:pt x="691" y="546"/>
                  </a:lnTo>
                  <a:lnTo>
                    <a:pt x="692" y="546"/>
                  </a:lnTo>
                  <a:lnTo>
                    <a:pt x="692" y="547"/>
                  </a:lnTo>
                  <a:lnTo>
                    <a:pt x="691" y="548"/>
                  </a:lnTo>
                  <a:lnTo>
                    <a:pt x="686" y="548"/>
                  </a:lnTo>
                  <a:lnTo>
                    <a:pt x="686" y="546"/>
                  </a:lnTo>
                  <a:lnTo>
                    <a:pt x="687" y="545"/>
                  </a:lnTo>
                  <a:close/>
                  <a:moveTo>
                    <a:pt x="679" y="533"/>
                  </a:moveTo>
                  <a:lnTo>
                    <a:pt x="681" y="534"/>
                  </a:lnTo>
                  <a:lnTo>
                    <a:pt x="683" y="535"/>
                  </a:lnTo>
                  <a:lnTo>
                    <a:pt x="685" y="542"/>
                  </a:lnTo>
                  <a:lnTo>
                    <a:pt x="685" y="545"/>
                  </a:lnTo>
                  <a:lnTo>
                    <a:pt x="684" y="543"/>
                  </a:lnTo>
                  <a:lnTo>
                    <a:pt x="683" y="541"/>
                  </a:lnTo>
                  <a:lnTo>
                    <a:pt x="683" y="539"/>
                  </a:lnTo>
                  <a:lnTo>
                    <a:pt x="681" y="541"/>
                  </a:lnTo>
                  <a:lnTo>
                    <a:pt x="681" y="543"/>
                  </a:lnTo>
                  <a:lnTo>
                    <a:pt x="684" y="546"/>
                  </a:lnTo>
                  <a:lnTo>
                    <a:pt x="685" y="546"/>
                  </a:lnTo>
                  <a:lnTo>
                    <a:pt x="685" y="551"/>
                  </a:lnTo>
                  <a:lnTo>
                    <a:pt x="684" y="551"/>
                  </a:lnTo>
                  <a:lnTo>
                    <a:pt x="684" y="552"/>
                  </a:lnTo>
                  <a:lnTo>
                    <a:pt x="683" y="553"/>
                  </a:lnTo>
                  <a:lnTo>
                    <a:pt x="680" y="554"/>
                  </a:lnTo>
                  <a:lnTo>
                    <a:pt x="679" y="553"/>
                  </a:lnTo>
                  <a:lnTo>
                    <a:pt x="679" y="548"/>
                  </a:lnTo>
                  <a:lnTo>
                    <a:pt x="678" y="547"/>
                  </a:lnTo>
                  <a:lnTo>
                    <a:pt x="674" y="547"/>
                  </a:lnTo>
                  <a:lnTo>
                    <a:pt x="672" y="546"/>
                  </a:lnTo>
                  <a:lnTo>
                    <a:pt x="670" y="541"/>
                  </a:lnTo>
                  <a:lnTo>
                    <a:pt x="670" y="539"/>
                  </a:lnTo>
                  <a:lnTo>
                    <a:pt x="671" y="536"/>
                  </a:lnTo>
                  <a:lnTo>
                    <a:pt x="672" y="535"/>
                  </a:lnTo>
                  <a:lnTo>
                    <a:pt x="676" y="535"/>
                  </a:lnTo>
                  <a:lnTo>
                    <a:pt x="677" y="534"/>
                  </a:lnTo>
                  <a:lnTo>
                    <a:pt x="678" y="534"/>
                  </a:lnTo>
                  <a:lnTo>
                    <a:pt x="679" y="533"/>
                  </a:lnTo>
                  <a:close/>
                  <a:moveTo>
                    <a:pt x="690" y="531"/>
                  </a:moveTo>
                  <a:lnTo>
                    <a:pt x="691" y="531"/>
                  </a:lnTo>
                  <a:lnTo>
                    <a:pt x="691" y="533"/>
                  </a:lnTo>
                  <a:lnTo>
                    <a:pt x="692" y="533"/>
                  </a:lnTo>
                  <a:lnTo>
                    <a:pt x="692" y="534"/>
                  </a:lnTo>
                  <a:lnTo>
                    <a:pt x="693" y="534"/>
                  </a:lnTo>
                  <a:lnTo>
                    <a:pt x="693" y="535"/>
                  </a:lnTo>
                  <a:lnTo>
                    <a:pt x="702" y="535"/>
                  </a:lnTo>
                  <a:lnTo>
                    <a:pt x="701" y="536"/>
                  </a:lnTo>
                  <a:lnTo>
                    <a:pt x="697" y="536"/>
                  </a:lnTo>
                  <a:lnTo>
                    <a:pt x="695" y="537"/>
                  </a:lnTo>
                  <a:lnTo>
                    <a:pt x="692" y="537"/>
                  </a:lnTo>
                  <a:lnTo>
                    <a:pt x="689" y="536"/>
                  </a:lnTo>
                  <a:lnTo>
                    <a:pt x="689" y="533"/>
                  </a:lnTo>
                  <a:lnTo>
                    <a:pt x="690" y="531"/>
                  </a:lnTo>
                  <a:close/>
                  <a:moveTo>
                    <a:pt x="963" y="367"/>
                  </a:moveTo>
                  <a:lnTo>
                    <a:pt x="966" y="367"/>
                  </a:lnTo>
                  <a:lnTo>
                    <a:pt x="971" y="369"/>
                  </a:lnTo>
                  <a:lnTo>
                    <a:pt x="971" y="370"/>
                  </a:lnTo>
                  <a:lnTo>
                    <a:pt x="972" y="373"/>
                  </a:lnTo>
                  <a:lnTo>
                    <a:pt x="972" y="379"/>
                  </a:lnTo>
                  <a:lnTo>
                    <a:pt x="971" y="379"/>
                  </a:lnTo>
                  <a:lnTo>
                    <a:pt x="969" y="377"/>
                  </a:lnTo>
                  <a:lnTo>
                    <a:pt x="964" y="374"/>
                  </a:lnTo>
                  <a:lnTo>
                    <a:pt x="962" y="369"/>
                  </a:lnTo>
                  <a:lnTo>
                    <a:pt x="963" y="367"/>
                  </a:lnTo>
                  <a:close/>
                  <a:moveTo>
                    <a:pt x="537" y="327"/>
                  </a:moveTo>
                  <a:lnTo>
                    <a:pt x="537" y="328"/>
                  </a:lnTo>
                  <a:lnTo>
                    <a:pt x="538" y="328"/>
                  </a:lnTo>
                  <a:lnTo>
                    <a:pt x="540" y="330"/>
                  </a:lnTo>
                  <a:lnTo>
                    <a:pt x="540" y="331"/>
                  </a:lnTo>
                  <a:lnTo>
                    <a:pt x="538" y="332"/>
                  </a:lnTo>
                  <a:lnTo>
                    <a:pt x="536" y="330"/>
                  </a:lnTo>
                  <a:lnTo>
                    <a:pt x="536" y="328"/>
                  </a:lnTo>
                  <a:lnTo>
                    <a:pt x="537" y="327"/>
                  </a:lnTo>
                  <a:close/>
                  <a:moveTo>
                    <a:pt x="1463" y="195"/>
                  </a:moveTo>
                  <a:lnTo>
                    <a:pt x="1465" y="195"/>
                  </a:lnTo>
                  <a:lnTo>
                    <a:pt x="1465" y="196"/>
                  </a:lnTo>
                  <a:lnTo>
                    <a:pt x="1463" y="196"/>
                  </a:lnTo>
                  <a:lnTo>
                    <a:pt x="1463" y="197"/>
                  </a:lnTo>
                  <a:lnTo>
                    <a:pt x="1465" y="197"/>
                  </a:lnTo>
                  <a:lnTo>
                    <a:pt x="1465" y="203"/>
                  </a:lnTo>
                  <a:lnTo>
                    <a:pt x="1463" y="203"/>
                  </a:lnTo>
                  <a:lnTo>
                    <a:pt x="1460" y="204"/>
                  </a:lnTo>
                  <a:lnTo>
                    <a:pt x="1459" y="204"/>
                  </a:lnTo>
                  <a:lnTo>
                    <a:pt x="1459" y="201"/>
                  </a:lnTo>
                  <a:lnTo>
                    <a:pt x="1460" y="199"/>
                  </a:lnTo>
                  <a:lnTo>
                    <a:pt x="1460" y="198"/>
                  </a:lnTo>
                  <a:lnTo>
                    <a:pt x="1463" y="195"/>
                  </a:lnTo>
                  <a:close/>
                  <a:moveTo>
                    <a:pt x="1447" y="191"/>
                  </a:moveTo>
                  <a:lnTo>
                    <a:pt x="1449" y="191"/>
                  </a:lnTo>
                  <a:lnTo>
                    <a:pt x="1450" y="193"/>
                  </a:lnTo>
                  <a:lnTo>
                    <a:pt x="1449" y="196"/>
                  </a:lnTo>
                  <a:lnTo>
                    <a:pt x="1449" y="199"/>
                  </a:lnTo>
                  <a:lnTo>
                    <a:pt x="1447" y="199"/>
                  </a:lnTo>
                  <a:lnTo>
                    <a:pt x="1444" y="197"/>
                  </a:lnTo>
                  <a:lnTo>
                    <a:pt x="1444" y="193"/>
                  </a:lnTo>
                  <a:lnTo>
                    <a:pt x="1447" y="191"/>
                  </a:lnTo>
                  <a:close/>
                  <a:moveTo>
                    <a:pt x="1331" y="175"/>
                  </a:moveTo>
                  <a:lnTo>
                    <a:pt x="1336" y="175"/>
                  </a:lnTo>
                  <a:lnTo>
                    <a:pt x="1344" y="177"/>
                  </a:lnTo>
                  <a:lnTo>
                    <a:pt x="1343" y="178"/>
                  </a:lnTo>
                  <a:lnTo>
                    <a:pt x="1331" y="180"/>
                  </a:lnTo>
                  <a:lnTo>
                    <a:pt x="1327" y="184"/>
                  </a:lnTo>
                  <a:lnTo>
                    <a:pt x="1324" y="184"/>
                  </a:lnTo>
                  <a:lnTo>
                    <a:pt x="1322" y="187"/>
                  </a:lnTo>
                  <a:lnTo>
                    <a:pt x="1318" y="187"/>
                  </a:lnTo>
                  <a:lnTo>
                    <a:pt x="1318" y="189"/>
                  </a:lnTo>
                  <a:lnTo>
                    <a:pt x="1314" y="189"/>
                  </a:lnTo>
                  <a:lnTo>
                    <a:pt x="1317" y="186"/>
                  </a:lnTo>
                  <a:lnTo>
                    <a:pt x="1318" y="184"/>
                  </a:lnTo>
                  <a:lnTo>
                    <a:pt x="1331" y="175"/>
                  </a:lnTo>
                  <a:close/>
                  <a:moveTo>
                    <a:pt x="1230" y="153"/>
                  </a:moveTo>
                  <a:lnTo>
                    <a:pt x="1231" y="153"/>
                  </a:lnTo>
                  <a:lnTo>
                    <a:pt x="1242" y="155"/>
                  </a:lnTo>
                  <a:lnTo>
                    <a:pt x="1243" y="155"/>
                  </a:lnTo>
                  <a:lnTo>
                    <a:pt x="1244" y="156"/>
                  </a:lnTo>
                  <a:lnTo>
                    <a:pt x="1230" y="153"/>
                  </a:lnTo>
                  <a:close/>
                  <a:moveTo>
                    <a:pt x="1459" y="138"/>
                  </a:moveTo>
                  <a:lnTo>
                    <a:pt x="1461" y="138"/>
                  </a:lnTo>
                  <a:lnTo>
                    <a:pt x="1466" y="142"/>
                  </a:lnTo>
                  <a:lnTo>
                    <a:pt x="1467" y="142"/>
                  </a:lnTo>
                  <a:lnTo>
                    <a:pt x="1467" y="143"/>
                  </a:lnTo>
                  <a:lnTo>
                    <a:pt x="1460" y="141"/>
                  </a:lnTo>
                  <a:lnTo>
                    <a:pt x="1459" y="141"/>
                  </a:lnTo>
                  <a:lnTo>
                    <a:pt x="1459" y="138"/>
                  </a:lnTo>
                  <a:close/>
                  <a:moveTo>
                    <a:pt x="1263" y="138"/>
                  </a:moveTo>
                  <a:lnTo>
                    <a:pt x="1264" y="138"/>
                  </a:lnTo>
                  <a:lnTo>
                    <a:pt x="1264" y="140"/>
                  </a:lnTo>
                  <a:lnTo>
                    <a:pt x="1263" y="141"/>
                  </a:lnTo>
                  <a:lnTo>
                    <a:pt x="1261" y="142"/>
                  </a:lnTo>
                  <a:lnTo>
                    <a:pt x="1260" y="141"/>
                  </a:lnTo>
                  <a:lnTo>
                    <a:pt x="1263" y="140"/>
                  </a:lnTo>
                  <a:lnTo>
                    <a:pt x="1263" y="138"/>
                  </a:lnTo>
                  <a:close/>
                  <a:moveTo>
                    <a:pt x="1275" y="128"/>
                  </a:moveTo>
                  <a:lnTo>
                    <a:pt x="1275" y="129"/>
                  </a:lnTo>
                  <a:lnTo>
                    <a:pt x="1273" y="131"/>
                  </a:lnTo>
                  <a:lnTo>
                    <a:pt x="1271" y="131"/>
                  </a:lnTo>
                  <a:lnTo>
                    <a:pt x="1275" y="128"/>
                  </a:lnTo>
                  <a:close/>
                  <a:moveTo>
                    <a:pt x="1488" y="124"/>
                  </a:moveTo>
                  <a:lnTo>
                    <a:pt x="1493" y="124"/>
                  </a:lnTo>
                  <a:lnTo>
                    <a:pt x="1493" y="127"/>
                  </a:lnTo>
                  <a:lnTo>
                    <a:pt x="1492" y="128"/>
                  </a:lnTo>
                  <a:lnTo>
                    <a:pt x="1491" y="127"/>
                  </a:lnTo>
                  <a:lnTo>
                    <a:pt x="1490" y="127"/>
                  </a:lnTo>
                  <a:lnTo>
                    <a:pt x="1488" y="125"/>
                  </a:lnTo>
                  <a:lnTo>
                    <a:pt x="1488" y="124"/>
                  </a:lnTo>
                  <a:close/>
                  <a:moveTo>
                    <a:pt x="1506" y="123"/>
                  </a:moveTo>
                  <a:lnTo>
                    <a:pt x="1507" y="123"/>
                  </a:lnTo>
                  <a:lnTo>
                    <a:pt x="1511" y="124"/>
                  </a:lnTo>
                  <a:lnTo>
                    <a:pt x="1512" y="125"/>
                  </a:lnTo>
                  <a:lnTo>
                    <a:pt x="1513" y="128"/>
                  </a:lnTo>
                  <a:lnTo>
                    <a:pt x="1507" y="125"/>
                  </a:lnTo>
                  <a:lnTo>
                    <a:pt x="1504" y="128"/>
                  </a:lnTo>
                  <a:lnTo>
                    <a:pt x="1501" y="128"/>
                  </a:lnTo>
                  <a:lnTo>
                    <a:pt x="1503" y="125"/>
                  </a:lnTo>
                  <a:lnTo>
                    <a:pt x="1506" y="123"/>
                  </a:lnTo>
                  <a:close/>
                  <a:moveTo>
                    <a:pt x="1285" y="122"/>
                  </a:moveTo>
                  <a:lnTo>
                    <a:pt x="1286" y="122"/>
                  </a:lnTo>
                  <a:lnTo>
                    <a:pt x="1286" y="123"/>
                  </a:lnTo>
                  <a:lnTo>
                    <a:pt x="1285" y="124"/>
                  </a:lnTo>
                  <a:lnTo>
                    <a:pt x="1282" y="125"/>
                  </a:lnTo>
                  <a:lnTo>
                    <a:pt x="1281" y="125"/>
                  </a:lnTo>
                  <a:lnTo>
                    <a:pt x="1285" y="122"/>
                  </a:lnTo>
                  <a:close/>
                  <a:moveTo>
                    <a:pt x="1476" y="116"/>
                  </a:moveTo>
                  <a:lnTo>
                    <a:pt x="1479" y="116"/>
                  </a:lnTo>
                  <a:lnTo>
                    <a:pt x="1480" y="117"/>
                  </a:lnTo>
                  <a:lnTo>
                    <a:pt x="1480" y="119"/>
                  </a:lnTo>
                  <a:lnTo>
                    <a:pt x="1479" y="121"/>
                  </a:lnTo>
                  <a:lnTo>
                    <a:pt x="1479" y="122"/>
                  </a:lnTo>
                  <a:lnTo>
                    <a:pt x="1478" y="122"/>
                  </a:lnTo>
                  <a:lnTo>
                    <a:pt x="1475" y="123"/>
                  </a:lnTo>
                  <a:lnTo>
                    <a:pt x="1475" y="122"/>
                  </a:lnTo>
                  <a:lnTo>
                    <a:pt x="1474" y="122"/>
                  </a:lnTo>
                  <a:lnTo>
                    <a:pt x="1476" y="117"/>
                  </a:lnTo>
                  <a:lnTo>
                    <a:pt x="1476" y="116"/>
                  </a:lnTo>
                  <a:close/>
                  <a:moveTo>
                    <a:pt x="1652" y="76"/>
                  </a:moveTo>
                  <a:lnTo>
                    <a:pt x="1653" y="76"/>
                  </a:lnTo>
                  <a:lnTo>
                    <a:pt x="1667" y="87"/>
                  </a:lnTo>
                  <a:lnTo>
                    <a:pt x="1670" y="90"/>
                  </a:lnTo>
                  <a:lnTo>
                    <a:pt x="1670" y="91"/>
                  </a:lnTo>
                  <a:lnTo>
                    <a:pt x="1668" y="92"/>
                  </a:lnTo>
                  <a:lnTo>
                    <a:pt x="1672" y="95"/>
                  </a:lnTo>
                  <a:lnTo>
                    <a:pt x="1672" y="100"/>
                  </a:lnTo>
                  <a:lnTo>
                    <a:pt x="1671" y="99"/>
                  </a:lnTo>
                  <a:lnTo>
                    <a:pt x="1671" y="98"/>
                  </a:lnTo>
                  <a:lnTo>
                    <a:pt x="1670" y="98"/>
                  </a:lnTo>
                  <a:lnTo>
                    <a:pt x="1668" y="97"/>
                  </a:lnTo>
                  <a:lnTo>
                    <a:pt x="1667" y="94"/>
                  </a:lnTo>
                  <a:lnTo>
                    <a:pt x="1666" y="94"/>
                  </a:lnTo>
                  <a:lnTo>
                    <a:pt x="1665" y="90"/>
                  </a:lnTo>
                  <a:lnTo>
                    <a:pt x="1664" y="88"/>
                  </a:lnTo>
                  <a:lnTo>
                    <a:pt x="1652" y="79"/>
                  </a:lnTo>
                  <a:lnTo>
                    <a:pt x="1652" y="76"/>
                  </a:lnTo>
                  <a:close/>
                  <a:moveTo>
                    <a:pt x="616" y="68"/>
                  </a:moveTo>
                  <a:lnTo>
                    <a:pt x="623" y="75"/>
                  </a:lnTo>
                  <a:lnTo>
                    <a:pt x="623" y="76"/>
                  </a:lnTo>
                  <a:lnTo>
                    <a:pt x="608" y="75"/>
                  </a:lnTo>
                  <a:lnTo>
                    <a:pt x="605" y="74"/>
                  </a:lnTo>
                  <a:lnTo>
                    <a:pt x="605" y="72"/>
                  </a:lnTo>
                  <a:lnTo>
                    <a:pt x="606" y="70"/>
                  </a:lnTo>
                  <a:lnTo>
                    <a:pt x="608" y="70"/>
                  </a:lnTo>
                  <a:lnTo>
                    <a:pt x="611" y="69"/>
                  </a:lnTo>
                  <a:lnTo>
                    <a:pt x="616" y="68"/>
                  </a:lnTo>
                  <a:close/>
                  <a:moveTo>
                    <a:pt x="1243" y="55"/>
                  </a:moveTo>
                  <a:lnTo>
                    <a:pt x="1251" y="56"/>
                  </a:lnTo>
                  <a:lnTo>
                    <a:pt x="1269" y="69"/>
                  </a:lnTo>
                  <a:lnTo>
                    <a:pt x="1282" y="81"/>
                  </a:lnTo>
                  <a:lnTo>
                    <a:pt x="1288" y="86"/>
                  </a:lnTo>
                  <a:lnTo>
                    <a:pt x="1291" y="90"/>
                  </a:lnTo>
                  <a:lnTo>
                    <a:pt x="1295" y="99"/>
                  </a:lnTo>
                  <a:lnTo>
                    <a:pt x="1294" y="104"/>
                  </a:lnTo>
                  <a:lnTo>
                    <a:pt x="1292" y="110"/>
                  </a:lnTo>
                  <a:lnTo>
                    <a:pt x="1288" y="116"/>
                  </a:lnTo>
                  <a:lnTo>
                    <a:pt x="1286" y="117"/>
                  </a:lnTo>
                  <a:lnTo>
                    <a:pt x="1287" y="116"/>
                  </a:lnTo>
                  <a:lnTo>
                    <a:pt x="1287" y="110"/>
                  </a:lnTo>
                  <a:lnTo>
                    <a:pt x="1289" y="105"/>
                  </a:lnTo>
                  <a:lnTo>
                    <a:pt x="1291" y="100"/>
                  </a:lnTo>
                  <a:lnTo>
                    <a:pt x="1291" y="98"/>
                  </a:lnTo>
                  <a:lnTo>
                    <a:pt x="1289" y="99"/>
                  </a:lnTo>
                  <a:lnTo>
                    <a:pt x="1287" y="100"/>
                  </a:lnTo>
                  <a:lnTo>
                    <a:pt x="1282" y="106"/>
                  </a:lnTo>
                  <a:lnTo>
                    <a:pt x="1280" y="109"/>
                  </a:lnTo>
                  <a:lnTo>
                    <a:pt x="1276" y="115"/>
                  </a:lnTo>
                  <a:lnTo>
                    <a:pt x="1275" y="116"/>
                  </a:lnTo>
                  <a:lnTo>
                    <a:pt x="1277" y="116"/>
                  </a:lnTo>
                  <a:lnTo>
                    <a:pt x="1277" y="119"/>
                  </a:lnTo>
                  <a:lnTo>
                    <a:pt x="1274" y="121"/>
                  </a:lnTo>
                  <a:lnTo>
                    <a:pt x="1270" y="130"/>
                  </a:lnTo>
                  <a:lnTo>
                    <a:pt x="1268" y="131"/>
                  </a:lnTo>
                  <a:lnTo>
                    <a:pt x="1267" y="131"/>
                  </a:lnTo>
                  <a:lnTo>
                    <a:pt x="1264" y="132"/>
                  </a:lnTo>
                  <a:lnTo>
                    <a:pt x="1262" y="136"/>
                  </a:lnTo>
                  <a:lnTo>
                    <a:pt x="1257" y="140"/>
                  </a:lnTo>
                  <a:lnTo>
                    <a:pt x="1254" y="138"/>
                  </a:lnTo>
                  <a:lnTo>
                    <a:pt x="1252" y="140"/>
                  </a:lnTo>
                  <a:lnTo>
                    <a:pt x="1250" y="143"/>
                  </a:lnTo>
                  <a:lnTo>
                    <a:pt x="1231" y="149"/>
                  </a:lnTo>
                  <a:lnTo>
                    <a:pt x="1230" y="148"/>
                  </a:lnTo>
                  <a:lnTo>
                    <a:pt x="1230" y="147"/>
                  </a:lnTo>
                  <a:lnTo>
                    <a:pt x="1229" y="147"/>
                  </a:lnTo>
                  <a:lnTo>
                    <a:pt x="1229" y="146"/>
                  </a:lnTo>
                  <a:lnTo>
                    <a:pt x="1227" y="146"/>
                  </a:lnTo>
                  <a:lnTo>
                    <a:pt x="1226" y="147"/>
                  </a:lnTo>
                  <a:lnTo>
                    <a:pt x="1226" y="148"/>
                  </a:lnTo>
                  <a:lnTo>
                    <a:pt x="1223" y="148"/>
                  </a:lnTo>
                  <a:lnTo>
                    <a:pt x="1221" y="147"/>
                  </a:lnTo>
                  <a:lnTo>
                    <a:pt x="1219" y="143"/>
                  </a:lnTo>
                  <a:lnTo>
                    <a:pt x="1214" y="138"/>
                  </a:lnTo>
                  <a:lnTo>
                    <a:pt x="1213" y="138"/>
                  </a:lnTo>
                  <a:lnTo>
                    <a:pt x="1212" y="136"/>
                  </a:lnTo>
                  <a:lnTo>
                    <a:pt x="1212" y="135"/>
                  </a:lnTo>
                  <a:lnTo>
                    <a:pt x="1211" y="135"/>
                  </a:lnTo>
                  <a:lnTo>
                    <a:pt x="1209" y="132"/>
                  </a:lnTo>
                  <a:lnTo>
                    <a:pt x="1211" y="131"/>
                  </a:lnTo>
                  <a:lnTo>
                    <a:pt x="1211" y="130"/>
                  </a:lnTo>
                  <a:lnTo>
                    <a:pt x="1209" y="129"/>
                  </a:lnTo>
                  <a:lnTo>
                    <a:pt x="1208" y="129"/>
                  </a:lnTo>
                  <a:lnTo>
                    <a:pt x="1207" y="131"/>
                  </a:lnTo>
                  <a:lnTo>
                    <a:pt x="1206" y="129"/>
                  </a:lnTo>
                  <a:lnTo>
                    <a:pt x="1206" y="128"/>
                  </a:lnTo>
                  <a:lnTo>
                    <a:pt x="1207" y="125"/>
                  </a:lnTo>
                  <a:lnTo>
                    <a:pt x="1207" y="122"/>
                  </a:lnTo>
                  <a:lnTo>
                    <a:pt x="1208" y="121"/>
                  </a:lnTo>
                  <a:lnTo>
                    <a:pt x="1208" y="119"/>
                  </a:lnTo>
                  <a:lnTo>
                    <a:pt x="1207" y="117"/>
                  </a:lnTo>
                  <a:lnTo>
                    <a:pt x="1207" y="118"/>
                  </a:lnTo>
                  <a:lnTo>
                    <a:pt x="1206" y="117"/>
                  </a:lnTo>
                  <a:lnTo>
                    <a:pt x="1206" y="115"/>
                  </a:lnTo>
                  <a:lnTo>
                    <a:pt x="1208" y="112"/>
                  </a:lnTo>
                  <a:lnTo>
                    <a:pt x="1206" y="111"/>
                  </a:lnTo>
                  <a:lnTo>
                    <a:pt x="1206" y="109"/>
                  </a:lnTo>
                  <a:lnTo>
                    <a:pt x="1207" y="105"/>
                  </a:lnTo>
                  <a:lnTo>
                    <a:pt x="1208" y="103"/>
                  </a:lnTo>
                  <a:lnTo>
                    <a:pt x="1208" y="91"/>
                  </a:lnTo>
                  <a:lnTo>
                    <a:pt x="1209" y="87"/>
                  </a:lnTo>
                  <a:lnTo>
                    <a:pt x="1209" y="85"/>
                  </a:lnTo>
                  <a:lnTo>
                    <a:pt x="1211" y="81"/>
                  </a:lnTo>
                  <a:lnTo>
                    <a:pt x="1214" y="76"/>
                  </a:lnTo>
                  <a:lnTo>
                    <a:pt x="1215" y="74"/>
                  </a:lnTo>
                  <a:lnTo>
                    <a:pt x="1215" y="73"/>
                  </a:lnTo>
                  <a:lnTo>
                    <a:pt x="1219" y="70"/>
                  </a:lnTo>
                  <a:lnTo>
                    <a:pt x="1221" y="67"/>
                  </a:lnTo>
                  <a:lnTo>
                    <a:pt x="1231" y="58"/>
                  </a:lnTo>
                  <a:lnTo>
                    <a:pt x="1236" y="56"/>
                  </a:lnTo>
                  <a:lnTo>
                    <a:pt x="1243" y="55"/>
                  </a:lnTo>
                  <a:close/>
                  <a:moveTo>
                    <a:pt x="521" y="0"/>
                  </a:moveTo>
                  <a:lnTo>
                    <a:pt x="522" y="0"/>
                  </a:lnTo>
                  <a:lnTo>
                    <a:pt x="524" y="1"/>
                  </a:lnTo>
                  <a:lnTo>
                    <a:pt x="532" y="11"/>
                  </a:lnTo>
                  <a:lnTo>
                    <a:pt x="534" y="12"/>
                  </a:lnTo>
                  <a:lnTo>
                    <a:pt x="537" y="11"/>
                  </a:lnTo>
                  <a:lnTo>
                    <a:pt x="538" y="12"/>
                  </a:lnTo>
                  <a:lnTo>
                    <a:pt x="543" y="14"/>
                  </a:lnTo>
                  <a:lnTo>
                    <a:pt x="544" y="17"/>
                  </a:lnTo>
                  <a:lnTo>
                    <a:pt x="543" y="18"/>
                  </a:lnTo>
                  <a:lnTo>
                    <a:pt x="543" y="19"/>
                  </a:lnTo>
                  <a:lnTo>
                    <a:pt x="544" y="20"/>
                  </a:lnTo>
                  <a:lnTo>
                    <a:pt x="548" y="23"/>
                  </a:lnTo>
                  <a:lnTo>
                    <a:pt x="553" y="21"/>
                  </a:lnTo>
                  <a:lnTo>
                    <a:pt x="561" y="24"/>
                  </a:lnTo>
                  <a:lnTo>
                    <a:pt x="565" y="26"/>
                  </a:lnTo>
                  <a:lnTo>
                    <a:pt x="566" y="29"/>
                  </a:lnTo>
                  <a:lnTo>
                    <a:pt x="567" y="29"/>
                  </a:lnTo>
                  <a:lnTo>
                    <a:pt x="568" y="27"/>
                  </a:lnTo>
                  <a:lnTo>
                    <a:pt x="569" y="27"/>
                  </a:lnTo>
                  <a:lnTo>
                    <a:pt x="569" y="38"/>
                  </a:lnTo>
                  <a:lnTo>
                    <a:pt x="568" y="39"/>
                  </a:lnTo>
                  <a:lnTo>
                    <a:pt x="567" y="42"/>
                  </a:lnTo>
                  <a:lnTo>
                    <a:pt x="566" y="43"/>
                  </a:lnTo>
                  <a:lnTo>
                    <a:pt x="559" y="48"/>
                  </a:lnTo>
                  <a:lnTo>
                    <a:pt x="543" y="42"/>
                  </a:lnTo>
                  <a:lnTo>
                    <a:pt x="541" y="39"/>
                  </a:lnTo>
                  <a:lnTo>
                    <a:pt x="540" y="39"/>
                  </a:lnTo>
                  <a:lnTo>
                    <a:pt x="537" y="41"/>
                  </a:lnTo>
                  <a:lnTo>
                    <a:pt x="531" y="38"/>
                  </a:lnTo>
                  <a:lnTo>
                    <a:pt x="530" y="39"/>
                  </a:lnTo>
                  <a:lnTo>
                    <a:pt x="529" y="38"/>
                  </a:lnTo>
                  <a:lnTo>
                    <a:pt x="529" y="33"/>
                  </a:lnTo>
                  <a:lnTo>
                    <a:pt x="530" y="32"/>
                  </a:lnTo>
                  <a:lnTo>
                    <a:pt x="530" y="31"/>
                  </a:lnTo>
                  <a:lnTo>
                    <a:pt x="529" y="30"/>
                  </a:lnTo>
                  <a:lnTo>
                    <a:pt x="529" y="29"/>
                  </a:lnTo>
                  <a:lnTo>
                    <a:pt x="528" y="27"/>
                  </a:lnTo>
                  <a:lnTo>
                    <a:pt x="528" y="26"/>
                  </a:lnTo>
                  <a:lnTo>
                    <a:pt x="527" y="26"/>
                  </a:lnTo>
                  <a:lnTo>
                    <a:pt x="527" y="36"/>
                  </a:lnTo>
                  <a:lnTo>
                    <a:pt x="524" y="38"/>
                  </a:lnTo>
                  <a:lnTo>
                    <a:pt x="521" y="38"/>
                  </a:lnTo>
                  <a:lnTo>
                    <a:pt x="523" y="41"/>
                  </a:lnTo>
                  <a:lnTo>
                    <a:pt x="524" y="41"/>
                  </a:lnTo>
                  <a:lnTo>
                    <a:pt x="524" y="45"/>
                  </a:lnTo>
                  <a:lnTo>
                    <a:pt x="523" y="47"/>
                  </a:lnTo>
                  <a:lnTo>
                    <a:pt x="523" y="50"/>
                  </a:lnTo>
                  <a:lnTo>
                    <a:pt x="525" y="47"/>
                  </a:lnTo>
                  <a:lnTo>
                    <a:pt x="528" y="45"/>
                  </a:lnTo>
                  <a:lnTo>
                    <a:pt x="532" y="48"/>
                  </a:lnTo>
                  <a:lnTo>
                    <a:pt x="534" y="49"/>
                  </a:lnTo>
                  <a:lnTo>
                    <a:pt x="538" y="47"/>
                  </a:lnTo>
                  <a:lnTo>
                    <a:pt x="538" y="48"/>
                  </a:lnTo>
                  <a:lnTo>
                    <a:pt x="540" y="48"/>
                  </a:lnTo>
                  <a:lnTo>
                    <a:pt x="540" y="49"/>
                  </a:lnTo>
                  <a:lnTo>
                    <a:pt x="541" y="50"/>
                  </a:lnTo>
                  <a:lnTo>
                    <a:pt x="540" y="50"/>
                  </a:lnTo>
                  <a:lnTo>
                    <a:pt x="538" y="52"/>
                  </a:lnTo>
                  <a:lnTo>
                    <a:pt x="540" y="52"/>
                  </a:lnTo>
                  <a:lnTo>
                    <a:pt x="543" y="55"/>
                  </a:lnTo>
                  <a:lnTo>
                    <a:pt x="542" y="57"/>
                  </a:lnTo>
                  <a:lnTo>
                    <a:pt x="540" y="57"/>
                  </a:lnTo>
                  <a:lnTo>
                    <a:pt x="540" y="58"/>
                  </a:lnTo>
                  <a:lnTo>
                    <a:pt x="538" y="61"/>
                  </a:lnTo>
                  <a:lnTo>
                    <a:pt x="537" y="61"/>
                  </a:lnTo>
                  <a:lnTo>
                    <a:pt x="536" y="62"/>
                  </a:lnTo>
                  <a:lnTo>
                    <a:pt x="532" y="64"/>
                  </a:lnTo>
                  <a:lnTo>
                    <a:pt x="530" y="66"/>
                  </a:lnTo>
                  <a:lnTo>
                    <a:pt x="532" y="67"/>
                  </a:lnTo>
                  <a:lnTo>
                    <a:pt x="534" y="66"/>
                  </a:lnTo>
                  <a:lnTo>
                    <a:pt x="538" y="62"/>
                  </a:lnTo>
                  <a:lnTo>
                    <a:pt x="540" y="62"/>
                  </a:lnTo>
                  <a:lnTo>
                    <a:pt x="540" y="61"/>
                  </a:lnTo>
                  <a:lnTo>
                    <a:pt x="541" y="58"/>
                  </a:lnTo>
                  <a:lnTo>
                    <a:pt x="544" y="58"/>
                  </a:lnTo>
                  <a:lnTo>
                    <a:pt x="544" y="56"/>
                  </a:lnTo>
                  <a:lnTo>
                    <a:pt x="546" y="56"/>
                  </a:lnTo>
                  <a:lnTo>
                    <a:pt x="547" y="60"/>
                  </a:lnTo>
                  <a:lnTo>
                    <a:pt x="548" y="60"/>
                  </a:lnTo>
                  <a:lnTo>
                    <a:pt x="549" y="57"/>
                  </a:lnTo>
                  <a:lnTo>
                    <a:pt x="552" y="57"/>
                  </a:lnTo>
                  <a:lnTo>
                    <a:pt x="555" y="58"/>
                  </a:lnTo>
                  <a:lnTo>
                    <a:pt x="559" y="58"/>
                  </a:lnTo>
                  <a:lnTo>
                    <a:pt x="560" y="60"/>
                  </a:lnTo>
                  <a:lnTo>
                    <a:pt x="555" y="64"/>
                  </a:lnTo>
                  <a:lnTo>
                    <a:pt x="554" y="68"/>
                  </a:lnTo>
                  <a:lnTo>
                    <a:pt x="560" y="62"/>
                  </a:lnTo>
                  <a:lnTo>
                    <a:pt x="563" y="61"/>
                  </a:lnTo>
                  <a:lnTo>
                    <a:pt x="568" y="61"/>
                  </a:lnTo>
                  <a:lnTo>
                    <a:pt x="559" y="74"/>
                  </a:lnTo>
                  <a:lnTo>
                    <a:pt x="558" y="78"/>
                  </a:lnTo>
                  <a:lnTo>
                    <a:pt x="556" y="79"/>
                  </a:lnTo>
                  <a:lnTo>
                    <a:pt x="556" y="81"/>
                  </a:lnTo>
                  <a:lnTo>
                    <a:pt x="558" y="81"/>
                  </a:lnTo>
                  <a:lnTo>
                    <a:pt x="558" y="80"/>
                  </a:lnTo>
                  <a:lnTo>
                    <a:pt x="560" y="80"/>
                  </a:lnTo>
                  <a:lnTo>
                    <a:pt x="560" y="79"/>
                  </a:lnTo>
                  <a:lnTo>
                    <a:pt x="562" y="72"/>
                  </a:lnTo>
                  <a:lnTo>
                    <a:pt x="563" y="70"/>
                  </a:lnTo>
                  <a:lnTo>
                    <a:pt x="577" y="64"/>
                  </a:lnTo>
                  <a:lnTo>
                    <a:pt x="578" y="63"/>
                  </a:lnTo>
                  <a:lnTo>
                    <a:pt x="579" y="64"/>
                  </a:lnTo>
                  <a:lnTo>
                    <a:pt x="579" y="66"/>
                  </a:lnTo>
                  <a:lnTo>
                    <a:pt x="580" y="66"/>
                  </a:lnTo>
                  <a:lnTo>
                    <a:pt x="583" y="63"/>
                  </a:lnTo>
                  <a:lnTo>
                    <a:pt x="585" y="66"/>
                  </a:lnTo>
                  <a:lnTo>
                    <a:pt x="586" y="66"/>
                  </a:lnTo>
                  <a:lnTo>
                    <a:pt x="586" y="69"/>
                  </a:lnTo>
                  <a:lnTo>
                    <a:pt x="584" y="70"/>
                  </a:lnTo>
                  <a:lnTo>
                    <a:pt x="583" y="70"/>
                  </a:lnTo>
                  <a:lnTo>
                    <a:pt x="581" y="73"/>
                  </a:lnTo>
                  <a:lnTo>
                    <a:pt x="583" y="73"/>
                  </a:lnTo>
                  <a:lnTo>
                    <a:pt x="585" y="72"/>
                  </a:lnTo>
                  <a:lnTo>
                    <a:pt x="584" y="74"/>
                  </a:lnTo>
                  <a:lnTo>
                    <a:pt x="581" y="78"/>
                  </a:lnTo>
                  <a:lnTo>
                    <a:pt x="579" y="82"/>
                  </a:lnTo>
                  <a:lnTo>
                    <a:pt x="575" y="82"/>
                  </a:lnTo>
                  <a:lnTo>
                    <a:pt x="574" y="85"/>
                  </a:lnTo>
                  <a:lnTo>
                    <a:pt x="577" y="85"/>
                  </a:lnTo>
                  <a:lnTo>
                    <a:pt x="577" y="84"/>
                  </a:lnTo>
                  <a:lnTo>
                    <a:pt x="581" y="82"/>
                  </a:lnTo>
                  <a:lnTo>
                    <a:pt x="583" y="82"/>
                  </a:lnTo>
                  <a:lnTo>
                    <a:pt x="584" y="85"/>
                  </a:lnTo>
                  <a:lnTo>
                    <a:pt x="580" y="87"/>
                  </a:lnTo>
                  <a:lnTo>
                    <a:pt x="579" y="88"/>
                  </a:lnTo>
                  <a:lnTo>
                    <a:pt x="578" y="88"/>
                  </a:lnTo>
                  <a:lnTo>
                    <a:pt x="577" y="90"/>
                  </a:lnTo>
                  <a:lnTo>
                    <a:pt x="581" y="90"/>
                  </a:lnTo>
                  <a:lnTo>
                    <a:pt x="581" y="92"/>
                  </a:lnTo>
                  <a:lnTo>
                    <a:pt x="583" y="92"/>
                  </a:lnTo>
                  <a:lnTo>
                    <a:pt x="584" y="91"/>
                  </a:lnTo>
                  <a:lnTo>
                    <a:pt x="586" y="91"/>
                  </a:lnTo>
                  <a:lnTo>
                    <a:pt x="587" y="92"/>
                  </a:lnTo>
                  <a:lnTo>
                    <a:pt x="586" y="95"/>
                  </a:lnTo>
                  <a:lnTo>
                    <a:pt x="581" y="99"/>
                  </a:lnTo>
                  <a:lnTo>
                    <a:pt x="577" y="104"/>
                  </a:lnTo>
                  <a:lnTo>
                    <a:pt x="574" y="104"/>
                  </a:lnTo>
                  <a:lnTo>
                    <a:pt x="571" y="106"/>
                  </a:lnTo>
                  <a:lnTo>
                    <a:pt x="568" y="106"/>
                  </a:lnTo>
                  <a:lnTo>
                    <a:pt x="565" y="110"/>
                  </a:lnTo>
                  <a:lnTo>
                    <a:pt x="565" y="122"/>
                  </a:lnTo>
                  <a:lnTo>
                    <a:pt x="566" y="119"/>
                  </a:lnTo>
                  <a:lnTo>
                    <a:pt x="566" y="113"/>
                  </a:lnTo>
                  <a:lnTo>
                    <a:pt x="567" y="110"/>
                  </a:lnTo>
                  <a:lnTo>
                    <a:pt x="569" y="109"/>
                  </a:lnTo>
                  <a:lnTo>
                    <a:pt x="574" y="109"/>
                  </a:lnTo>
                  <a:lnTo>
                    <a:pt x="578" y="105"/>
                  </a:lnTo>
                  <a:lnTo>
                    <a:pt x="583" y="105"/>
                  </a:lnTo>
                  <a:lnTo>
                    <a:pt x="583" y="101"/>
                  </a:lnTo>
                  <a:lnTo>
                    <a:pt x="584" y="100"/>
                  </a:lnTo>
                  <a:lnTo>
                    <a:pt x="584" y="99"/>
                  </a:lnTo>
                  <a:lnTo>
                    <a:pt x="589" y="95"/>
                  </a:lnTo>
                  <a:lnTo>
                    <a:pt x="589" y="81"/>
                  </a:lnTo>
                  <a:lnTo>
                    <a:pt x="590" y="79"/>
                  </a:lnTo>
                  <a:lnTo>
                    <a:pt x="591" y="78"/>
                  </a:lnTo>
                  <a:lnTo>
                    <a:pt x="596" y="78"/>
                  </a:lnTo>
                  <a:lnTo>
                    <a:pt x="596" y="80"/>
                  </a:lnTo>
                  <a:lnTo>
                    <a:pt x="594" y="81"/>
                  </a:lnTo>
                  <a:lnTo>
                    <a:pt x="596" y="81"/>
                  </a:lnTo>
                  <a:lnTo>
                    <a:pt x="597" y="79"/>
                  </a:lnTo>
                  <a:lnTo>
                    <a:pt x="598" y="80"/>
                  </a:lnTo>
                  <a:lnTo>
                    <a:pt x="602" y="80"/>
                  </a:lnTo>
                  <a:lnTo>
                    <a:pt x="600" y="79"/>
                  </a:lnTo>
                  <a:lnTo>
                    <a:pt x="600" y="76"/>
                  </a:lnTo>
                  <a:lnTo>
                    <a:pt x="612" y="79"/>
                  </a:lnTo>
                  <a:lnTo>
                    <a:pt x="624" y="80"/>
                  </a:lnTo>
                  <a:lnTo>
                    <a:pt x="624" y="82"/>
                  </a:lnTo>
                  <a:lnTo>
                    <a:pt x="625" y="84"/>
                  </a:lnTo>
                  <a:lnTo>
                    <a:pt x="629" y="85"/>
                  </a:lnTo>
                  <a:lnTo>
                    <a:pt x="631" y="85"/>
                  </a:lnTo>
                  <a:lnTo>
                    <a:pt x="634" y="87"/>
                  </a:lnTo>
                  <a:lnTo>
                    <a:pt x="648" y="90"/>
                  </a:lnTo>
                  <a:lnTo>
                    <a:pt x="648" y="91"/>
                  </a:lnTo>
                  <a:lnTo>
                    <a:pt x="647" y="93"/>
                  </a:lnTo>
                  <a:lnTo>
                    <a:pt x="647" y="94"/>
                  </a:lnTo>
                  <a:lnTo>
                    <a:pt x="650" y="91"/>
                  </a:lnTo>
                  <a:lnTo>
                    <a:pt x="654" y="91"/>
                  </a:lnTo>
                  <a:lnTo>
                    <a:pt x="654" y="92"/>
                  </a:lnTo>
                  <a:lnTo>
                    <a:pt x="655" y="92"/>
                  </a:lnTo>
                  <a:lnTo>
                    <a:pt x="655" y="93"/>
                  </a:lnTo>
                  <a:lnTo>
                    <a:pt x="654" y="94"/>
                  </a:lnTo>
                  <a:lnTo>
                    <a:pt x="655" y="94"/>
                  </a:lnTo>
                  <a:lnTo>
                    <a:pt x="655" y="95"/>
                  </a:lnTo>
                  <a:lnTo>
                    <a:pt x="656" y="95"/>
                  </a:lnTo>
                  <a:lnTo>
                    <a:pt x="656" y="94"/>
                  </a:lnTo>
                  <a:lnTo>
                    <a:pt x="658" y="94"/>
                  </a:lnTo>
                  <a:lnTo>
                    <a:pt x="658" y="93"/>
                  </a:lnTo>
                  <a:lnTo>
                    <a:pt x="659" y="92"/>
                  </a:lnTo>
                  <a:lnTo>
                    <a:pt x="660" y="92"/>
                  </a:lnTo>
                  <a:lnTo>
                    <a:pt x="659" y="90"/>
                  </a:lnTo>
                  <a:lnTo>
                    <a:pt x="656" y="86"/>
                  </a:lnTo>
                  <a:lnTo>
                    <a:pt x="655" y="85"/>
                  </a:lnTo>
                  <a:lnTo>
                    <a:pt x="656" y="84"/>
                  </a:lnTo>
                  <a:lnTo>
                    <a:pt x="660" y="85"/>
                  </a:lnTo>
                  <a:lnTo>
                    <a:pt x="662" y="85"/>
                  </a:lnTo>
                  <a:lnTo>
                    <a:pt x="683" y="94"/>
                  </a:lnTo>
                  <a:lnTo>
                    <a:pt x="685" y="94"/>
                  </a:lnTo>
                  <a:lnTo>
                    <a:pt x="690" y="97"/>
                  </a:lnTo>
                  <a:lnTo>
                    <a:pt x="692" y="99"/>
                  </a:lnTo>
                  <a:lnTo>
                    <a:pt x="692" y="101"/>
                  </a:lnTo>
                  <a:lnTo>
                    <a:pt x="695" y="101"/>
                  </a:lnTo>
                  <a:lnTo>
                    <a:pt x="702" y="104"/>
                  </a:lnTo>
                  <a:lnTo>
                    <a:pt x="703" y="105"/>
                  </a:lnTo>
                  <a:lnTo>
                    <a:pt x="702" y="107"/>
                  </a:lnTo>
                  <a:lnTo>
                    <a:pt x="704" y="110"/>
                  </a:lnTo>
                  <a:lnTo>
                    <a:pt x="712" y="113"/>
                  </a:lnTo>
                  <a:lnTo>
                    <a:pt x="720" y="119"/>
                  </a:lnTo>
                  <a:lnTo>
                    <a:pt x="722" y="119"/>
                  </a:lnTo>
                  <a:lnTo>
                    <a:pt x="722" y="122"/>
                  </a:lnTo>
                  <a:lnTo>
                    <a:pt x="723" y="122"/>
                  </a:lnTo>
                  <a:lnTo>
                    <a:pt x="724" y="123"/>
                  </a:lnTo>
                  <a:lnTo>
                    <a:pt x="727" y="123"/>
                  </a:lnTo>
                  <a:lnTo>
                    <a:pt x="734" y="129"/>
                  </a:lnTo>
                  <a:lnTo>
                    <a:pt x="734" y="131"/>
                  </a:lnTo>
                  <a:lnTo>
                    <a:pt x="735" y="131"/>
                  </a:lnTo>
                  <a:lnTo>
                    <a:pt x="737" y="134"/>
                  </a:lnTo>
                  <a:lnTo>
                    <a:pt x="741" y="135"/>
                  </a:lnTo>
                  <a:lnTo>
                    <a:pt x="742" y="135"/>
                  </a:lnTo>
                  <a:lnTo>
                    <a:pt x="742" y="138"/>
                  </a:lnTo>
                  <a:lnTo>
                    <a:pt x="743" y="140"/>
                  </a:lnTo>
                  <a:lnTo>
                    <a:pt x="748" y="142"/>
                  </a:lnTo>
                  <a:lnTo>
                    <a:pt x="751" y="146"/>
                  </a:lnTo>
                  <a:lnTo>
                    <a:pt x="752" y="146"/>
                  </a:lnTo>
                  <a:lnTo>
                    <a:pt x="752" y="147"/>
                  </a:lnTo>
                  <a:lnTo>
                    <a:pt x="754" y="147"/>
                  </a:lnTo>
                  <a:lnTo>
                    <a:pt x="755" y="148"/>
                  </a:lnTo>
                  <a:lnTo>
                    <a:pt x="758" y="148"/>
                  </a:lnTo>
                  <a:lnTo>
                    <a:pt x="758" y="149"/>
                  </a:lnTo>
                  <a:lnTo>
                    <a:pt x="761" y="150"/>
                  </a:lnTo>
                  <a:lnTo>
                    <a:pt x="763" y="152"/>
                  </a:lnTo>
                  <a:lnTo>
                    <a:pt x="764" y="154"/>
                  </a:lnTo>
                  <a:lnTo>
                    <a:pt x="767" y="156"/>
                  </a:lnTo>
                  <a:lnTo>
                    <a:pt x="773" y="164"/>
                  </a:lnTo>
                  <a:lnTo>
                    <a:pt x="774" y="167"/>
                  </a:lnTo>
                  <a:lnTo>
                    <a:pt x="776" y="170"/>
                  </a:lnTo>
                  <a:lnTo>
                    <a:pt x="777" y="171"/>
                  </a:lnTo>
                  <a:lnTo>
                    <a:pt x="778" y="173"/>
                  </a:lnTo>
                  <a:lnTo>
                    <a:pt x="778" y="174"/>
                  </a:lnTo>
                  <a:lnTo>
                    <a:pt x="779" y="175"/>
                  </a:lnTo>
                  <a:lnTo>
                    <a:pt x="783" y="175"/>
                  </a:lnTo>
                  <a:lnTo>
                    <a:pt x="784" y="177"/>
                  </a:lnTo>
                  <a:lnTo>
                    <a:pt x="784" y="180"/>
                  </a:lnTo>
                  <a:lnTo>
                    <a:pt x="789" y="181"/>
                  </a:lnTo>
                  <a:lnTo>
                    <a:pt x="790" y="185"/>
                  </a:lnTo>
                  <a:lnTo>
                    <a:pt x="791" y="186"/>
                  </a:lnTo>
                  <a:lnTo>
                    <a:pt x="791" y="193"/>
                  </a:lnTo>
                  <a:lnTo>
                    <a:pt x="794" y="193"/>
                  </a:lnTo>
                  <a:lnTo>
                    <a:pt x="794" y="191"/>
                  </a:lnTo>
                  <a:lnTo>
                    <a:pt x="795" y="192"/>
                  </a:lnTo>
                  <a:lnTo>
                    <a:pt x="795" y="193"/>
                  </a:lnTo>
                  <a:lnTo>
                    <a:pt x="796" y="193"/>
                  </a:lnTo>
                  <a:lnTo>
                    <a:pt x="805" y="199"/>
                  </a:lnTo>
                  <a:lnTo>
                    <a:pt x="808" y="199"/>
                  </a:lnTo>
                  <a:lnTo>
                    <a:pt x="805" y="197"/>
                  </a:lnTo>
                  <a:lnTo>
                    <a:pt x="801" y="195"/>
                  </a:lnTo>
                  <a:lnTo>
                    <a:pt x="797" y="192"/>
                  </a:lnTo>
                  <a:lnTo>
                    <a:pt x="797" y="190"/>
                  </a:lnTo>
                  <a:lnTo>
                    <a:pt x="798" y="190"/>
                  </a:lnTo>
                  <a:lnTo>
                    <a:pt x="799" y="191"/>
                  </a:lnTo>
                  <a:lnTo>
                    <a:pt x="801" y="191"/>
                  </a:lnTo>
                  <a:lnTo>
                    <a:pt x="801" y="189"/>
                  </a:lnTo>
                  <a:lnTo>
                    <a:pt x="803" y="189"/>
                  </a:lnTo>
                  <a:lnTo>
                    <a:pt x="809" y="195"/>
                  </a:lnTo>
                  <a:lnTo>
                    <a:pt x="814" y="196"/>
                  </a:lnTo>
                  <a:lnTo>
                    <a:pt x="814" y="197"/>
                  </a:lnTo>
                  <a:lnTo>
                    <a:pt x="815" y="198"/>
                  </a:lnTo>
                  <a:lnTo>
                    <a:pt x="815" y="202"/>
                  </a:lnTo>
                  <a:lnTo>
                    <a:pt x="819" y="204"/>
                  </a:lnTo>
                  <a:lnTo>
                    <a:pt x="828" y="213"/>
                  </a:lnTo>
                  <a:lnTo>
                    <a:pt x="833" y="215"/>
                  </a:lnTo>
                  <a:lnTo>
                    <a:pt x="839" y="223"/>
                  </a:lnTo>
                  <a:lnTo>
                    <a:pt x="844" y="226"/>
                  </a:lnTo>
                  <a:lnTo>
                    <a:pt x="846" y="226"/>
                  </a:lnTo>
                  <a:lnTo>
                    <a:pt x="848" y="227"/>
                  </a:lnTo>
                  <a:lnTo>
                    <a:pt x="853" y="227"/>
                  </a:lnTo>
                  <a:lnTo>
                    <a:pt x="854" y="226"/>
                  </a:lnTo>
                  <a:lnTo>
                    <a:pt x="853" y="226"/>
                  </a:lnTo>
                  <a:lnTo>
                    <a:pt x="853" y="224"/>
                  </a:lnTo>
                  <a:lnTo>
                    <a:pt x="851" y="218"/>
                  </a:lnTo>
                  <a:lnTo>
                    <a:pt x="851" y="217"/>
                  </a:lnTo>
                  <a:lnTo>
                    <a:pt x="847" y="214"/>
                  </a:lnTo>
                  <a:lnTo>
                    <a:pt x="848" y="213"/>
                  </a:lnTo>
                  <a:lnTo>
                    <a:pt x="850" y="213"/>
                  </a:lnTo>
                  <a:lnTo>
                    <a:pt x="857" y="220"/>
                  </a:lnTo>
                  <a:lnTo>
                    <a:pt x="857" y="224"/>
                  </a:lnTo>
                  <a:lnTo>
                    <a:pt x="859" y="229"/>
                  </a:lnTo>
                  <a:lnTo>
                    <a:pt x="860" y="230"/>
                  </a:lnTo>
                  <a:lnTo>
                    <a:pt x="861" y="230"/>
                  </a:lnTo>
                  <a:lnTo>
                    <a:pt x="861" y="232"/>
                  </a:lnTo>
                  <a:lnTo>
                    <a:pt x="863" y="232"/>
                  </a:lnTo>
                  <a:lnTo>
                    <a:pt x="865" y="235"/>
                  </a:lnTo>
                  <a:lnTo>
                    <a:pt x="866" y="238"/>
                  </a:lnTo>
                  <a:lnTo>
                    <a:pt x="872" y="242"/>
                  </a:lnTo>
                  <a:lnTo>
                    <a:pt x="872" y="244"/>
                  </a:lnTo>
                  <a:lnTo>
                    <a:pt x="873" y="242"/>
                  </a:lnTo>
                  <a:lnTo>
                    <a:pt x="875" y="242"/>
                  </a:lnTo>
                  <a:lnTo>
                    <a:pt x="875" y="244"/>
                  </a:lnTo>
                  <a:lnTo>
                    <a:pt x="877" y="246"/>
                  </a:lnTo>
                  <a:lnTo>
                    <a:pt x="877" y="248"/>
                  </a:lnTo>
                  <a:lnTo>
                    <a:pt x="876" y="250"/>
                  </a:lnTo>
                  <a:lnTo>
                    <a:pt x="873" y="250"/>
                  </a:lnTo>
                  <a:lnTo>
                    <a:pt x="876" y="254"/>
                  </a:lnTo>
                  <a:lnTo>
                    <a:pt x="879" y="259"/>
                  </a:lnTo>
                  <a:lnTo>
                    <a:pt x="881" y="260"/>
                  </a:lnTo>
                  <a:lnTo>
                    <a:pt x="882" y="260"/>
                  </a:lnTo>
                  <a:lnTo>
                    <a:pt x="884" y="257"/>
                  </a:lnTo>
                  <a:lnTo>
                    <a:pt x="884" y="256"/>
                  </a:lnTo>
                  <a:lnTo>
                    <a:pt x="883" y="256"/>
                  </a:lnTo>
                  <a:lnTo>
                    <a:pt x="883" y="254"/>
                  </a:lnTo>
                  <a:lnTo>
                    <a:pt x="884" y="253"/>
                  </a:lnTo>
                  <a:lnTo>
                    <a:pt x="888" y="253"/>
                  </a:lnTo>
                  <a:lnTo>
                    <a:pt x="888" y="256"/>
                  </a:lnTo>
                  <a:lnTo>
                    <a:pt x="889" y="257"/>
                  </a:lnTo>
                  <a:lnTo>
                    <a:pt x="889" y="258"/>
                  </a:lnTo>
                  <a:lnTo>
                    <a:pt x="894" y="263"/>
                  </a:lnTo>
                  <a:lnTo>
                    <a:pt x="895" y="263"/>
                  </a:lnTo>
                  <a:lnTo>
                    <a:pt x="898" y="261"/>
                  </a:lnTo>
                  <a:lnTo>
                    <a:pt x="901" y="263"/>
                  </a:lnTo>
                  <a:lnTo>
                    <a:pt x="902" y="266"/>
                  </a:lnTo>
                  <a:lnTo>
                    <a:pt x="904" y="271"/>
                  </a:lnTo>
                  <a:lnTo>
                    <a:pt x="904" y="275"/>
                  </a:lnTo>
                  <a:lnTo>
                    <a:pt x="902" y="279"/>
                  </a:lnTo>
                  <a:lnTo>
                    <a:pt x="901" y="281"/>
                  </a:lnTo>
                  <a:lnTo>
                    <a:pt x="901" y="282"/>
                  </a:lnTo>
                  <a:lnTo>
                    <a:pt x="902" y="283"/>
                  </a:lnTo>
                  <a:lnTo>
                    <a:pt x="902" y="291"/>
                  </a:lnTo>
                  <a:lnTo>
                    <a:pt x="904" y="291"/>
                  </a:lnTo>
                  <a:lnTo>
                    <a:pt x="907" y="294"/>
                  </a:lnTo>
                  <a:lnTo>
                    <a:pt x="908" y="296"/>
                  </a:lnTo>
                  <a:lnTo>
                    <a:pt x="908" y="309"/>
                  </a:lnTo>
                  <a:lnTo>
                    <a:pt x="907" y="312"/>
                  </a:lnTo>
                  <a:lnTo>
                    <a:pt x="907" y="315"/>
                  </a:lnTo>
                  <a:lnTo>
                    <a:pt x="908" y="318"/>
                  </a:lnTo>
                  <a:lnTo>
                    <a:pt x="912" y="320"/>
                  </a:lnTo>
                  <a:lnTo>
                    <a:pt x="914" y="318"/>
                  </a:lnTo>
                  <a:lnTo>
                    <a:pt x="915" y="318"/>
                  </a:lnTo>
                  <a:lnTo>
                    <a:pt x="916" y="319"/>
                  </a:lnTo>
                  <a:lnTo>
                    <a:pt x="916" y="320"/>
                  </a:lnTo>
                  <a:lnTo>
                    <a:pt x="917" y="320"/>
                  </a:lnTo>
                  <a:lnTo>
                    <a:pt x="917" y="322"/>
                  </a:lnTo>
                  <a:lnTo>
                    <a:pt x="916" y="324"/>
                  </a:lnTo>
                  <a:lnTo>
                    <a:pt x="916" y="326"/>
                  </a:lnTo>
                  <a:lnTo>
                    <a:pt x="917" y="327"/>
                  </a:lnTo>
                  <a:lnTo>
                    <a:pt x="919" y="330"/>
                  </a:lnTo>
                  <a:lnTo>
                    <a:pt x="917" y="331"/>
                  </a:lnTo>
                  <a:lnTo>
                    <a:pt x="917" y="332"/>
                  </a:lnTo>
                  <a:lnTo>
                    <a:pt x="916" y="332"/>
                  </a:lnTo>
                  <a:lnTo>
                    <a:pt x="916" y="340"/>
                  </a:lnTo>
                  <a:lnTo>
                    <a:pt x="917" y="342"/>
                  </a:lnTo>
                  <a:lnTo>
                    <a:pt x="916" y="343"/>
                  </a:lnTo>
                  <a:lnTo>
                    <a:pt x="914" y="343"/>
                  </a:lnTo>
                  <a:lnTo>
                    <a:pt x="913" y="344"/>
                  </a:lnTo>
                  <a:lnTo>
                    <a:pt x="915" y="346"/>
                  </a:lnTo>
                  <a:lnTo>
                    <a:pt x="915" y="347"/>
                  </a:lnTo>
                  <a:lnTo>
                    <a:pt x="913" y="353"/>
                  </a:lnTo>
                  <a:lnTo>
                    <a:pt x="909" y="363"/>
                  </a:lnTo>
                  <a:lnTo>
                    <a:pt x="908" y="365"/>
                  </a:lnTo>
                  <a:lnTo>
                    <a:pt x="903" y="370"/>
                  </a:lnTo>
                  <a:lnTo>
                    <a:pt x="898" y="377"/>
                  </a:lnTo>
                  <a:lnTo>
                    <a:pt x="896" y="380"/>
                  </a:lnTo>
                  <a:lnTo>
                    <a:pt x="895" y="382"/>
                  </a:lnTo>
                  <a:lnTo>
                    <a:pt x="894" y="383"/>
                  </a:lnTo>
                  <a:lnTo>
                    <a:pt x="894" y="385"/>
                  </a:lnTo>
                  <a:lnTo>
                    <a:pt x="891" y="385"/>
                  </a:lnTo>
                  <a:lnTo>
                    <a:pt x="891" y="386"/>
                  </a:lnTo>
                  <a:lnTo>
                    <a:pt x="890" y="387"/>
                  </a:lnTo>
                  <a:lnTo>
                    <a:pt x="890" y="392"/>
                  </a:lnTo>
                  <a:lnTo>
                    <a:pt x="889" y="393"/>
                  </a:lnTo>
                  <a:lnTo>
                    <a:pt x="888" y="395"/>
                  </a:lnTo>
                  <a:lnTo>
                    <a:pt x="886" y="395"/>
                  </a:lnTo>
                  <a:lnTo>
                    <a:pt x="885" y="396"/>
                  </a:lnTo>
                  <a:lnTo>
                    <a:pt x="884" y="400"/>
                  </a:lnTo>
                  <a:lnTo>
                    <a:pt x="883" y="401"/>
                  </a:lnTo>
                  <a:lnTo>
                    <a:pt x="881" y="402"/>
                  </a:lnTo>
                  <a:lnTo>
                    <a:pt x="878" y="406"/>
                  </a:lnTo>
                  <a:lnTo>
                    <a:pt x="877" y="407"/>
                  </a:lnTo>
                  <a:lnTo>
                    <a:pt x="872" y="408"/>
                  </a:lnTo>
                  <a:lnTo>
                    <a:pt x="863" y="418"/>
                  </a:lnTo>
                  <a:lnTo>
                    <a:pt x="853" y="423"/>
                  </a:lnTo>
                  <a:lnTo>
                    <a:pt x="852" y="425"/>
                  </a:lnTo>
                  <a:lnTo>
                    <a:pt x="850" y="425"/>
                  </a:lnTo>
                  <a:lnTo>
                    <a:pt x="847" y="428"/>
                  </a:lnTo>
                  <a:lnTo>
                    <a:pt x="836" y="430"/>
                  </a:lnTo>
                  <a:lnTo>
                    <a:pt x="834" y="433"/>
                  </a:lnTo>
                  <a:lnTo>
                    <a:pt x="832" y="435"/>
                  </a:lnTo>
                  <a:lnTo>
                    <a:pt x="820" y="438"/>
                  </a:lnTo>
                  <a:lnTo>
                    <a:pt x="816" y="437"/>
                  </a:lnTo>
                  <a:lnTo>
                    <a:pt x="815" y="437"/>
                  </a:lnTo>
                  <a:lnTo>
                    <a:pt x="815" y="438"/>
                  </a:lnTo>
                  <a:lnTo>
                    <a:pt x="798" y="443"/>
                  </a:lnTo>
                  <a:lnTo>
                    <a:pt x="785" y="441"/>
                  </a:lnTo>
                  <a:lnTo>
                    <a:pt x="772" y="439"/>
                  </a:lnTo>
                  <a:lnTo>
                    <a:pt x="767" y="437"/>
                  </a:lnTo>
                  <a:lnTo>
                    <a:pt x="760" y="436"/>
                  </a:lnTo>
                  <a:lnTo>
                    <a:pt x="757" y="433"/>
                  </a:lnTo>
                  <a:lnTo>
                    <a:pt x="752" y="429"/>
                  </a:lnTo>
                  <a:lnTo>
                    <a:pt x="748" y="428"/>
                  </a:lnTo>
                  <a:lnTo>
                    <a:pt x="745" y="425"/>
                  </a:lnTo>
                  <a:lnTo>
                    <a:pt x="728" y="419"/>
                  </a:lnTo>
                  <a:lnTo>
                    <a:pt x="726" y="419"/>
                  </a:lnTo>
                  <a:lnTo>
                    <a:pt x="722" y="418"/>
                  </a:lnTo>
                  <a:lnTo>
                    <a:pt x="717" y="419"/>
                  </a:lnTo>
                  <a:lnTo>
                    <a:pt x="712" y="417"/>
                  </a:lnTo>
                  <a:lnTo>
                    <a:pt x="708" y="418"/>
                  </a:lnTo>
                  <a:lnTo>
                    <a:pt x="703" y="416"/>
                  </a:lnTo>
                  <a:lnTo>
                    <a:pt x="681" y="411"/>
                  </a:lnTo>
                  <a:lnTo>
                    <a:pt x="677" y="408"/>
                  </a:lnTo>
                  <a:lnTo>
                    <a:pt x="672" y="408"/>
                  </a:lnTo>
                  <a:lnTo>
                    <a:pt x="665" y="405"/>
                  </a:lnTo>
                  <a:lnTo>
                    <a:pt x="662" y="401"/>
                  </a:lnTo>
                  <a:lnTo>
                    <a:pt x="658" y="400"/>
                  </a:lnTo>
                  <a:lnTo>
                    <a:pt x="656" y="398"/>
                  </a:lnTo>
                  <a:lnTo>
                    <a:pt x="643" y="386"/>
                  </a:lnTo>
                  <a:lnTo>
                    <a:pt x="640" y="385"/>
                  </a:lnTo>
                  <a:lnTo>
                    <a:pt x="637" y="386"/>
                  </a:lnTo>
                  <a:lnTo>
                    <a:pt x="634" y="389"/>
                  </a:lnTo>
                  <a:lnTo>
                    <a:pt x="630" y="392"/>
                  </a:lnTo>
                  <a:lnTo>
                    <a:pt x="624" y="392"/>
                  </a:lnTo>
                  <a:lnTo>
                    <a:pt x="623" y="387"/>
                  </a:lnTo>
                  <a:lnTo>
                    <a:pt x="622" y="385"/>
                  </a:lnTo>
                  <a:lnTo>
                    <a:pt x="622" y="382"/>
                  </a:lnTo>
                  <a:lnTo>
                    <a:pt x="623" y="381"/>
                  </a:lnTo>
                  <a:lnTo>
                    <a:pt x="624" y="381"/>
                  </a:lnTo>
                  <a:lnTo>
                    <a:pt x="627" y="382"/>
                  </a:lnTo>
                  <a:lnTo>
                    <a:pt x="628" y="381"/>
                  </a:lnTo>
                  <a:lnTo>
                    <a:pt x="629" y="381"/>
                  </a:lnTo>
                  <a:lnTo>
                    <a:pt x="629" y="380"/>
                  </a:lnTo>
                  <a:lnTo>
                    <a:pt x="628" y="379"/>
                  </a:lnTo>
                  <a:lnTo>
                    <a:pt x="627" y="380"/>
                  </a:lnTo>
                  <a:lnTo>
                    <a:pt x="628" y="380"/>
                  </a:lnTo>
                  <a:lnTo>
                    <a:pt x="627" y="381"/>
                  </a:lnTo>
                  <a:lnTo>
                    <a:pt x="618" y="377"/>
                  </a:lnTo>
                  <a:lnTo>
                    <a:pt x="615" y="377"/>
                  </a:lnTo>
                  <a:lnTo>
                    <a:pt x="615" y="376"/>
                  </a:lnTo>
                  <a:lnTo>
                    <a:pt x="614" y="376"/>
                  </a:lnTo>
                  <a:lnTo>
                    <a:pt x="612" y="379"/>
                  </a:lnTo>
                  <a:lnTo>
                    <a:pt x="611" y="379"/>
                  </a:lnTo>
                  <a:lnTo>
                    <a:pt x="610" y="377"/>
                  </a:lnTo>
                  <a:lnTo>
                    <a:pt x="612" y="375"/>
                  </a:lnTo>
                  <a:lnTo>
                    <a:pt x="612" y="374"/>
                  </a:lnTo>
                  <a:lnTo>
                    <a:pt x="614" y="371"/>
                  </a:lnTo>
                  <a:lnTo>
                    <a:pt x="614" y="368"/>
                  </a:lnTo>
                  <a:lnTo>
                    <a:pt x="612" y="368"/>
                  </a:lnTo>
                  <a:lnTo>
                    <a:pt x="612" y="370"/>
                  </a:lnTo>
                  <a:lnTo>
                    <a:pt x="611" y="371"/>
                  </a:lnTo>
                  <a:lnTo>
                    <a:pt x="610" y="374"/>
                  </a:lnTo>
                  <a:lnTo>
                    <a:pt x="609" y="375"/>
                  </a:lnTo>
                  <a:lnTo>
                    <a:pt x="609" y="376"/>
                  </a:lnTo>
                  <a:lnTo>
                    <a:pt x="604" y="376"/>
                  </a:lnTo>
                  <a:lnTo>
                    <a:pt x="602" y="374"/>
                  </a:lnTo>
                  <a:lnTo>
                    <a:pt x="600" y="374"/>
                  </a:lnTo>
                  <a:lnTo>
                    <a:pt x="600" y="376"/>
                  </a:lnTo>
                  <a:lnTo>
                    <a:pt x="598" y="374"/>
                  </a:lnTo>
                  <a:lnTo>
                    <a:pt x="597" y="369"/>
                  </a:lnTo>
                  <a:lnTo>
                    <a:pt x="597" y="368"/>
                  </a:lnTo>
                  <a:lnTo>
                    <a:pt x="593" y="364"/>
                  </a:lnTo>
                  <a:lnTo>
                    <a:pt x="591" y="364"/>
                  </a:lnTo>
                  <a:lnTo>
                    <a:pt x="591" y="363"/>
                  </a:lnTo>
                  <a:lnTo>
                    <a:pt x="590" y="361"/>
                  </a:lnTo>
                  <a:lnTo>
                    <a:pt x="589" y="362"/>
                  </a:lnTo>
                  <a:lnTo>
                    <a:pt x="590" y="363"/>
                  </a:lnTo>
                  <a:lnTo>
                    <a:pt x="590" y="365"/>
                  </a:lnTo>
                  <a:lnTo>
                    <a:pt x="587" y="363"/>
                  </a:lnTo>
                  <a:lnTo>
                    <a:pt x="586" y="361"/>
                  </a:lnTo>
                  <a:lnTo>
                    <a:pt x="586" y="364"/>
                  </a:lnTo>
                  <a:lnTo>
                    <a:pt x="587" y="367"/>
                  </a:lnTo>
                  <a:lnTo>
                    <a:pt x="586" y="367"/>
                  </a:lnTo>
                  <a:lnTo>
                    <a:pt x="587" y="368"/>
                  </a:lnTo>
                  <a:lnTo>
                    <a:pt x="587" y="369"/>
                  </a:lnTo>
                  <a:lnTo>
                    <a:pt x="589" y="370"/>
                  </a:lnTo>
                  <a:lnTo>
                    <a:pt x="587" y="370"/>
                  </a:lnTo>
                  <a:lnTo>
                    <a:pt x="586" y="368"/>
                  </a:lnTo>
                  <a:lnTo>
                    <a:pt x="585" y="368"/>
                  </a:lnTo>
                  <a:lnTo>
                    <a:pt x="585" y="369"/>
                  </a:lnTo>
                  <a:lnTo>
                    <a:pt x="587" y="370"/>
                  </a:lnTo>
                  <a:lnTo>
                    <a:pt x="587" y="371"/>
                  </a:lnTo>
                  <a:lnTo>
                    <a:pt x="586" y="373"/>
                  </a:lnTo>
                  <a:lnTo>
                    <a:pt x="585" y="371"/>
                  </a:lnTo>
                  <a:lnTo>
                    <a:pt x="568" y="358"/>
                  </a:lnTo>
                  <a:lnTo>
                    <a:pt x="558" y="345"/>
                  </a:lnTo>
                  <a:lnTo>
                    <a:pt x="556" y="344"/>
                  </a:lnTo>
                  <a:lnTo>
                    <a:pt x="556" y="342"/>
                  </a:lnTo>
                  <a:lnTo>
                    <a:pt x="555" y="339"/>
                  </a:lnTo>
                  <a:lnTo>
                    <a:pt x="556" y="338"/>
                  </a:lnTo>
                  <a:lnTo>
                    <a:pt x="556" y="336"/>
                  </a:lnTo>
                  <a:lnTo>
                    <a:pt x="558" y="334"/>
                  </a:lnTo>
                  <a:lnTo>
                    <a:pt x="561" y="334"/>
                  </a:lnTo>
                  <a:lnTo>
                    <a:pt x="563" y="333"/>
                  </a:lnTo>
                  <a:lnTo>
                    <a:pt x="561" y="332"/>
                  </a:lnTo>
                  <a:lnTo>
                    <a:pt x="556" y="333"/>
                  </a:lnTo>
                  <a:lnTo>
                    <a:pt x="555" y="333"/>
                  </a:lnTo>
                  <a:lnTo>
                    <a:pt x="553" y="332"/>
                  </a:lnTo>
                  <a:lnTo>
                    <a:pt x="549" y="328"/>
                  </a:lnTo>
                  <a:lnTo>
                    <a:pt x="541" y="328"/>
                  </a:lnTo>
                  <a:lnTo>
                    <a:pt x="541" y="327"/>
                  </a:lnTo>
                  <a:lnTo>
                    <a:pt x="538" y="326"/>
                  </a:lnTo>
                  <a:lnTo>
                    <a:pt x="538" y="325"/>
                  </a:lnTo>
                  <a:lnTo>
                    <a:pt x="536" y="326"/>
                  </a:lnTo>
                  <a:lnTo>
                    <a:pt x="535" y="326"/>
                  </a:lnTo>
                  <a:lnTo>
                    <a:pt x="534" y="327"/>
                  </a:lnTo>
                  <a:lnTo>
                    <a:pt x="532" y="327"/>
                  </a:lnTo>
                  <a:lnTo>
                    <a:pt x="530" y="326"/>
                  </a:lnTo>
                  <a:lnTo>
                    <a:pt x="525" y="327"/>
                  </a:lnTo>
                  <a:lnTo>
                    <a:pt x="524" y="327"/>
                  </a:lnTo>
                  <a:lnTo>
                    <a:pt x="519" y="325"/>
                  </a:lnTo>
                  <a:lnTo>
                    <a:pt x="517" y="325"/>
                  </a:lnTo>
                  <a:lnTo>
                    <a:pt x="516" y="326"/>
                  </a:lnTo>
                  <a:lnTo>
                    <a:pt x="519" y="326"/>
                  </a:lnTo>
                  <a:lnTo>
                    <a:pt x="518" y="327"/>
                  </a:lnTo>
                  <a:lnTo>
                    <a:pt x="518" y="330"/>
                  </a:lnTo>
                  <a:lnTo>
                    <a:pt x="527" y="330"/>
                  </a:lnTo>
                  <a:lnTo>
                    <a:pt x="530" y="328"/>
                  </a:lnTo>
                  <a:lnTo>
                    <a:pt x="532" y="328"/>
                  </a:lnTo>
                  <a:lnTo>
                    <a:pt x="534" y="330"/>
                  </a:lnTo>
                  <a:lnTo>
                    <a:pt x="535" y="332"/>
                  </a:lnTo>
                  <a:lnTo>
                    <a:pt x="536" y="333"/>
                  </a:lnTo>
                  <a:lnTo>
                    <a:pt x="537" y="336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35" y="337"/>
                  </a:lnTo>
                  <a:lnTo>
                    <a:pt x="540" y="337"/>
                  </a:lnTo>
                  <a:lnTo>
                    <a:pt x="543" y="339"/>
                  </a:lnTo>
                  <a:lnTo>
                    <a:pt x="544" y="342"/>
                  </a:lnTo>
                  <a:lnTo>
                    <a:pt x="546" y="343"/>
                  </a:lnTo>
                  <a:lnTo>
                    <a:pt x="546" y="345"/>
                  </a:lnTo>
                  <a:lnTo>
                    <a:pt x="544" y="347"/>
                  </a:lnTo>
                  <a:lnTo>
                    <a:pt x="543" y="349"/>
                  </a:lnTo>
                  <a:lnTo>
                    <a:pt x="540" y="347"/>
                  </a:lnTo>
                  <a:lnTo>
                    <a:pt x="538" y="347"/>
                  </a:lnTo>
                  <a:lnTo>
                    <a:pt x="540" y="349"/>
                  </a:lnTo>
                  <a:lnTo>
                    <a:pt x="542" y="349"/>
                  </a:lnTo>
                  <a:lnTo>
                    <a:pt x="543" y="350"/>
                  </a:lnTo>
                  <a:lnTo>
                    <a:pt x="542" y="350"/>
                  </a:lnTo>
                  <a:lnTo>
                    <a:pt x="542" y="353"/>
                  </a:lnTo>
                  <a:lnTo>
                    <a:pt x="540" y="355"/>
                  </a:lnTo>
                  <a:lnTo>
                    <a:pt x="544" y="355"/>
                  </a:lnTo>
                  <a:lnTo>
                    <a:pt x="546" y="356"/>
                  </a:lnTo>
                  <a:lnTo>
                    <a:pt x="547" y="358"/>
                  </a:lnTo>
                  <a:lnTo>
                    <a:pt x="549" y="359"/>
                  </a:lnTo>
                  <a:lnTo>
                    <a:pt x="550" y="361"/>
                  </a:lnTo>
                  <a:lnTo>
                    <a:pt x="550" y="363"/>
                  </a:lnTo>
                  <a:lnTo>
                    <a:pt x="552" y="364"/>
                  </a:lnTo>
                  <a:lnTo>
                    <a:pt x="560" y="367"/>
                  </a:lnTo>
                  <a:lnTo>
                    <a:pt x="561" y="368"/>
                  </a:lnTo>
                  <a:lnTo>
                    <a:pt x="561" y="371"/>
                  </a:lnTo>
                  <a:lnTo>
                    <a:pt x="556" y="371"/>
                  </a:lnTo>
                  <a:lnTo>
                    <a:pt x="554" y="370"/>
                  </a:lnTo>
                  <a:lnTo>
                    <a:pt x="563" y="376"/>
                  </a:lnTo>
                  <a:lnTo>
                    <a:pt x="572" y="376"/>
                  </a:lnTo>
                  <a:lnTo>
                    <a:pt x="578" y="380"/>
                  </a:lnTo>
                  <a:lnTo>
                    <a:pt x="578" y="382"/>
                  </a:lnTo>
                  <a:lnTo>
                    <a:pt x="577" y="382"/>
                  </a:lnTo>
                  <a:lnTo>
                    <a:pt x="574" y="381"/>
                  </a:lnTo>
                  <a:lnTo>
                    <a:pt x="571" y="380"/>
                  </a:lnTo>
                  <a:lnTo>
                    <a:pt x="569" y="380"/>
                  </a:lnTo>
                  <a:lnTo>
                    <a:pt x="568" y="382"/>
                  </a:lnTo>
                  <a:lnTo>
                    <a:pt x="568" y="385"/>
                  </a:lnTo>
                  <a:lnTo>
                    <a:pt x="566" y="387"/>
                  </a:lnTo>
                  <a:lnTo>
                    <a:pt x="565" y="387"/>
                  </a:lnTo>
                  <a:lnTo>
                    <a:pt x="563" y="386"/>
                  </a:lnTo>
                  <a:lnTo>
                    <a:pt x="559" y="386"/>
                  </a:lnTo>
                  <a:lnTo>
                    <a:pt x="560" y="388"/>
                  </a:lnTo>
                  <a:lnTo>
                    <a:pt x="568" y="388"/>
                  </a:lnTo>
                  <a:lnTo>
                    <a:pt x="568" y="386"/>
                  </a:lnTo>
                  <a:lnTo>
                    <a:pt x="573" y="386"/>
                  </a:lnTo>
                  <a:lnTo>
                    <a:pt x="573" y="383"/>
                  </a:lnTo>
                  <a:lnTo>
                    <a:pt x="575" y="383"/>
                  </a:lnTo>
                  <a:lnTo>
                    <a:pt x="583" y="387"/>
                  </a:lnTo>
                  <a:lnTo>
                    <a:pt x="584" y="388"/>
                  </a:lnTo>
                  <a:lnTo>
                    <a:pt x="584" y="390"/>
                  </a:lnTo>
                  <a:lnTo>
                    <a:pt x="585" y="390"/>
                  </a:lnTo>
                  <a:lnTo>
                    <a:pt x="587" y="393"/>
                  </a:lnTo>
                  <a:lnTo>
                    <a:pt x="585" y="394"/>
                  </a:lnTo>
                  <a:lnTo>
                    <a:pt x="572" y="388"/>
                  </a:lnTo>
                  <a:lnTo>
                    <a:pt x="571" y="389"/>
                  </a:lnTo>
                  <a:lnTo>
                    <a:pt x="572" y="389"/>
                  </a:lnTo>
                  <a:lnTo>
                    <a:pt x="572" y="390"/>
                  </a:lnTo>
                  <a:lnTo>
                    <a:pt x="567" y="390"/>
                  </a:lnTo>
                  <a:lnTo>
                    <a:pt x="566" y="392"/>
                  </a:lnTo>
                  <a:lnTo>
                    <a:pt x="563" y="392"/>
                  </a:lnTo>
                  <a:lnTo>
                    <a:pt x="562" y="393"/>
                  </a:lnTo>
                  <a:lnTo>
                    <a:pt x="563" y="395"/>
                  </a:lnTo>
                  <a:lnTo>
                    <a:pt x="568" y="395"/>
                  </a:lnTo>
                  <a:lnTo>
                    <a:pt x="572" y="393"/>
                  </a:lnTo>
                  <a:lnTo>
                    <a:pt x="574" y="393"/>
                  </a:lnTo>
                  <a:lnTo>
                    <a:pt x="577" y="394"/>
                  </a:lnTo>
                  <a:lnTo>
                    <a:pt x="577" y="395"/>
                  </a:lnTo>
                  <a:lnTo>
                    <a:pt x="578" y="396"/>
                  </a:lnTo>
                  <a:lnTo>
                    <a:pt x="578" y="398"/>
                  </a:lnTo>
                  <a:lnTo>
                    <a:pt x="579" y="399"/>
                  </a:lnTo>
                  <a:lnTo>
                    <a:pt x="586" y="400"/>
                  </a:lnTo>
                  <a:lnTo>
                    <a:pt x="587" y="399"/>
                  </a:lnTo>
                  <a:lnTo>
                    <a:pt x="589" y="396"/>
                  </a:lnTo>
                  <a:lnTo>
                    <a:pt x="590" y="396"/>
                  </a:lnTo>
                  <a:lnTo>
                    <a:pt x="591" y="398"/>
                  </a:lnTo>
                  <a:lnTo>
                    <a:pt x="591" y="400"/>
                  </a:lnTo>
                  <a:lnTo>
                    <a:pt x="589" y="400"/>
                  </a:lnTo>
                  <a:lnTo>
                    <a:pt x="591" y="401"/>
                  </a:lnTo>
                  <a:lnTo>
                    <a:pt x="594" y="402"/>
                  </a:lnTo>
                  <a:lnTo>
                    <a:pt x="596" y="404"/>
                  </a:lnTo>
                  <a:lnTo>
                    <a:pt x="593" y="405"/>
                  </a:lnTo>
                  <a:lnTo>
                    <a:pt x="589" y="405"/>
                  </a:lnTo>
                  <a:lnTo>
                    <a:pt x="586" y="406"/>
                  </a:lnTo>
                  <a:lnTo>
                    <a:pt x="587" y="407"/>
                  </a:lnTo>
                  <a:lnTo>
                    <a:pt x="591" y="410"/>
                  </a:lnTo>
                  <a:lnTo>
                    <a:pt x="593" y="411"/>
                  </a:lnTo>
                  <a:lnTo>
                    <a:pt x="591" y="413"/>
                  </a:lnTo>
                  <a:lnTo>
                    <a:pt x="584" y="412"/>
                  </a:lnTo>
                  <a:lnTo>
                    <a:pt x="580" y="413"/>
                  </a:lnTo>
                  <a:lnTo>
                    <a:pt x="579" y="413"/>
                  </a:lnTo>
                  <a:lnTo>
                    <a:pt x="578" y="416"/>
                  </a:lnTo>
                  <a:lnTo>
                    <a:pt x="585" y="416"/>
                  </a:lnTo>
                  <a:lnTo>
                    <a:pt x="590" y="414"/>
                  </a:lnTo>
                  <a:lnTo>
                    <a:pt x="591" y="416"/>
                  </a:lnTo>
                  <a:lnTo>
                    <a:pt x="591" y="417"/>
                  </a:lnTo>
                  <a:lnTo>
                    <a:pt x="600" y="420"/>
                  </a:lnTo>
                  <a:lnTo>
                    <a:pt x="602" y="422"/>
                  </a:lnTo>
                  <a:lnTo>
                    <a:pt x="602" y="425"/>
                  </a:lnTo>
                  <a:lnTo>
                    <a:pt x="603" y="424"/>
                  </a:lnTo>
                  <a:lnTo>
                    <a:pt x="604" y="424"/>
                  </a:lnTo>
                  <a:lnTo>
                    <a:pt x="604" y="423"/>
                  </a:lnTo>
                  <a:lnTo>
                    <a:pt x="611" y="423"/>
                  </a:lnTo>
                  <a:lnTo>
                    <a:pt x="611" y="424"/>
                  </a:lnTo>
                  <a:lnTo>
                    <a:pt x="612" y="425"/>
                  </a:lnTo>
                  <a:lnTo>
                    <a:pt x="614" y="425"/>
                  </a:lnTo>
                  <a:lnTo>
                    <a:pt x="614" y="426"/>
                  </a:lnTo>
                  <a:lnTo>
                    <a:pt x="612" y="428"/>
                  </a:lnTo>
                  <a:lnTo>
                    <a:pt x="612" y="429"/>
                  </a:lnTo>
                  <a:lnTo>
                    <a:pt x="614" y="429"/>
                  </a:lnTo>
                  <a:lnTo>
                    <a:pt x="616" y="430"/>
                  </a:lnTo>
                  <a:lnTo>
                    <a:pt x="617" y="431"/>
                  </a:lnTo>
                  <a:lnTo>
                    <a:pt x="621" y="431"/>
                  </a:lnTo>
                  <a:lnTo>
                    <a:pt x="628" y="437"/>
                  </a:lnTo>
                  <a:lnTo>
                    <a:pt x="629" y="439"/>
                  </a:lnTo>
                  <a:lnTo>
                    <a:pt x="629" y="438"/>
                  </a:lnTo>
                  <a:lnTo>
                    <a:pt x="630" y="439"/>
                  </a:lnTo>
                  <a:lnTo>
                    <a:pt x="630" y="442"/>
                  </a:lnTo>
                  <a:lnTo>
                    <a:pt x="633" y="443"/>
                  </a:lnTo>
                  <a:lnTo>
                    <a:pt x="634" y="445"/>
                  </a:lnTo>
                  <a:lnTo>
                    <a:pt x="635" y="447"/>
                  </a:lnTo>
                  <a:lnTo>
                    <a:pt x="636" y="449"/>
                  </a:lnTo>
                  <a:lnTo>
                    <a:pt x="637" y="450"/>
                  </a:lnTo>
                  <a:lnTo>
                    <a:pt x="636" y="451"/>
                  </a:lnTo>
                  <a:lnTo>
                    <a:pt x="636" y="453"/>
                  </a:lnTo>
                  <a:lnTo>
                    <a:pt x="634" y="454"/>
                  </a:lnTo>
                  <a:lnTo>
                    <a:pt x="635" y="454"/>
                  </a:lnTo>
                  <a:lnTo>
                    <a:pt x="635" y="455"/>
                  </a:lnTo>
                  <a:lnTo>
                    <a:pt x="636" y="456"/>
                  </a:lnTo>
                  <a:lnTo>
                    <a:pt x="636" y="459"/>
                  </a:lnTo>
                  <a:lnTo>
                    <a:pt x="637" y="459"/>
                  </a:lnTo>
                  <a:lnTo>
                    <a:pt x="639" y="457"/>
                  </a:lnTo>
                  <a:lnTo>
                    <a:pt x="640" y="457"/>
                  </a:lnTo>
                  <a:lnTo>
                    <a:pt x="640" y="459"/>
                  </a:lnTo>
                  <a:lnTo>
                    <a:pt x="642" y="459"/>
                  </a:lnTo>
                  <a:lnTo>
                    <a:pt x="642" y="460"/>
                  </a:lnTo>
                  <a:lnTo>
                    <a:pt x="643" y="461"/>
                  </a:lnTo>
                  <a:lnTo>
                    <a:pt x="642" y="462"/>
                  </a:lnTo>
                  <a:lnTo>
                    <a:pt x="641" y="465"/>
                  </a:lnTo>
                  <a:lnTo>
                    <a:pt x="642" y="467"/>
                  </a:lnTo>
                  <a:lnTo>
                    <a:pt x="645" y="466"/>
                  </a:lnTo>
                  <a:lnTo>
                    <a:pt x="645" y="469"/>
                  </a:lnTo>
                  <a:lnTo>
                    <a:pt x="643" y="471"/>
                  </a:lnTo>
                  <a:lnTo>
                    <a:pt x="643" y="473"/>
                  </a:lnTo>
                  <a:lnTo>
                    <a:pt x="647" y="476"/>
                  </a:lnTo>
                  <a:lnTo>
                    <a:pt x="647" y="478"/>
                  </a:lnTo>
                  <a:lnTo>
                    <a:pt x="646" y="479"/>
                  </a:lnTo>
                  <a:lnTo>
                    <a:pt x="645" y="479"/>
                  </a:lnTo>
                  <a:lnTo>
                    <a:pt x="639" y="472"/>
                  </a:lnTo>
                  <a:lnTo>
                    <a:pt x="635" y="468"/>
                  </a:lnTo>
                  <a:lnTo>
                    <a:pt x="635" y="473"/>
                  </a:lnTo>
                  <a:lnTo>
                    <a:pt x="636" y="476"/>
                  </a:lnTo>
                  <a:lnTo>
                    <a:pt x="635" y="476"/>
                  </a:lnTo>
                  <a:lnTo>
                    <a:pt x="636" y="478"/>
                  </a:lnTo>
                  <a:lnTo>
                    <a:pt x="639" y="478"/>
                  </a:lnTo>
                  <a:lnTo>
                    <a:pt x="639" y="479"/>
                  </a:lnTo>
                  <a:lnTo>
                    <a:pt x="636" y="481"/>
                  </a:lnTo>
                  <a:lnTo>
                    <a:pt x="636" y="482"/>
                  </a:lnTo>
                  <a:lnTo>
                    <a:pt x="637" y="482"/>
                  </a:lnTo>
                  <a:lnTo>
                    <a:pt x="637" y="484"/>
                  </a:lnTo>
                  <a:lnTo>
                    <a:pt x="639" y="486"/>
                  </a:lnTo>
                  <a:lnTo>
                    <a:pt x="639" y="488"/>
                  </a:lnTo>
                  <a:lnTo>
                    <a:pt x="640" y="490"/>
                  </a:lnTo>
                  <a:lnTo>
                    <a:pt x="637" y="492"/>
                  </a:lnTo>
                  <a:lnTo>
                    <a:pt x="637" y="496"/>
                  </a:lnTo>
                  <a:lnTo>
                    <a:pt x="636" y="498"/>
                  </a:lnTo>
                  <a:lnTo>
                    <a:pt x="634" y="499"/>
                  </a:lnTo>
                  <a:lnTo>
                    <a:pt x="633" y="502"/>
                  </a:lnTo>
                  <a:lnTo>
                    <a:pt x="635" y="502"/>
                  </a:lnTo>
                  <a:lnTo>
                    <a:pt x="635" y="505"/>
                  </a:lnTo>
                  <a:lnTo>
                    <a:pt x="634" y="505"/>
                  </a:lnTo>
                  <a:lnTo>
                    <a:pt x="629" y="504"/>
                  </a:lnTo>
                  <a:lnTo>
                    <a:pt x="627" y="506"/>
                  </a:lnTo>
                  <a:lnTo>
                    <a:pt x="628" y="509"/>
                  </a:lnTo>
                  <a:lnTo>
                    <a:pt x="627" y="510"/>
                  </a:lnTo>
                  <a:lnTo>
                    <a:pt x="627" y="509"/>
                  </a:lnTo>
                  <a:lnTo>
                    <a:pt x="625" y="509"/>
                  </a:lnTo>
                  <a:lnTo>
                    <a:pt x="624" y="508"/>
                  </a:lnTo>
                  <a:lnTo>
                    <a:pt x="623" y="509"/>
                  </a:lnTo>
                  <a:lnTo>
                    <a:pt x="622" y="509"/>
                  </a:lnTo>
                  <a:lnTo>
                    <a:pt x="622" y="510"/>
                  </a:lnTo>
                  <a:lnTo>
                    <a:pt x="623" y="510"/>
                  </a:lnTo>
                  <a:lnTo>
                    <a:pt x="622" y="511"/>
                  </a:lnTo>
                  <a:lnTo>
                    <a:pt x="619" y="510"/>
                  </a:lnTo>
                  <a:lnTo>
                    <a:pt x="619" y="511"/>
                  </a:lnTo>
                  <a:lnTo>
                    <a:pt x="625" y="514"/>
                  </a:lnTo>
                  <a:lnTo>
                    <a:pt x="627" y="516"/>
                  </a:lnTo>
                  <a:lnTo>
                    <a:pt x="627" y="517"/>
                  </a:lnTo>
                  <a:lnTo>
                    <a:pt x="625" y="518"/>
                  </a:lnTo>
                  <a:lnTo>
                    <a:pt x="627" y="522"/>
                  </a:lnTo>
                  <a:lnTo>
                    <a:pt x="628" y="523"/>
                  </a:lnTo>
                  <a:lnTo>
                    <a:pt x="629" y="523"/>
                  </a:lnTo>
                  <a:lnTo>
                    <a:pt x="629" y="524"/>
                  </a:lnTo>
                  <a:lnTo>
                    <a:pt x="630" y="525"/>
                  </a:lnTo>
                  <a:lnTo>
                    <a:pt x="633" y="525"/>
                  </a:lnTo>
                  <a:lnTo>
                    <a:pt x="634" y="527"/>
                  </a:lnTo>
                  <a:lnTo>
                    <a:pt x="631" y="528"/>
                  </a:lnTo>
                  <a:lnTo>
                    <a:pt x="634" y="528"/>
                  </a:lnTo>
                  <a:lnTo>
                    <a:pt x="635" y="530"/>
                  </a:lnTo>
                  <a:lnTo>
                    <a:pt x="635" y="533"/>
                  </a:lnTo>
                  <a:lnTo>
                    <a:pt x="633" y="533"/>
                  </a:lnTo>
                  <a:lnTo>
                    <a:pt x="635" y="535"/>
                  </a:lnTo>
                  <a:lnTo>
                    <a:pt x="635" y="539"/>
                  </a:lnTo>
                  <a:lnTo>
                    <a:pt x="639" y="540"/>
                  </a:lnTo>
                  <a:lnTo>
                    <a:pt x="639" y="542"/>
                  </a:lnTo>
                  <a:lnTo>
                    <a:pt x="637" y="543"/>
                  </a:lnTo>
                  <a:lnTo>
                    <a:pt x="640" y="546"/>
                  </a:lnTo>
                  <a:lnTo>
                    <a:pt x="641" y="546"/>
                  </a:lnTo>
                  <a:lnTo>
                    <a:pt x="640" y="548"/>
                  </a:lnTo>
                  <a:lnTo>
                    <a:pt x="639" y="549"/>
                  </a:lnTo>
                  <a:lnTo>
                    <a:pt x="637" y="549"/>
                  </a:lnTo>
                  <a:lnTo>
                    <a:pt x="636" y="551"/>
                  </a:lnTo>
                  <a:lnTo>
                    <a:pt x="636" y="553"/>
                  </a:lnTo>
                  <a:lnTo>
                    <a:pt x="637" y="553"/>
                  </a:lnTo>
                  <a:lnTo>
                    <a:pt x="640" y="554"/>
                  </a:lnTo>
                  <a:lnTo>
                    <a:pt x="641" y="555"/>
                  </a:lnTo>
                  <a:lnTo>
                    <a:pt x="642" y="558"/>
                  </a:lnTo>
                  <a:lnTo>
                    <a:pt x="642" y="559"/>
                  </a:lnTo>
                  <a:lnTo>
                    <a:pt x="643" y="559"/>
                  </a:lnTo>
                  <a:lnTo>
                    <a:pt x="643" y="562"/>
                  </a:lnTo>
                  <a:lnTo>
                    <a:pt x="645" y="562"/>
                  </a:lnTo>
                  <a:lnTo>
                    <a:pt x="645" y="564"/>
                  </a:lnTo>
                  <a:lnTo>
                    <a:pt x="646" y="565"/>
                  </a:lnTo>
                  <a:lnTo>
                    <a:pt x="646" y="566"/>
                  </a:lnTo>
                  <a:lnTo>
                    <a:pt x="645" y="567"/>
                  </a:lnTo>
                  <a:lnTo>
                    <a:pt x="643" y="570"/>
                  </a:lnTo>
                  <a:lnTo>
                    <a:pt x="642" y="571"/>
                  </a:lnTo>
                  <a:lnTo>
                    <a:pt x="640" y="572"/>
                  </a:lnTo>
                  <a:lnTo>
                    <a:pt x="639" y="573"/>
                  </a:lnTo>
                  <a:lnTo>
                    <a:pt x="640" y="574"/>
                  </a:lnTo>
                  <a:lnTo>
                    <a:pt x="643" y="574"/>
                  </a:lnTo>
                  <a:lnTo>
                    <a:pt x="646" y="573"/>
                  </a:lnTo>
                  <a:lnTo>
                    <a:pt x="648" y="573"/>
                  </a:lnTo>
                  <a:lnTo>
                    <a:pt x="649" y="576"/>
                  </a:lnTo>
                  <a:lnTo>
                    <a:pt x="647" y="578"/>
                  </a:lnTo>
                  <a:lnTo>
                    <a:pt x="643" y="578"/>
                  </a:lnTo>
                  <a:lnTo>
                    <a:pt x="642" y="579"/>
                  </a:lnTo>
                  <a:lnTo>
                    <a:pt x="642" y="580"/>
                  </a:lnTo>
                  <a:lnTo>
                    <a:pt x="641" y="580"/>
                  </a:lnTo>
                  <a:lnTo>
                    <a:pt x="645" y="584"/>
                  </a:lnTo>
                  <a:lnTo>
                    <a:pt x="646" y="586"/>
                  </a:lnTo>
                  <a:lnTo>
                    <a:pt x="648" y="589"/>
                  </a:lnTo>
                  <a:lnTo>
                    <a:pt x="646" y="591"/>
                  </a:lnTo>
                  <a:lnTo>
                    <a:pt x="643" y="592"/>
                  </a:lnTo>
                  <a:lnTo>
                    <a:pt x="641" y="595"/>
                  </a:lnTo>
                  <a:lnTo>
                    <a:pt x="639" y="594"/>
                  </a:lnTo>
                  <a:lnTo>
                    <a:pt x="637" y="595"/>
                  </a:lnTo>
                  <a:lnTo>
                    <a:pt x="640" y="595"/>
                  </a:lnTo>
                  <a:lnTo>
                    <a:pt x="640" y="596"/>
                  </a:lnTo>
                  <a:lnTo>
                    <a:pt x="642" y="597"/>
                  </a:lnTo>
                  <a:lnTo>
                    <a:pt x="646" y="597"/>
                  </a:lnTo>
                  <a:lnTo>
                    <a:pt x="647" y="599"/>
                  </a:lnTo>
                  <a:lnTo>
                    <a:pt x="649" y="601"/>
                  </a:lnTo>
                  <a:lnTo>
                    <a:pt x="648" y="603"/>
                  </a:lnTo>
                  <a:lnTo>
                    <a:pt x="647" y="604"/>
                  </a:lnTo>
                  <a:lnTo>
                    <a:pt x="649" y="608"/>
                  </a:lnTo>
                  <a:lnTo>
                    <a:pt x="650" y="608"/>
                  </a:lnTo>
                  <a:lnTo>
                    <a:pt x="654" y="609"/>
                  </a:lnTo>
                  <a:lnTo>
                    <a:pt x="654" y="610"/>
                  </a:lnTo>
                  <a:lnTo>
                    <a:pt x="655" y="611"/>
                  </a:lnTo>
                  <a:lnTo>
                    <a:pt x="660" y="611"/>
                  </a:lnTo>
                  <a:lnTo>
                    <a:pt x="662" y="614"/>
                  </a:lnTo>
                  <a:lnTo>
                    <a:pt x="661" y="615"/>
                  </a:lnTo>
                  <a:lnTo>
                    <a:pt x="662" y="616"/>
                  </a:lnTo>
                  <a:lnTo>
                    <a:pt x="662" y="619"/>
                  </a:lnTo>
                  <a:lnTo>
                    <a:pt x="664" y="620"/>
                  </a:lnTo>
                  <a:lnTo>
                    <a:pt x="666" y="621"/>
                  </a:lnTo>
                  <a:lnTo>
                    <a:pt x="668" y="619"/>
                  </a:lnTo>
                  <a:lnTo>
                    <a:pt x="671" y="617"/>
                  </a:lnTo>
                  <a:lnTo>
                    <a:pt x="673" y="617"/>
                  </a:lnTo>
                  <a:lnTo>
                    <a:pt x="674" y="615"/>
                  </a:lnTo>
                  <a:lnTo>
                    <a:pt x="674" y="613"/>
                  </a:lnTo>
                  <a:lnTo>
                    <a:pt x="673" y="611"/>
                  </a:lnTo>
                  <a:lnTo>
                    <a:pt x="673" y="610"/>
                  </a:lnTo>
                  <a:lnTo>
                    <a:pt x="672" y="609"/>
                  </a:lnTo>
                  <a:lnTo>
                    <a:pt x="673" y="609"/>
                  </a:lnTo>
                  <a:lnTo>
                    <a:pt x="676" y="611"/>
                  </a:lnTo>
                  <a:lnTo>
                    <a:pt x="679" y="614"/>
                  </a:lnTo>
                  <a:lnTo>
                    <a:pt x="683" y="615"/>
                  </a:lnTo>
                  <a:lnTo>
                    <a:pt x="685" y="617"/>
                  </a:lnTo>
                  <a:lnTo>
                    <a:pt x="686" y="620"/>
                  </a:lnTo>
                  <a:lnTo>
                    <a:pt x="686" y="623"/>
                  </a:lnTo>
                  <a:lnTo>
                    <a:pt x="689" y="626"/>
                  </a:lnTo>
                  <a:lnTo>
                    <a:pt x="690" y="628"/>
                  </a:lnTo>
                  <a:lnTo>
                    <a:pt x="690" y="629"/>
                  </a:lnTo>
                  <a:lnTo>
                    <a:pt x="691" y="629"/>
                  </a:lnTo>
                  <a:lnTo>
                    <a:pt x="693" y="627"/>
                  </a:lnTo>
                  <a:lnTo>
                    <a:pt x="698" y="632"/>
                  </a:lnTo>
                  <a:lnTo>
                    <a:pt x="698" y="634"/>
                  </a:lnTo>
                  <a:lnTo>
                    <a:pt x="701" y="635"/>
                  </a:lnTo>
                  <a:lnTo>
                    <a:pt x="701" y="638"/>
                  </a:lnTo>
                  <a:lnTo>
                    <a:pt x="699" y="639"/>
                  </a:lnTo>
                  <a:lnTo>
                    <a:pt x="701" y="641"/>
                  </a:lnTo>
                  <a:lnTo>
                    <a:pt x="703" y="644"/>
                  </a:lnTo>
                  <a:lnTo>
                    <a:pt x="702" y="645"/>
                  </a:lnTo>
                  <a:lnTo>
                    <a:pt x="702" y="646"/>
                  </a:lnTo>
                  <a:lnTo>
                    <a:pt x="703" y="647"/>
                  </a:lnTo>
                  <a:lnTo>
                    <a:pt x="707" y="648"/>
                  </a:lnTo>
                  <a:lnTo>
                    <a:pt x="709" y="648"/>
                  </a:lnTo>
                  <a:lnTo>
                    <a:pt x="711" y="651"/>
                  </a:lnTo>
                  <a:lnTo>
                    <a:pt x="715" y="651"/>
                  </a:lnTo>
                  <a:lnTo>
                    <a:pt x="715" y="652"/>
                  </a:lnTo>
                  <a:lnTo>
                    <a:pt x="717" y="653"/>
                  </a:lnTo>
                  <a:lnTo>
                    <a:pt x="718" y="653"/>
                  </a:lnTo>
                  <a:lnTo>
                    <a:pt x="720" y="656"/>
                  </a:lnTo>
                  <a:lnTo>
                    <a:pt x="721" y="656"/>
                  </a:lnTo>
                  <a:lnTo>
                    <a:pt x="723" y="654"/>
                  </a:lnTo>
                  <a:lnTo>
                    <a:pt x="724" y="654"/>
                  </a:lnTo>
                  <a:lnTo>
                    <a:pt x="724" y="656"/>
                  </a:lnTo>
                  <a:lnTo>
                    <a:pt x="726" y="657"/>
                  </a:lnTo>
                  <a:lnTo>
                    <a:pt x="728" y="657"/>
                  </a:lnTo>
                  <a:lnTo>
                    <a:pt x="729" y="656"/>
                  </a:lnTo>
                  <a:lnTo>
                    <a:pt x="732" y="656"/>
                  </a:lnTo>
                  <a:lnTo>
                    <a:pt x="733" y="658"/>
                  </a:lnTo>
                  <a:lnTo>
                    <a:pt x="734" y="658"/>
                  </a:lnTo>
                  <a:lnTo>
                    <a:pt x="740" y="659"/>
                  </a:lnTo>
                  <a:lnTo>
                    <a:pt x="741" y="659"/>
                  </a:lnTo>
                  <a:lnTo>
                    <a:pt x="742" y="660"/>
                  </a:lnTo>
                  <a:lnTo>
                    <a:pt x="743" y="663"/>
                  </a:lnTo>
                  <a:lnTo>
                    <a:pt x="743" y="664"/>
                  </a:lnTo>
                  <a:lnTo>
                    <a:pt x="746" y="666"/>
                  </a:lnTo>
                  <a:lnTo>
                    <a:pt x="752" y="669"/>
                  </a:lnTo>
                  <a:lnTo>
                    <a:pt x="759" y="666"/>
                  </a:lnTo>
                  <a:lnTo>
                    <a:pt x="759" y="660"/>
                  </a:lnTo>
                  <a:lnTo>
                    <a:pt x="761" y="658"/>
                  </a:lnTo>
                  <a:lnTo>
                    <a:pt x="768" y="658"/>
                  </a:lnTo>
                  <a:lnTo>
                    <a:pt x="770" y="657"/>
                  </a:lnTo>
                  <a:lnTo>
                    <a:pt x="773" y="654"/>
                  </a:lnTo>
                  <a:lnTo>
                    <a:pt x="774" y="653"/>
                  </a:lnTo>
                  <a:lnTo>
                    <a:pt x="776" y="653"/>
                  </a:lnTo>
                  <a:lnTo>
                    <a:pt x="778" y="647"/>
                  </a:lnTo>
                  <a:lnTo>
                    <a:pt x="779" y="645"/>
                  </a:lnTo>
                  <a:lnTo>
                    <a:pt x="779" y="642"/>
                  </a:lnTo>
                  <a:lnTo>
                    <a:pt x="777" y="634"/>
                  </a:lnTo>
                  <a:lnTo>
                    <a:pt x="777" y="633"/>
                  </a:lnTo>
                  <a:lnTo>
                    <a:pt x="773" y="629"/>
                  </a:lnTo>
                  <a:lnTo>
                    <a:pt x="772" y="627"/>
                  </a:lnTo>
                  <a:lnTo>
                    <a:pt x="771" y="626"/>
                  </a:lnTo>
                  <a:lnTo>
                    <a:pt x="772" y="623"/>
                  </a:lnTo>
                  <a:lnTo>
                    <a:pt x="776" y="622"/>
                  </a:lnTo>
                  <a:lnTo>
                    <a:pt x="777" y="620"/>
                  </a:lnTo>
                  <a:lnTo>
                    <a:pt x="776" y="619"/>
                  </a:lnTo>
                  <a:lnTo>
                    <a:pt x="776" y="617"/>
                  </a:lnTo>
                  <a:lnTo>
                    <a:pt x="773" y="617"/>
                  </a:lnTo>
                  <a:lnTo>
                    <a:pt x="771" y="615"/>
                  </a:lnTo>
                  <a:lnTo>
                    <a:pt x="772" y="614"/>
                  </a:lnTo>
                  <a:lnTo>
                    <a:pt x="768" y="614"/>
                  </a:lnTo>
                  <a:lnTo>
                    <a:pt x="766" y="611"/>
                  </a:lnTo>
                  <a:lnTo>
                    <a:pt x="767" y="608"/>
                  </a:lnTo>
                  <a:lnTo>
                    <a:pt x="765" y="605"/>
                  </a:lnTo>
                  <a:lnTo>
                    <a:pt x="763" y="607"/>
                  </a:lnTo>
                  <a:lnTo>
                    <a:pt x="760" y="609"/>
                  </a:lnTo>
                  <a:lnTo>
                    <a:pt x="760" y="611"/>
                  </a:lnTo>
                  <a:lnTo>
                    <a:pt x="753" y="611"/>
                  </a:lnTo>
                  <a:lnTo>
                    <a:pt x="749" y="614"/>
                  </a:lnTo>
                  <a:lnTo>
                    <a:pt x="747" y="615"/>
                  </a:lnTo>
                  <a:lnTo>
                    <a:pt x="745" y="614"/>
                  </a:lnTo>
                  <a:lnTo>
                    <a:pt x="739" y="610"/>
                  </a:lnTo>
                  <a:lnTo>
                    <a:pt x="735" y="605"/>
                  </a:lnTo>
                  <a:lnTo>
                    <a:pt x="726" y="591"/>
                  </a:lnTo>
                  <a:lnTo>
                    <a:pt x="724" y="586"/>
                  </a:lnTo>
                  <a:lnTo>
                    <a:pt x="722" y="582"/>
                  </a:lnTo>
                  <a:lnTo>
                    <a:pt x="718" y="578"/>
                  </a:lnTo>
                  <a:lnTo>
                    <a:pt x="715" y="578"/>
                  </a:lnTo>
                  <a:lnTo>
                    <a:pt x="712" y="573"/>
                  </a:lnTo>
                  <a:lnTo>
                    <a:pt x="714" y="571"/>
                  </a:lnTo>
                  <a:lnTo>
                    <a:pt x="712" y="570"/>
                  </a:lnTo>
                  <a:lnTo>
                    <a:pt x="712" y="567"/>
                  </a:lnTo>
                  <a:lnTo>
                    <a:pt x="714" y="568"/>
                  </a:lnTo>
                  <a:lnTo>
                    <a:pt x="715" y="567"/>
                  </a:lnTo>
                  <a:lnTo>
                    <a:pt x="711" y="565"/>
                  </a:lnTo>
                  <a:lnTo>
                    <a:pt x="711" y="564"/>
                  </a:lnTo>
                  <a:lnTo>
                    <a:pt x="709" y="559"/>
                  </a:lnTo>
                  <a:lnTo>
                    <a:pt x="710" y="557"/>
                  </a:lnTo>
                  <a:lnTo>
                    <a:pt x="714" y="558"/>
                  </a:lnTo>
                  <a:lnTo>
                    <a:pt x="715" y="560"/>
                  </a:lnTo>
                  <a:lnTo>
                    <a:pt x="717" y="560"/>
                  </a:lnTo>
                  <a:lnTo>
                    <a:pt x="718" y="558"/>
                  </a:lnTo>
                  <a:lnTo>
                    <a:pt x="720" y="557"/>
                  </a:lnTo>
                  <a:lnTo>
                    <a:pt x="723" y="555"/>
                  </a:lnTo>
                  <a:lnTo>
                    <a:pt x="726" y="553"/>
                  </a:lnTo>
                  <a:lnTo>
                    <a:pt x="724" y="551"/>
                  </a:lnTo>
                  <a:lnTo>
                    <a:pt x="726" y="548"/>
                  </a:lnTo>
                  <a:lnTo>
                    <a:pt x="726" y="547"/>
                  </a:lnTo>
                  <a:lnTo>
                    <a:pt x="727" y="545"/>
                  </a:lnTo>
                  <a:lnTo>
                    <a:pt x="728" y="543"/>
                  </a:lnTo>
                  <a:lnTo>
                    <a:pt x="727" y="539"/>
                  </a:lnTo>
                  <a:lnTo>
                    <a:pt x="726" y="537"/>
                  </a:lnTo>
                  <a:lnTo>
                    <a:pt x="726" y="536"/>
                  </a:lnTo>
                  <a:lnTo>
                    <a:pt x="729" y="535"/>
                  </a:lnTo>
                  <a:lnTo>
                    <a:pt x="730" y="535"/>
                  </a:lnTo>
                  <a:lnTo>
                    <a:pt x="732" y="534"/>
                  </a:lnTo>
                  <a:lnTo>
                    <a:pt x="734" y="533"/>
                  </a:lnTo>
                  <a:lnTo>
                    <a:pt x="735" y="534"/>
                  </a:lnTo>
                  <a:lnTo>
                    <a:pt x="742" y="536"/>
                  </a:lnTo>
                  <a:lnTo>
                    <a:pt x="749" y="540"/>
                  </a:lnTo>
                  <a:lnTo>
                    <a:pt x="754" y="543"/>
                  </a:lnTo>
                  <a:lnTo>
                    <a:pt x="757" y="546"/>
                  </a:lnTo>
                  <a:lnTo>
                    <a:pt x="759" y="546"/>
                  </a:lnTo>
                  <a:lnTo>
                    <a:pt x="761" y="547"/>
                  </a:lnTo>
                  <a:lnTo>
                    <a:pt x="763" y="548"/>
                  </a:lnTo>
                  <a:lnTo>
                    <a:pt x="764" y="551"/>
                  </a:lnTo>
                  <a:lnTo>
                    <a:pt x="763" y="553"/>
                  </a:lnTo>
                  <a:lnTo>
                    <a:pt x="764" y="554"/>
                  </a:lnTo>
                  <a:lnTo>
                    <a:pt x="766" y="559"/>
                  </a:lnTo>
                  <a:lnTo>
                    <a:pt x="777" y="565"/>
                  </a:lnTo>
                  <a:lnTo>
                    <a:pt x="782" y="566"/>
                  </a:lnTo>
                  <a:lnTo>
                    <a:pt x="786" y="566"/>
                  </a:lnTo>
                  <a:lnTo>
                    <a:pt x="790" y="565"/>
                  </a:lnTo>
                  <a:lnTo>
                    <a:pt x="791" y="566"/>
                  </a:lnTo>
                  <a:lnTo>
                    <a:pt x="791" y="571"/>
                  </a:lnTo>
                  <a:lnTo>
                    <a:pt x="792" y="572"/>
                  </a:lnTo>
                  <a:lnTo>
                    <a:pt x="792" y="573"/>
                  </a:lnTo>
                  <a:lnTo>
                    <a:pt x="791" y="572"/>
                  </a:lnTo>
                  <a:lnTo>
                    <a:pt x="789" y="571"/>
                  </a:lnTo>
                  <a:lnTo>
                    <a:pt x="788" y="570"/>
                  </a:lnTo>
                  <a:lnTo>
                    <a:pt x="786" y="572"/>
                  </a:lnTo>
                  <a:lnTo>
                    <a:pt x="778" y="572"/>
                  </a:lnTo>
                  <a:lnTo>
                    <a:pt x="777" y="574"/>
                  </a:lnTo>
                  <a:lnTo>
                    <a:pt x="777" y="576"/>
                  </a:lnTo>
                  <a:lnTo>
                    <a:pt x="780" y="580"/>
                  </a:lnTo>
                  <a:lnTo>
                    <a:pt x="780" y="582"/>
                  </a:lnTo>
                  <a:lnTo>
                    <a:pt x="779" y="583"/>
                  </a:lnTo>
                  <a:lnTo>
                    <a:pt x="777" y="584"/>
                  </a:lnTo>
                  <a:lnTo>
                    <a:pt x="777" y="585"/>
                  </a:lnTo>
                  <a:lnTo>
                    <a:pt x="778" y="586"/>
                  </a:lnTo>
                  <a:lnTo>
                    <a:pt x="778" y="585"/>
                  </a:lnTo>
                  <a:lnTo>
                    <a:pt x="779" y="585"/>
                  </a:lnTo>
                  <a:lnTo>
                    <a:pt x="780" y="584"/>
                  </a:lnTo>
                  <a:lnTo>
                    <a:pt x="782" y="584"/>
                  </a:lnTo>
                  <a:lnTo>
                    <a:pt x="782" y="583"/>
                  </a:lnTo>
                  <a:lnTo>
                    <a:pt x="783" y="582"/>
                  </a:lnTo>
                  <a:lnTo>
                    <a:pt x="783" y="578"/>
                  </a:lnTo>
                  <a:lnTo>
                    <a:pt x="785" y="578"/>
                  </a:lnTo>
                  <a:lnTo>
                    <a:pt x="786" y="577"/>
                  </a:lnTo>
                  <a:lnTo>
                    <a:pt x="790" y="574"/>
                  </a:lnTo>
                  <a:lnTo>
                    <a:pt x="791" y="574"/>
                  </a:lnTo>
                  <a:lnTo>
                    <a:pt x="794" y="576"/>
                  </a:lnTo>
                  <a:lnTo>
                    <a:pt x="795" y="576"/>
                  </a:lnTo>
                  <a:lnTo>
                    <a:pt x="796" y="573"/>
                  </a:lnTo>
                  <a:lnTo>
                    <a:pt x="792" y="570"/>
                  </a:lnTo>
                  <a:lnTo>
                    <a:pt x="792" y="568"/>
                  </a:lnTo>
                  <a:lnTo>
                    <a:pt x="794" y="568"/>
                  </a:lnTo>
                  <a:lnTo>
                    <a:pt x="797" y="572"/>
                  </a:lnTo>
                  <a:lnTo>
                    <a:pt x="802" y="573"/>
                  </a:lnTo>
                  <a:lnTo>
                    <a:pt x="807" y="576"/>
                  </a:lnTo>
                  <a:lnTo>
                    <a:pt x="813" y="576"/>
                  </a:lnTo>
                  <a:lnTo>
                    <a:pt x="814" y="577"/>
                  </a:lnTo>
                  <a:lnTo>
                    <a:pt x="820" y="580"/>
                  </a:lnTo>
                  <a:lnTo>
                    <a:pt x="823" y="584"/>
                  </a:lnTo>
                  <a:lnTo>
                    <a:pt x="828" y="585"/>
                  </a:lnTo>
                  <a:lnTo>
                    <a:pt x="830" y="585"/>
                  </a:lnTo>
                  <a:lnTo>
                    <a:pt x="832" y="586"/>
                  </a:lnTo>
                  <a:lnTo>
                    <a:pt x="832" y="588"/>
                  </a:lnTo>
                  <a:lnTo>
                    <a:pt x="836" y="592"/>
                  </a:lnTo>
                  <a:lnTo>
                    <a:pt x="841" y="596"/>
                  </a:lnTo>
                  <a:lnTo>
                    <a:pt x="848" y="595"/>
                  </a:lnTo>
                  <a:lnTo>
                    <a:pt x="850" y="594"/>
                  </a:lnTo>
                  <a:lnTo>
                    <a:pt x="848" y="592"/>
                  </a:lnTo>
                  <a:lnTo>
                    <a:pt x="850" y="592"/>
                  </a:lnTo>
                  <a:lnTo>
                    <a:pt x="852" y="591"/>
                  </a:lnTo>
                  <a:lnTo>
                    <a:pt x="853" y="591"/>
                  </a:lnTo>
                  <a:lnTo>
                    <a:pt x="855" y="590"/>
                  </a:lnTo>
                  <a:lnTo>
                    <a:pt x="857" y="590"/>
                  </a:lnTo>
                  <a:lnTo>
                    <a:pt x="855" y="588"/>
                  </a:lnTo>
                  <a:lnTo>
                    <a:pt x="854" y="589"/>
                  </a:lnTo>
                  <a:lnTo>
                    <a:pt x="852" y="590"/>
                  </a:lnTo>
                  <a:lnTo>
                    <a:pt x="851" y="590"/>
                  </a:lnTo>
                  <a:lnTo>
                    <a:pt x="851" y="589"/>
                  </a:lnTo>
                  <a:lnTo>
                    <a:pt x="852" y="584"/>
                  </a:lnTo>
                  <a:lnTo>
                    <a:pt x="852" y="583"/>
                  </a:lnTo>
                  <a:lnTo>
                    <a:pt x="855" y="583"/>
                  </a:lnTo>
                  <a:lnTo>
                    <a:pt x="854" y="582"/>
                  </a:lnTo>
                  <a:lnTo>
                    <a:pt x="853" y="582"/>
                  </a:lnTo>
                  <a:lnTo>
                    <a:pt x="853" y="580"/>
                  </a:lnTo>
                  <a:lnTo>
                    <a:pt x="855" y="579"/>
                  </a:lnTo>
                  <a:lnTo>
                    <a:pt x="859" y="578"/>
                  </a:lnTo>
                  <a:lnTo>
                    <a:pt x="861" y="580"/>
                  </a:lnTo>
                  <a:lnTo>
                    <a:pt x="863" y="580"/>
                  </a:lnTo>
                  <a:lnTo>
                    <a:pt x="866" y="579"/>
                  </a:lnTo>
                  <a:lnTo>
                    <a:pt x="867" y="579"/>
                  </a:lnTo>
                  <a:lnTo>
                    <a:pt x="870" y="580"/>
                  </a:lnTo>
                  <a:lnTo>
                    <a:pt x="870" y="582"/>
                  </a:lnTo>
                  <a:lnTo>
                    <a:pt x="871" y="583"/>
                  </a:lnTo>
                  <a:lnTo>
                    <a:pt x="871" y="585"/>
                  </a:lnTo>
                  <a:lnTo>
                    <a:pt x="872" y="586"/>
                  </a:lnTo>
                  <a:lnTo>
                    <a:pt x="875" y="588"/>
                  </a:lnTo>
                  <a:lnTo>
                    <a:pt x="876" y="589"/>
                  </a:lnTo>
                  <a:lnTo>
                    <a:pt x="878" y="589"/>
                  </a:lnTo>
                  <a:lnTo>
                    <a:pt x="878" y="591"/>
                  </a:lnTo>
                  <a:lnTo>
                    <a:pt x="879" y="592"/>
                  </a:lnTo>
                  <a:lnTo>
                    <a:pt x="879" y="594"/>
                  </a:lnTo>
                  <a:lnTo>
                    <a:pt x="878" y="594"/>
                  </a:lnTo>
                  <a:lnTo>
                    <a:pt x="873" y="592"/>
                  </a:lnTo>
                  <a:lnTo>
                    <a:pt x="867" y="592"/>
                  </a:lnTo>
                  <a:lnTo>
                    <a:pt x="866" y="591"/>
                  </a:lnTo>
                  <a:lnTo>
                    <a:pt x="865" y="589"/>
                  </a:lnTo>
                  <a:lnTo>
                    <a:pt x="864" y="588"/>
                  </a:lnTo>
                  <a:lnTo>
                    <a:pt x="863" y="585"/>
                  </a:lnTo>
                  <a:lnTo>
                    <a:pt x="861" y="585"/>
                  </a:lnTo>
                  <a:lnTo>
                    <a:pt x="860" y="584"/>
                  </a:lnTo>
                  <a:lnTo>
                    <a:pt x="858" y="584"/>
                  </a:lnTo>
                  <a:lnTo>
                    <a:pt x="863" y="588"/>
                  </a:lnTo>
                  <a:lnTo>
                    <a:pt x="864" y="590"/>
                  </a:lnTo>
                  <a:lnTo>
                    <a:pt x="866" y="592"/>
                  </a:lnTo>
                  <a:lnTo>
                    <a:pt x="867" y="595"/>
                  </a:lnTo>
                  <a:lnTo>
                    <a:pt x="869" y="595"/>
                  </a:lnTo>
                  <a:lnTo>
                    <a:pt x="875" y="594"/>
                  </a:lnTo>
                  <a:lnTo>
                    <a:pt x="876" y="594"/>
                  </a:lnTo>
                  <a:lnTo>
                    <a:pt x="877" y="595"/>
                  </a:lnTo>
                  <a:lnTo>
                    <a:pt x="879" y="596"/>
                  </a:lnTo>
                  <a:lnTo>
                    <a:pt x="882" y="596"/>
                  </a:lnTo>
                  <a:lnTo>
                    <a:pt x="882" y="591"/>
                  </a:lnTo>
                  <a:lnTo>
                    <a:pt x="879" y="586"/>
                  </a:lnTo>
                  <a:lnTo>
                    <a:pt x="878" y="580"/>
                  </a:lnTo>
                  <a:lnTo>
                    <a:pt x="878" y="579"/>
                  </a:lnTo>
                  <a:lnTo>
                    <a:pt x="877" y="579"/>
                  </a:lnTo>
                  <a:lnTo>
                    <a:pt x="877" y="574"/>
                  </a:lnTo>
                  <a:lnTo>
                    <a:pt x="878" y="573"/>
                  </a:lnTo>
                  <a:lnTo>
                    <a:pt x="879" y="573"/>
                  </a:lnTo>
                  <a:lnTo>
                    <a:pt x="881" y="574"/>
                  </a:lnTo>
                  <a:lnTo>
                    <a:pt x="882" y="574"/>
                  </a:lnTo>
                  <a:lnTo>
                    <a:pt x="882" y="573"/>
                  </a:lnTo>
                  <a:lnTo>
                    <a:pt x="878" y="570"/>
                  </a:lnTo>
                  <a:lnTo>
                    <a:pt x="877" y="567"/>
                  </a:lnTo>
                  <a:lnTo>
                    <a:pt x="876" y="558"/>
                  </a:lnTo>
                  <a:lnTo>
                    <a:pt x="875" y="557"/>
                  </a:lnTo>
                  <a:lnTo>
                    <a:pt x="875" y="555"/>
                  </a:lnTo>
                  <a:lnTo>
                    <a:pt x="872" y="553"/>
                  </a:lnTo>
                  <a:lnTo>
                    <a:pt x="872" y="552"/>
                  </a:lnTo>
                  <a:lnTo>
                    <a:pt x="871" y="549"/>
                  </a:lnTo>
                  <a:lnTo>
                    <a:pt x="871" y="548"/>
                  </a:lnTo>
                  <a:lnTo>
                    <a:pt x="870" y="547"/>
                  </a:lnTo>
                  <a:lnTo>
                    <a:pt x="865" y="545"/>
                  </a:lnTo>
                  <a:lnTo>
                    <a:pt x="864" y="543"/>
                  </a:lnTo>
                  <a:lnTo>
                    <a:pt x="854" y="523"/>
                  </a:lnTo>
                  <a:lnTo>
                    <a:pt x="851" y="518"/>
                  </a:lnTo>
                  <a:lnTo>
                    <a:pt x="848" y="515"/>
                  </a:lnTo>
                  <a:lnTo>
                    <a:pt x="848" y="512"/>
                  </a:lnTo>
                  <a:lnTo>
                    <a:pt x="847" y="510"/>
                  </a:lnTo>
                  <a:lnTo>
                    <a:pt x="847" y="500"/>
                  </a:lnTo>
                  <a:lnTo>
                    <a:pt x="848" y="498"/>
                  </a:lnTo>
                  <a:lnTo>
                    <a:pt x="848" y="496"/>
                  </a:lnTo>
                  <a:lnTo>
                    <a:pt x="850" y="494"/>
                  </a:lnTo>
                  <a:lnTo>
                    <a:pt x="852" y="490"/>
                  </a:lnTo>
                  <a:lnTo>
                    <a:pt x="859" y="484"/>
                  </a:lnTo>
                  <a:lnTo>
                    <a:pt x="863" y="482"/>
                  </a:lnTo>
                  <a:lnTo>
                    <a:pt x="871" y="476"/>
                  </a:lnTo>
                  <a:lnTo>
                    <a:pt x="879" y="468"/>
                  </a:lnTo>
                  <a:lnTo>
                    <a:pt x="886" y="456"/>
                  </a:lnTo>
                  <a:lnTo>
                    <a:pt x="890" y="451"/>
                  </a:lnTo>
                  <a:lnTo>
                    <a:pt x="894" y="449"/>
                  </a:lnTo>
                  <a:lnTo>
                    <a:pt x="902" y="448"/>
                  </a:lnTo>
                  <a:lnTo>
                    <a:pt x="907" y="445"/>
                  </a:lnTo>
                  <a:lnTo>
                    <a:pt x="916" y="442"/>
                  </a:lnTo>
                  <a:lnTo>
                    <a:pt x="919" y="439"/>
                  </a:lnTo>
                  <a:lnTo>
                    <a:pt x="920" y="439"/>
                  </a:lnTo>
                  <a:lnTo>
                    <a:pt x="920" y="438"/>
                  </a:lnTo>
                  <a:lnTo>
                    <a:pt x="921" y="436"/>
                  </a:lnTo>
                  <a:lnTo>
                    <a:pt x="922" y="436"/>
                  </a:lnTo>
                  <a:lnTo>
                    <a:pt x="925" y="432"/>
                  </a:lnTo>
                  <a:lnTo>
                    <a:pt x="928" y="431"/>
                  </a:lnTo>
                  <a:lnTo>
                    <a:pt x="929" y="431"/>
                  </a:lnTo>
                  <a:lnTo>
                    <a:pt x="928" y="430"/>
                  </a:lnTo>
                  <a:lnTo>
                    <a:pt x="929" y="429"/>
                  </a:lnTo>
                  <a:lnTo>
                    <a:pt x="938" y="418"/>
                  </a:lnTo>
                  <a:lnTo>
                    <a:pt x="945" y="406"/>
                  </a:lnTo>
                  <a:lnTo>
                    <a:pt x="948" y="395"/>
                  </a:lnTo>
                  <a:lnTo>
                    <a:pt x="951" y="393"/>
                  </a:lnTo>
                  <a:lnTo>
                    <a:pt x="952" y="393"/>
                  </a:lnTo>
                  <a:lnTo>
                    <a:pt x="959" y="395"/>
                  </a:lnTo>
                  <a:lnTo>
                    <a:pt x="971" y="401"/>
                  </a:lnTo>
                  <a:lnTo>
                    <a:pt x="972" y="402"/>
                  </a:lnTo>
                  <a:lnTo>
                    <a:pt x="972" y="404"/>
                  </a:lnTo>
                  <a:lnTo>
                    <a:pt x="969" y="406"/>
                  </a:lnTo>
                  <a:lnTo>
                    <a:pt x="968" y="408"/>
                  </a:lnTo>
                  <a:lnTo>
                    <a:pt x="976" y="407"/>
                  </a:lnTo>
                  <a:lnTo>
                    <a:pt x="984" y="405"/>
                  </a:lnTo>
                  <a:lnTo>
                    <a:pt x="991" y="405"/>
                  </a:lnTo>
                  <a:lnTo>
                    <a:pt x="997" y="402"/>
                  </a:lnTo>
                  <a:lnTo>
                    <a:pt x="999" y="404"/>
                  </a:lnTo>
                  <a:lnTo>
                    <a:pt x="1000" y="406"/>
                  </a:lnTo>
                  <a:lnTo>
                    <a:pt x="1001" y="411"/>
                  </a:lnTo>
                  <a:lnTo>
                    <a:pt x="1002" y="412"/>
                  </a:lnTo>
                  <a:lnTo>
                    <a:pt x="1003" y="414"/>
                  </a:lnTo>
                  <a:lnTo>
                    <a:pt x="1009" y="414"/>
                  </a:lnTo>
                  <a:lnTo>
                    <a:pt x="1015" y="420"/>
                  </a:lnTo>
                  <a:lnTo>
                    <a:pt x="1015" y="424"/>
                  </a:lnTo>
                  <a:lnTo>
                    <a:pt x="1014" y="426"/>
                  </a:lnTo>
                  <a:lnTo>
                    <a:pt x="1008" y="430"/>
                  </a:lnTo>
                  <a:lnTo>
                    <a:pt x="1006" y="431"/>
                  </a:lnTo>
                  <a:lnTo>
                    <a:pt x="1004" y="433"/>
                  </a:lnTo>
                  <a:lnTo>
                    <a:pt x="1004" y="435"/>
                  </a:lnTo>
                  <a:lnTo>
                    <a:pt x="1003" y="436"/>
                  </a:lnTo>
                  <a:lnTo>
                    <a:pt x="1002" y="436"/>
                  </a:lnTo>
                  <a:lnTo>
                    <a:pt x="1002" y="437"/>
                  </a:lnTo>
                  <a:lnTo>
                    <a:pt x="1000" y="437"/>
                  </a:lnTo>
                  <a:lnTo>
                    <a:pt x="999" y="438"/>
                  </a:lnTo>
                  <a:lnTo>
                    <a:pt x="999" y="439"/>
                  </a:lnTo>
                  <a:lnTo>
                    <a:pt x="1001" y="442"/>
                  </a:lnTo>
                  <a:lnTo>
                    <a:pt x="1001" y="444"/>
                  </a:lnTo>
                  <a:lnTo>
                    <a:pt x="1006" y="444"/>
                  </a:lnTo>
                  <a:lnTo>
                    <a:pt x="1006" y="447"/>
                  </a:lnTo>
                  <a:lnTo>
                    <a:pt x="1008" y="451"/>
                  </a:lnTo>
                  <a:lnTo>
                    <a:pt x="1008" y="445"/>
                  </a:lnTo>
                  <a:lnTo>
                    <a:pt x="1007" y="443"/>
                  </a:lnTo>
                  <a:lnTo>
                    <a:pt x="1003" y="442"/>
                  </a:lnTo>
                  <a:lnTo>
                    <a:pt x="1002" y="441"/>
                  </a:lnTo>
                  <a:lnTo>
                    <a:pt x="1003" y="438"/>
                  </a:lnTo>
                  <a:lnTo>
                    <a:pt x="1007" y="435"/>
                  </a:lnTo>
                  <a:lnTo>
                    <a:pt x="1008" y="435"/>
                  </a:lnTo>
                  <a:lnTo>
                    <a:pt x="1009" y="433"/>
                  </a:lnTo>
                  <a:lnTo>
                    <a:pt x="1010" y="433"/>
                  </a:lnTo>
                  <a:lnTo>
                    <a:pt x="1013" y="432"/>
                  </a:lnTo>
                  <a:lnTo>
                    <a:pt x="1014" y="432"/>
                  </a:lnTo>
                  <a:lnTo>
                    <a:pt x="1014" y="430"/>
                  </a:lnTo>
                  <a:lnTo>
                    <a:pt x="1015" y="430"/>
                  </a:lnTo>
                  <a:lnTo>
                    <a:pt x="1016" y="429"/>
                  </a:lnTo>
                  <a:lnTo>
                    <a:pt x="1019" y="430"/>
                  </a:lnTo>
                  <a:lnTo>
                    <a:pt x="1021" y="429"/>
                  </a:lnTo>
                  <a:lnTo>
                    <a:pt x="1022" y="430"/>
                  </a:lnTo>
                  <a:lnTo>
                    <a:pt x="1024" y="432"/>
                  </a:lnTo>
                  <a:lnTo>
                    <a:pt x="1026" y="433"/>
                  </a:lnTo>
                  <a:lnTo>
                    <a:pt x="1031" y="441"/>
                  </a:lnTo>
                  <a:lnTo>
                    <a:pt x="1031" y="443"/>
                  </a:lnTo>
                  <a:lnTo>
                    <a:pt x="1029" y="444"/>
                  </a:lnTo>
                  <a:lnTo>
                    <a:pt x="1029" y="449"/>
                  </a:lnTo>
                  <a:lnTo>
                    <a:pt x="1032" y="453"/>
                  </a:lnTo>
                  <a:lnTo>
                    <a:pt x="1035" y="461"/>
                  </a:lnTo>
                  <a:lnTo>
                    <a:pt x="1035" y="462"/>
                  </a:lnTo>
                  <a:lnTo>
                    <a:pt x="1037" y="459"/>
                  </a:lnTo>
                  <a:lnTo>
                    <a:pt x="1035" y="455"/>
                  </a:lnTo>
                  <a:lnTo>
                    <a:pt x="1033" y="450"/>
                  </a:lnTo>
                  <a:lnTo>
                    <a:pt x="1033" y="448"/>
                  </a:lnTo>
                  <a:lnTo>
                    <a:pt x="1034" y="443"/>
                  </a:lnTo>
                  <a:lnTo>
                    <a:pt x="1035" y="439"/>
                  </a:lnTo>
                  <a:lnTo>
                    <a:pt x="1034" y="438"/>
                  </a:lnTo>
                  <a:lnTo>
                    <a:pt x="1033" y="433"/>
                  </a:lnTo>
                  <a:lnTo>
                    <a:pt x="1032" y="432"/>
                  </a:lnTo>
                  <a:lnTo>
                    <a:pt x="1032" y="422"/>
                  </a:lnTo>
                  <a:lnTo>
                    <a:pt x="1033" y="416"/>
                  </a:lnTo>
                  <a:lnTo>
                    <a:pt x="1034" y="411"/>
                  </a:lnTo>
                  <a:lnTo>
                    <a:pt x="1035" y="410"/>
                  </a:lnTo>
                  <a:lnTo>
                    <a:pt x="1037" y="406"/>
                  </a:lnTo>
                  <a:lnTo>
                    <a:pt x="1038" y="405"/>
                  </a:lnTo>
                  <a:lnTo>
                    <a:pt x="1038" y="401"/>
                  </a:lnTo>
                  <a:lnTo>
                    <a:pt x="1039" y="401"/>
                  </a:lnTo>
                  <a:lnTo>
                    <a:pt x="1043" y="396"/>
                  </a:lnTo>
                  <a:lnTo>
                    <a:pt x="1044" y="395"/>
                  </a:lnTo>
                  <a:lnTo>
                    <a:pt x="1044" y="392"/>
                  </a:lnTo>
                  <a:lnTo>
                    <a:pt x="1045" y="386"/>
                  </a:lnTo>
                  <a:lnTo>
                    <a:pt x="1045" y="383"/>
                  </a:lnTo>
                  <a:lnTo>
                    <a:pt x="1046" y="381"/>
                  </a:lnTo>
                  <a:lnTo>
                    <a:pt x="1049" y="380"/>
                  </a:lnTo>
                  <a:lnTo>
                    <a:pt x="1052" y="379"/>
                  </a:lnTo>
                  <a:lnTo>
                    <a:pt x="1052" y="377"/>
                  </a:lnTo>
                  <a:lnTo>
                    <a:pt x="1049" y="377"/>
                  </a:lnTo>
                  <a:lnTo>
                    <a:pt x="1047" y="376"/>
                  </a:lnTo>
                  <a:lnTo>
                    <a:pt x="1047" y="375"/>
                  </a:lnTo>
                  <a:lnTo>
                    <a:pt x="1045" y="368"/>
                  </a:lnTo>
                  <a:lnTo>
                    <a:pt x="1044" y="367"/>
                  </a:lnTo>
                  <a:lnTo>
                    <a:pt x="1044" y="364"/>
                  </a:lnTo>
                  <a:lnTo>
                    <a:pt x="1049" y="362"/>
                  </a:lnTo>
                  <a:lnTo>
                    <a:pt x="1049" y="353"/>
                  </a:lnTo>
                  <a:lnTo>
                    <a:pt x="1050" y="351"/>
                  </a:lnTo>
                  <a:lnTo>
                    <a:pt x="1049" y="350"/>
                  </a:lnTo>
                  <a:lnTo>
                    <a:pt x="1049" y="347"/>
                  </a:lnTo>
                  <a:lnTo>
                    <a:pt x="1046" y="345"/>
                  </a:lnTo>
                  <a:lnTo>
                    <a:pt x="1046" y="342"/>
                  </a:lnTo>
                  <a:lnTo>
                    <a:pt x="1041" y="337"/>
                  </a:lnTo>
                  <a:lnTo>
                    <a:pt x="1041" y="334"/>
                  </a:lnTo>
                  <a:lnTo>
                    <a:pt x="1043" y="333"/>
                  </a:lnTo>
                  <a:lnTo>
                    <a:pt x="1044" y="333"/>
                  </a:lnTo>
                  <a:lnTo>
                    <a:pt x="1044" y="331"/>
                  </a:lnTo>
                  <a:lnTo>
                    <a:pt x="1040" y="333"/>
                  </a:lnTo>
                  <a:lnTo>
                    <a:pt x="1039" y="332"/>
                  </a:lnTo>
                  <a:lnTo>
                    <a:pt x="1039" y="331"/>
                  </a:lnTo>
                  <a:lnTo>
                    <a:pt x="1037" y="330"/>
                  </a:lnTo>
                  <a:lnTo>
                    <a:pt x="1034" y="327"/>
                  </a:lnTo>
                  <a:lnTo>
                    <a:pt x="1029" y="325"/>
                  </a:lnTo>
                  <a:lnTo>
                    <a:pt x="1025" y="325"/>
                  </a:lnTo>
                  <a:lnTo>
                    <a:pt x="1022" y="324"/>
                  </a:lnTo>
                  <a:lnTo>
                    <a:pt x="1020" y="324"/>
                  </a:lnTo>
                  <a:lnTo>
                    <a:pt x="1019" y="320"/>
                  </a:lnTo>
                  <a:lnTo>
                    <a:pt x="1019" y="313"/>
                  </a:lnTo>
                  <a:lnTo>
                    <a:pt x="1020" y="306"/>
                  </a:lnTo>
                  <a:lnTo>
                    <a:pt x="1022" y="296"/>
                  </a:lnTo>
                  <a:lnTo>
                    <a:pt x="1028" y="279"/>
                  </a:lnTo>
                  <a:lnTo>
                    <a:pt x="1029" y="275"/>
                  </a:lnTo>
                  <a:lnTo>
                    <a:pt x="1029" y="269"/>
                  </a:lnTo>
                  <a:lnTo>
                    <a:pt x="1031" y="269"/>
                  </a:lnTo>
                  <a:lnTo>
                    <a:pt x="1031" y="267"/>
                  </a:lnTo>
                  <a:lnTo>
                    <a:pt x="1032" y="267"/>
                  </a:lnTo>
                  <a:lnTo>
                    <a:pt x="1032" y="270"/>
                  </a:lnTo>
                  <a:lnTo>
                    <a:pt x="1033" y="270"/>
                  </a:lnTo>
                  <a:lnTo>
                    <a:pt x="1034" y="269"/>
                  </a:lnTo>
                  <a:lnTo>
                    <a:pt x="1034" y="265"/>
                  </a:lnTo>
                  <a:lnTo>
                    <a:pt x="1032" y="265"/>
                  </a:lnTo>
                  <a:lnTo>
                    <a:pt x="1031" y="264"/>
                  </a:lnTo>
                  <a:lnTo>
                    <a:pt x="1032" y="263"/>
                  </a:lnTo>
                  <a:lnTo>
                    <a:pt x="1033" y="260"/>
                  </a:lnTo>
                  <a:lnTo>
                    <a:pt x="1033" y="257"/>
                  </a:lnTo>
                  <a:lnTo>
                    <a:pt x="1034" y="256"/>
                  </a:lnTo>
                  <a:lnTo>
                    <a:pt x="1034" y="254"/>
                  </a:lnTo>
                  <a:lnTo>
                    <a:pt x="1033" y="253"/>
                  </a:lnTo>
                  <a:lnTo>
                    <a:pt x="1033" y="251"/>
                  </a:lnTo>
                  <a:lnTo>
                    <a:pt x="1032" y="250"/>
                  </a:lnTo>
                  <a:lnTo>
                    <a:pt x="1032" y="245"/>
                  </a:lnTo>
                  <a:lnTo>
                    <a:pt x="1037" y="245"/>
                  </a:lnTo>
                  <a:lnTo>
                    <a:pt x="1038" y="244"/>
                  </a:lnTo>
                  <a:lnTo>
                    <a:pt x="1039" y="241"/>
                  </a:lnTo>
                  <a:lnTo>
                    <a:pt x="1040" y="240"/>
                  </a:lnTo>
                  <a:lnTo>
                    <a:pt x="1038" y="239"/>
                  </a:lnTo>
                  <a:lnTo>
                    <a:pt x="1034" y="241"/>
                  </a:lnTo>
                  <a:lnTo>
                    <a:pt x="1033" y="240"/>
                  </a:lnTo>
                  <a:lnTo>
                    <a:pt x="1034" y="235"/>
                  </a:lnTo>
                  <a:lnTo>
                    <a:pt x="1035" y="234"/>
                  </a:lnTo>
                  <a:lnTo>
                    <a:pt x="1038" y="234"/>
                  </a:lnTo>
                  <a:lnTo>
                    <a:pt x="1037" y="233"/>
                  </a:lnTo>
                  <a:lnTo>
                    <a:pt x="1034" y="233"/>
                  </a:lnTo>
                  <a:lnTo>
                    <a:pt x="1035" y="230"/>
                  </a:lnTo>
                  <a:lnTo>
                    <a:pt x="1043" y="226"/>
                  </a:lnTo>
                  <a:lnTo>
                    <a:pt x="1046" y="226"/>
                  </a:lnTo>
                  <a:lnTo>
                    <a:pt x="1045" y="224"/>
                  </a:lnTo>
                  <a:lnTo>
                    <a:pt x="1041" y="224"/>
                  </a:lnTo>
                  <a:lnTo>
                    <a:pt x="1039" y="226"/>
                  </a:lnTo>
                  <a:lnTo>
                    <a:pt x="1038" y="228"/>
                  </a:lnTo>
                  <a:lnTo>
                    <a:pt x="1035" y="228"/>
                  </a:lnTo>
                  <a:lnTo>
                    <a:pt x="1035" y="222"/>
                  </a:lnTo>
                  <a:lnTo>
                    <a:pt x="1037" y="220"/>
                  </a:lnTo>
                  <a:lnTo>
                    <a:pt x="1037" y="213"/>
                  </a:lnTo>
                  <a:lnTo>
                    <a:pt x="1038" y="207"/>
                  </a:lnTo>
                  <a:lnTo>
                    <a:pt x="1039" y="203"/>
                  </a:lnTo>
                  <a:lnTo>
                    <a:pt x="1039" y="201"/>
                  </a:lnTo>
                  <a:lnTo>
                    <a:pt x="1038" y="198"/>
                  </a:lnTo>
                  <a:lnTo>
                    <a:pt x="1035" y="195"/>
                  </a:lnTo>
                  <a:lnTo>
                    <a:pt x="1018" y="178"/>
                  </a:lnTo>
                  <a:lnTo>
                    <a:pt x="1000" y="162"/>
                  </a:lnTo>
                  <a:lnTo>
                    <a:pt x="997" y="158"/>
                  </a:lnTo>
                  <a:lnTo>
                    <a:pt x="1000" y="156"/>
                  </a:lnTo>
                  <a:lnTo>
                    <a:pt x="1002" y="156"/>
                  </a:lnTo>
                  <a:lnTo>
                    <a:pt x="1007" y="155"/>
                  </a:lnTo>
                  <a:lnTo>
                    <a:pt x="1012" y="159"/>
                  </a:lnTo>
                  <a:lnTo>
                    <a:pt x="1013" y="159"/>
                  </a:lnTo>
                  <a:lnTo>
                    <a:pt x="1015" y="161"/>
                  </a:lnTo>
                  <a:lnTo>
                    <a:pt x="1018" y="162"/>
                  </a:lnTo>
                  <a:lnTo>
                    <a:pt x="1019" y="164"/>
                  </a:lnTo>
                  <a:lnTo>
                    <a:pt x="1020" y="164"/>
                  </a:lnTo>
                  <a:lnTo>
                    <a:pt x="1021" y="165"/>
                  </a:lnTo>
                  <a:lnTo>
                    <a:pt x="1022" y="165"/>
                  </a:lnTo>
                  <a:lnTo>
                    <a:pt x="1027" y="170"/>
                  </a:lnTo>
                  <a:lnTo>
                    <a:pt x="1038" y="171"/>
                  </a:lnTo>
                  <a:lnTo>
                    <a:pt x="1050" y="170"/>
                  </a:lnTo>
                  <a:lnTo>
                    <a:pt x="1083" y="170"/>
                  </a:lnTo>
                  <a:lnTo>
                    <a:pt x="1095" y="173"/>
                  </a:lnTo>
                  <a:lnTo>
                    <a:pt x="1108" y="180"/>
                  </a:lnTo>
                  <a:lnTo>
                    <a:pt x="1111" y="181"/>
                  </a:lnTo>
                  <a:lnTo>
                    <a:pt x="1111" y="185"/>
                  </a:lnTo>
                  <a:lnTo>
                    <a:pt x="1112" y="187"/>
                  </a:lnTo>
                  <a:lnTo>
                    <a:pt x="1112" y="189"/>
                  </a:lnTo>
                  <a:lnTo>
                    <a:pt x="1113" y="190"/>
                  </a:lnTo>
                  <a:lnTo>
                    <a:pt x="1113" y="191"/>
                  </a:lnTo>
                  <a:lnTo>
                    <a:pt x="1114" y="192"/>
                  </a:lnTo>
                  <a:lnTo>
                    <a:pt x="1114" y="196"/>
                  </a:lnTo>
                  <a:lnTo>
                    <a:pt x="1117" y="197"/>
                  </a:lnTo>
                  <a:lnTo>
                    <a:pt x="1120" y="202"/>
                  </a:lnTo>
                  <a:lnTo>
                    <a:pt x="1122" y="205"/>
                  </a:lnTo>
                  <a:lnTo>
                    <a:pt x="1125" y="208"/>
                  </a:lnTo>
                  <a:lnTo>
                    <a:pt x="1125" y="209"/>
                  </a:lnTo>
                  <a:lnTo>
                    <a:pt x="1127" y="208"/>
                  </a:lnTo>
                  <a:lnTo>
                    <a:pt x="1130" y="210"/>
                  </a:lnTo>
                  <a:lnTo>
                    <a:pt x="1131" y="210"/>
                  </a:lnTo>
                  <a:lnTo>
                    <a:pt x="1132" y="213"/>
                  </a:lnTo>
                  <a:lnTo>
                    <a:pt x="1136" y="217"/>
                  </a:lnTo>
                  <a:lnTo>
                    <a:pt x="1133" y="220"/>
                  </a:lnTo>
                  <a:lnTo>
                    <a:pt x="1136" y="220"/>
                  </a:lnTo>
                  <a:lnTo>
                    <a:pt x="1136" y="229"/>
                  </a:lnTo>
                  <a:lnTo>
                    <a:pt x="1137" y="230"/>
                  </a:lnTo>
                  <a:lnTo>
                    <a:pt x="1137" y="233"/>
                  </a:lnTo>
                  <a:lnTo>
                    <a:pt x="1138" y="234"/>
                  </a:lnTo>
                  <a:lnTo>
                    <a:pt x="1139" y="234"/>
                  </a:lnTo>
                  <a:lnTo>
                    <a:pt x="1139" y="236"/>
                  </a:lnTo>
                  <a:lnTo>
                    <a:pt x="1140" y="236"/>
                  </a:lnTo>
                  <a:lnTo>
                    <a:pt x="1140" y="239"/>
                  </a:lnTo>
                  <a:lnTo>
                    <a:pt x="1142" y="242"/>
                  </a:lnTo>
                  <a:lnTo>
                    <a:pt x="1143" y="245"/>
                  </a:lnTo>
                  <a:lnTo>
                    <a:pt x="1143" y="253"/>
                  </a:lnTo>
                  <a:lnTo>
                    <a:pt x="1140" y="254"/>
                  </a:lnTo>
                  <a:lnTo>
                    <a:pt x="1137" y="253"/>
                  </a:lnTo>
                  <a:lnTo>
                    <a:pt x="1128" y="253"/>
                  </a:lnTo>
                  <a:lnTo>
                    <a:pt x="1121" y="254"/>
                  </a:lnTo>
                  <a:lnTo>
                    <a:pt x="1113" y="258"/>
                  </a:lnTo>
                  <a:lnTo>
                    <a:pt x="1096" y="260"/>
                  </a:lnTo>
                  <a:lnTo>
                    <a:pt x="1089" y="263"/>
                  </a:lnTo>
                  <a:lnTo>
                    <a:pt x="1086" y="263"/>
                  </a:lnTo>
                  <a:lnTo>
                    <a:pt x="1083" y="264"/>
                  </a:lnTo>
                  <a:lnTo>
                    <a:pt x="1083" y="266"/>
                  </a:lnTo>
                  <a:lnTo>
                    <a:pt x="1084" y="267"/>
                  </a:lnTo>
                  <a:lnTo>
                    <a:pt x="1086" y="267"/>
                  </a:lnTo>
                  <a:lnTo>
                    <a:pt x="1086" y="271"/>
                  </a:lnTo>
                  <a:lnTo>
                    <a:pt x="1084" y="275"/>
                  </a:lnTo>
                  <a:lnTo>
                    <a:pt x="1084" y="278"/>
                  </a:lnTo>
                  <a:lnTo>
                    <a:pt x="1077" y="278"/>
                  </a:lnTo>
                  <a:lnTo>
                    <a:pt x="1071" y="284"/>
                  </a:lnTo>
                  <a:lnTo>
                    <a:pt x="1069" y="289"/>
                  </a:lnTo>
                  <a:lnTo>
                    <a:pt x="1068" y="295"/>
                  </a:lnTo>
                  <a:lnTo>
                    <a:pt x="1068" y="299"/>
                  </a:lnTo>
                  <a:lnTo>
                    <a:pt x="1066" y="300"/>
                  </a:lnTo>
                  <a:lnTo>
                    <a:pt x="1066" y="302"/>
                  </a:lnTo>
                  <a:lnTo>
                    <a:pt x="1068" y="304"/>
                  </a:lnTo>
                  <a:lnTo>
                    <a:pt x="1069" y="308"/>
                  </a:lnTo>
                  <a:lnTo>
                    <a:pt x="1072" y="312"/>
                  </a:lnTo>
                  <a:lnTo>
                    <a:pt x="1077" y="315"/>
                  </a:lnTo>
                  <a:lnTo>
                    <a:pt x="1080" y="318"/>
                  </a:lnTo>
                  <a:lnTo>
                    <a:pt x="1083" y="320"/>
                  </a:lnTo>
                  <a:lnTo>
                    <a:pt x="1088" y="321"/>
                  </a:lnTo>
                  <a:lnTo>
                    <a:pt x="1091" y="322"/>
                  </a:lnTo>
                  <a:lnTo>
                    <a:pt x="1095" y="326"/>
                  </a:lnTo>
                  <a:lnTo>
                    <a:pt x="1097" y="331"/>
                  </a:lnTo>
                  <a:lnTo>
                    <a:pt x="1097" y="333"/>
                  </a:lnTo>
                  <a:lnTo>
                    <a:pt x="1099" y="336"/>
                  </a:lnTo>
                  <a:lnTo>
                    <a:pt x="1103" y="346"/>
                  </a:lnTo>
                  <a:lnTo>
                    <a:pt x="1105" y="347"/>
                  </a:lnTo>
                  <a:lnTo>
                    <a:pt x="1105" y="351"/>
                  </a:lnTo>
                  <a:lnTo>
                    <a:pt x="1106" y="353"/>
                  </a:lnTo>
                  <a:lnTo>
                    <a:pt x="1107" y="355"/>
                  </a:lnTo>
                  <a:lnTo>
                    <a:pt x="1112" y="357"/>
                  </a:lnTo>
                  <a:lnTo>
                    <a:pt x="1112" y="358"/>
                  </a:lnTo>
                  <a:lnTo>
                    <a:pt x="1114" y="361"/>
                  </a:lnTo>
                  <a:lnTo>
                    <a:pt x="1125" y="359"/>
                  </a:lnTo>
                  <a:lnTo>
                    <a:pt x="1133" y="356"/>
                  </a:lnTo>
                  <a:lnTo>
                    <a:pt x="1137" y="356"/>
                  </a:lnTo>
                  <a:lnTo>
                    <a:pt x="1138" y="358"/>
                  </a:lnTo>
                  <a:lnTo>
                    <a:pt x="1138" y="361"/>
                  </a:lnTo>
                  <a:lnTo>
                    <a:pt x="1136" y="361"/>
                  </a:lnTo>
                  <a:lnTo>
                    <a:pt x="1136" y="362"/>
                  </a:lnTo>
                  <a:lnTo>
                    <a:pt x="1134" y="364"/>
                  </a:lnTo>
                  <a:lnTo>
                    <a:pt x="1128" y="370"/>
                  </a:lnTo>
                  <a:lnTo>
                    <a:pt x="1130" y="370"/>
                  </a:lnTo>
                  <a:lnTo>
                    <a:pt x="1132" y="369"/>
                  </a:lnTo>
                  <a:lnTo>
                    <a:pt x="1133" y="368"/>
                  </a:lnTo>
                  <a:lnTo>
                    <a:pt x="1136" y="364"/>
                  </a:lnTo>
                  <a:lnTo>
                    <a:pt x="1137" y="363"/>
                  </a:lnTo>
                  <a:lnTo>
                    <a:pt x="1147" y="359"/>
                  </a:lnTo>
                  <a:lnTo>
                    <a:pt x="1152" y="359"/>
                  </a:lnTo>
                  <a:lnTo>
                    <a:pt x="1155" y="357"/>
                  </a:lnTo>
                  <a:lnTo>
                    <a:pt x="1156" y="358"/>
                  </a:lnTo>
                  <a:lnTo>
                    <a:pt x="1173" y="350"/>
                  </a:lnTo>
                  <a:lnTo>
                    <a:pt x="1174" y="351"/>
                  </a:lnTo>
                  <a:lnTo>
                    <a:pt x="1178" y="353"/>
                  </a:lnTo>
                  <a:lnTo>
                    <a:pt x="1180" y="355"/>
                  </a:lnTo>
                  <a:lnTo>
                    <a:pt x="1178" y="357"/>
                  </a:lnTo>
                  <a:lnTo>
                    <a:pt x="1180" y="357"/>
                  </a:lnTo>
                  <a:lnTo>
                    <a:pt x="1180" y="356"/>
                  </a:lnTo>
                  <a:lnTo>
                    <a:pt x="1181" y="355"/>
                  </a:lnTo>
                  <a:lnTo>
                    <a:pt x="1180" y="352"/>
                  </a:lnTo>
                  <a:lnTo>
                    <a:pt x="1180" y="350"/>
                  </a:lnTo>
                  <a:lnTo>
                    <a:pt x="1181" y="349"/>
                  </a:lnTo>
                  <a:lnTo>
                    <a:pt x="1181" y="347"/>
                  </a:lnTo>
                  <a:lnTo>
                    <a:pt x="1183" y="344"/>
                  </a:lnTo>
                  <a:lnTo>
                    <a:pt x="1184" y="344"/>
                  </a:lnTo>
                  <a:lnTo>
                    <a:pt x="1186" y="343"/>
                  </a:lnTo>
                  <a:lnTo>
                    <a:pt x="1186" y="339"/>
                  </a:lnTo>
                  <a:lnTo>
                    <a:pt x="1187" y="336"/>
                  </a:lnTo>
                  <a:lnTo>
                    <a:pt x="1187" y="328"/>
                  </a:lnTo>
                  <a:lnTo>
                    <a:pt x="1186" y="327"/>
                  </a:lnTo>
                  <a:lnTo>
                    <a:pt x="1184" y="324"/>
                  </a:lnTo>
                  <a:lnTo>
                    <a:pt x="1184" y="320"/>
                  </a:lnTo>
                  <a:lnTo>
                    <a:pt x="1188" y="316"/>
                  </a:lnTo>
                  <a:lnTo>
                    <a:pt x="1188" y="306"/>
                  </a:lnTo>
                  <a:lnTo>
                    <a:pt x="1187" y="306"/>
                  </a:lnTo>
                  <a:lnTo>
                    <a:pt x="1188" y="303"/>
                  </a:lnTo>
                  <a:lnTo>
                    <a:pt x="1193" y="299"/>
                  </a:lnTo>
                  <a:lnTo>
                    <a:pt x="1195" y="294"/>
                  </a:lnTo>
                  <a:lnTo>
                    <a:pt x="1195" y="291"/>
                  </a:lnTo>
                  <a:lnTo>
                    <a:pt x="1194" y="289"/>
                  </a:lnTo>
                  <a:lnTo>
                    <a:pt x="1189" y="282"/>
                  </a:lnTo>
                  <a:lnTo>
                    <a:pt x="1189" y="279"/>
                  </a:lnTo>
                  <a:lnTo>
                    <a:pt x="1190" y="277"/>
                  </a:lnTo>
                  <a:lnTo>
                    <a:pt x="1198" y="271"/>
                  </a:lnTo>
                  <a:lnTo>
                    <a:pt x="1199" y="271"/>
                  </a:lnTo>
                  <a:lnTo>
                    <a:pt x="1201" y="272"/>
                  </a:lnTo>
                  <a:lnTo>
                    <a:pt x="1201" y="273"/>
                  </a:lnTo>
                  <a:lnTo>
                    <a:pt x="1200" y="275"/>
                  </a:lnTo>
                  <a:lnTo>
                    <a:pt x="1200" y="278"/>
                  </a:lnTo>
                  <a:lnTo>
                    <a:pt x="1201" y="278"/>
                  </a:lnTo>
                  <a:lnTo>
                    <a:pt x="1202" y="277"/>
                  </a:lnTo>
                  <a:lnTo>
                    <a:pt x="1204" y="273"/>
                  </a:lnTo>
                  <a:lnTo>
                    <a:pt x="1206" y="271"/>
                  </a:lnTo>
                  <a:lnTo>
                    <a:pt x="1206" y="270"/>
                  </a:lnTo>
                  <a:lnTo>
                    <a:pt x="1208" y="267"/>
                  </a:lnTo>
                  <a:lnTo>
                    <a:pt x="1212" y="267"/>
                  </a:lnTo>
                  <a:lnTo>
                    <a:pt x="1215" y="270"/>
                  </a:lnTo>
                  <a:lnTo>
                    <a:pt x="1219" y="270"/>
                  </a:lnTo>
                  <a:lnTo>
                    <a:pt x="1225" y="265"/>
                  </a:lnTo>
                  <a:lnTo>
                    <a:pt x="1226" y="264"/>
                  </a:lnTo>
                  <a:lnTo>
                    <a:pt x="1229" y="266"/>
                  </a:lnTo>
                  <a:lnTo>
                    <a:pt x="1226" y="266"/>
                  </a:lnTo>
                  <a:lnTo>
                    <a:pt x="1236" y="267"/>
                  </a:lnTo>
                  <a:lnTo>
                    <a:pt x="1239" y="270"/>
                  </a:lnTo>
                  <a:lnTo>
                    <a:pt x="1238" y="271"/>
                  </a:lnTo>
                  <a:lnTo>
                    <a:pt x="1240" y="273"/>
                  </a:lnTo>
                  <a:lnTo>
                    <a:pt x="1243" y="273"/>
                  </a:lnTo>
                  <a:lnTo>
                    <a:pt x="1244" y="272"/>
                  </a:lnTo>
                  <a:lnTo>
                    <a:pt x="1243" y="271"/>
                  </a:lnTo>
                  <a:lnTo>
                    <a:pt x="1242" y="271"/>
                  </a:lnTo>
                  <a:lnTo>
                    <a:pt x="1242" y="269"/>
                  </a:lnTo>
                  <a:lnTo>
                    <a:pt x="1238" y="266"/>
                  </a:lnTo>
                  <a:lnTo>
                    <a:pt x="1237" y="266"/>
                  </a:lnTo>
                  <a:lnTo>
                    <a:pt x="1236" y="265"/>
                  </a:lnTo>
                  <a:lnTo>
                    <a:pt x="1234" y="263"/>
                  </a:lnTo>
                  <a:lnTo>
                    <a:pt x="1233" y="261"/>
                  </a:lnTo>
                  <a:lnTo>
                    <a:pt x="1231" y="263"/>
                  </a:lnTo>
                  <a:lnTo>
                    <a:pt x="1230" y="263"/>
                  </a:lnTo>
                  <a:lnTo>
                    <a:pt x="1230" y="260"/>
                  </a:lnTo>
                  <a:lnTo>
                    <a:pt x="1231" y="259"/>
                  </a:lnTo>
                  <a:lnTo>
                    <a:pt x="1231" y="251"/>
                  </a:lnTo>
                  <a:lnTo>
                    <a:pt x="1221" y="240"/>
                  </a:lnTo>
                  <a:lnTo>
                    <a:pt x="1224" y="239"/>
                  </a:lnTo>
                  <a:lnTo>
                    <a:pt x="1232" y="247"/>
                  </a:lnTo>
                  <a:lnTo>
                    <a:pt x="1238" y="250"/>
                  </a:lnTo>
                  <a:lnTo>
                    <a:pt x="1245" y="247"/>
                  </a:lnTo>
                  <a:lnTo>
                    <a:pt x="1246" y="246"/>
                  </a:lnTo>
                  <a:lnTo>
                    <a:pt x="1252" y="244"/>
                  </a:lnTo>
                  <a:lnTo>
                    <a:pt x="1261" y="238"/>
                  </a:lnTo>
                  <a:lnTo>
                    <a:pt x="1267" y="234"/>
                  </a:lnTo>
                  <a:lnTo>
                    <a:pt x="1273" y="228"/>
                  </a:lnTo>
                  <a:lnTo>
                    <a:pt x="1280" y="222"/>
                  </a:lnTo>
                  <a:lnTo>
                    <a:pt x="1282" y="222"/>
                  </a:lnTo>
                  <a:lnTo>
                    <a:pt x="1281" y="226"/>
                  </a:lnTo>
                  <a:lnTo>
                    <a:pt x="1276" y="228"/>
                  </a:lnTo>
                  <a:lnTo>
                    <a:pt x="1275" y="230"/>
                  </a:lnTo>
                  <a:lnTo>
                    <a:pt x="1281" y="226"/>
                  </a:lnTo>
                  <a:lnTo>
                    <a:pt x="1283" y="222"/>
                  </a:lnTo>
                  <a:lnTo>
                    <a:pt x="1285" y="221"/>
                  </a:lnTo>
                  <a:lnTo>
                    <a:pt x="1286" y="218"/>
                  </a:lnTo>
                  <a:lnTo>
                    <a:pt x="1291" y="214"/>
                  </a:lnTo>
                  <a:lnTo>
                    <a:pt x="1293" y="213"/>
                  </a:lnTo>
                  <a:lnTo>
                    <a:pt x="1296" y="209"/>
                  </a:lnTo>
                  <a:lnTo>
                    <a:pt x="1300" y="208"/>
                  </a:lnTo>
                  <a:lnTo>
                    <a:pt x="1308" y="198"/>
                  </a:lnTo>
                  <a:lnTo>
                    <a:pt x="1311" y="195"/>
                  </a:lnTo>
                  <a:lnTo>
                    <a:pt x="1312" y="193"/>
                  </a:lnTo>
                  <a:lnTo>
                    <a:pt x="1313" y="190"/>
                  </a:lnTo>
                  <a:lnTo>
                    <a:pt x="1314" y="189"/>
                  </a:lnTo>
                  <a:lnTo>
                    <a:pt x="1316" y="190"/>
                  </a:lnTo>
                  <a:lnTo>
                    <a:pt x="1317" y="192"/>
                  </a:lnTo>
                  <a:lnTo>
                    <a:pt x="1319" y="193"/>
                  </a:lnTo>
                  <a:lnTo>
                    <a:pt x="1322" y="193"/>
                  </a:lnTo>
                  <a:lnTo>
                    <a:pt x="1326" y="192"/>
                  </a:lnTo>
                  <a:lnTo>
                    <a:pt x="1327" y="192"/>
                  </a:lnTo>
                  <a:lnTo>
                    <a:pt x="1329" y="190"/>
                  </a:lnTo>
                  <a:lnTo>
                    <a:pt x="1330" y="189"/>
                  </a:lnTo>
                  <a:lnTo>
                    <a:pt x="1332" y="189"/>
                  </a:lnTo>
                  <a:lnTo>
                    <a:pt x="1338" y="186"/>
                  </a:lnTo>
                  <a:lnTo>
                    <a:pt x="1342" y="183"/>
                  </a:lnTo>
                  <a:lnTo>
                    <a:pt x="1343" y="183"/>
                  </a:lnTo>
                  <a:lnTo>
                    <a:pt x="1344" y="184"/>
                  </a:lnTo>
                  <a:lnTo>
                    <a:pt x="1345" y="184"/>
                  </a:lnTo>
                  <a:lnTo>
                    <a:pt x="1348" y="183"/>
                  </a:lnTo>
                  <a:lnTo>
                    <a:pt x="1349" y="181"/>
                  </a:lnTo>
                  <a:lnTo>
                    <a:pt x="1348" y="181"/>
                  </a:lnTo>
                  <a:lnTo>
                    <a:pt x="1347" y="180"/>
                  </a:lnTo>
                  <a:lnTo>
                    <a:pt x="1348" y="177"/>
                  </a:lnTo>
                  <a:lnTo>
                    <a:pt x="1354" y="177"/>
                  </a:lnTo>
                  <a:lnTo>
                    <a:pt x="1368" y="171"/>
                  </a:lnTo>
                  <a:lnTo>
                    <a:pt x="1373" y="166"/>
                  </a:lnTo>
                  <a:lnTo>
                    <a:pt x="1375" y="166"/>
                  </a:lnTo>
                  <a:lnTo>
                    <a:pt x="1374" y="168"/>
                  </a:lnTo>
                  <a:lnTo>
                    <a:pt x="1374" y="171"/>
                  </a:lnTo>
                  <a:lnTo>
                    <a:pt x="1372" y="173"/>
                  </a:lnTo>
                  <a:lnTo>
                    <a:pt x="1368" y="173"/>
                  </a:lnTo>
                  <a:lnTo>
                    <a:pt x="1368" y="177"/>
                  </a:lnTo>
                  <a:lnTo>
                    <a:pt x="1369" y="178"/>
                  </a:lnTo>
                  <a:lnTo>
                    <a:pt x="1373" y="174"/>
                  </a:lnTo>
                  <a:lnTo>
                    <a:pt x="1379" y="175"/>
                  </a:lnTo>
                  <a:lnTo>
                    <a:pt x="1380" y="175"/>
                  </a:lnTo>
                  <a:lnTo>
                    <a:pt x="1381" y="178"/>
                  </a:lnTo>
                  <a:lnTo>
                    <a:pt x="1379" y="178"/>
                  </a:lnTo>
                  <a:lnTo>
                    <a:pt x="1378" y="180"/>
                  </a:lnTo>
                  <a:lnTo>
                    <a:pt x="1379" y="181"/>
                  </a:lnTo>
                  <a:lnTo>
                    <a:pt x="1379" y="184"/>
                  </a:lnTo>
                  <a:lnTo>
                    <a:pt x="1376" y="186"/>
                  </a:lnTo>
                  <a:lnTo>
                    <a:pt x="1373" y="187"/>
                  </a:lnTo>
                  <a:lnTo>
                    <a:pt x="1372" y="189"/>
                  </a:lnTo>
                  <a:lnTo>
                    <a:pt x="1373" y="190"/>
                  </a:lnTo>
                  <a:lnTo>
                    <a:pt x="1376" y="196"/>
                  </a:lnTo>
                  <a:lnTo>
                    <a:pt x="1378" y="197"/>
                  </a:lnTo>
                  <a:lnTo>
                    <a:pt x="1380" y="195"/>
                  </a:lnTo>
                  <a:lnTo>
                    <a:pt x="1382" y="193"/>
                  </a:lnTo>
                  <a:lnTo>
                    <a:pt x="1383" y="193"/>
                  </a:lnTo>
                  <a:lnTo>
                    <a:pt x="1392" y="185"/>
                  </a:lnTo>
                  <a:lnTo>
                    <a:pt x="1394" y="184"/>
                  </a:lnTo>
                  <a:lnTo>
                    <a:pt x="1395" y="183"/>
                  </a:lnTo>
                  <a:lnTo>
                    <a:pt x="1397" y="180"/>
                  </a:lnTo>
                  <a:lnTo>
                    <a:pt x="1397" y="177"/>
                  </a:lnTo>
                  <a:lnTo>
                    <a:pt x="1394" y="174"/>
                  </a:lnTo>
                  <a:lnTo>
                    <a:pt x="1391" y="173"/>
                  </a:lnTo>
                  <a:lnTo>
                    <a:pt x="1389" y="171"/>
                  </a:lnTo>
                  <a:lnTo>
                    <a:pt x="1389" y="170"/>
                  </a:lnTo>
                  <a:lnTo>
                    <a:pt x="1388" y="168"/>
                  </a:lnTo>
                  <a:lnTo>
                    <a:pt x="1388" y="166"/>
                  </a:lnTo>
                  <a:lnTo>
                    <a:pt x="1387" y="165"/>
                  </a:lnTo>
                  <a:lnTo>
                    <a:pt x="1387" y="161"/>
                  </a:lnTo>
                  <a:lnTo>
                    <a:pt x="1392" y="161"/>
                  </a:lnTo>
                  <a:lnTo>
                    <a:pt x="1392" y="160"/>
                  </a:lnTo>
                  <a:lnTo>
                    <a:pt x="1393" y="160"/>
                  </a:lnTo>
                  <a:lnTo>
                    <a:pt x="1393" y="156"/>
                  </a:lnTo>
                  <a:lnTo>
                    <a:pt x="1392" y="156"/>
                  </a:lnTo>
                  <a:lnTo>
                    <a:pt x="1387" y="159"/>
                  </a:lnTo>
                  <a:lnTo>
                    <a:pt x="1386" y="160"/>
                  </a:lnTo>
                  <a:lnTo>
                    <a:pt x="1385" y="164"/>
                  </a:lnTo>
                  <a:lnTo>
                    <a:pt x="1383" y="165"/>
                  </a:lnTo>
                  <a:lnTo>
                    <a:pt x="1379" y="165"/>
                  </a:lnTo>
                  <a:lnTo>
                    <a:pt x="1378" y="164"/>
                  </a:lnTo>
                  <a:lnTo>
                    <a:pt x="1378" y="162"/>
                  </a:lnTo>
                  <a:lnTo>
                    <a:pt x="1380" y="160"/>
                  </a:lnTo>
                  <a:lnTo>
                    <a:pt x="1385" y="158"/>
                  </a:lnTo>
                  <a:lnTo>
                    <a:pt x="1400" y="144"/>
                  </a:lnTo>
                  <a:lnTo>
                    <a:pt x="1406" y="142"/>
                  </a:lnTo>
                  <a:lnTo>
                    <a:pt x="1411" y="137"/>
                  </a:lnTo>
                  <a:lnTo>
                    <a:pt x="1414" y="135"/>
                  </a:lnTo>
                  <a:lnTo>
                    <a:pt x="1418" y="131"/>
                  </a:lnTo>
                  <a:lnTo>
                    <a:pt x="1423" y="130"/>
                  </a:lnTo>
                  <a:lnTo>
                    <a:pt x="1426" y="127"/>
                  </a:lnTo>
                  <a:lnTo>
                    <a:pt x="1445" y="121"/>
                  </a:lnTo>
                  <a:lnTo>
                    <a:pt x="1455" y="117"/>
                  </a:lnTo>
                  <a:lnTo>
                    <a:pt x="1463" y="117"/>
                  </a:lnTo>
                  <a:lnTo>
                    <a:pt x="1465" y="116"/>
                  </a:lnTo>
                  <a:lnTo>
                    <a:pt x="1473" y="116"/>
                  </a:lnTo>
                  <a:lnTo>
                    <a:pt x="1474" y="117"/>
                  </a:lnTo>
                  <a:lnTo>
                    <a:pt x="1474" y="118"/>
                  </a:lnTo>
                  <a:lnTo>
                    <a:pt x="1473" y="118"/>
                  </a:lnTo>
                  <a:lnTo>
                    <a:pt x="1473" y="119"/>
                  </a:lnTo>
                  <a:lnTo>
                    <a:pt x="1468" y="119"/>
                  </a:lnTo>
                  <a:lnTo>
                    <a:pt x="1466" y="122"/>
                  </a:lnTo>
                  <a:lnTo>
                    <a:pt x="1449" y="124"/>
                  </a:lnTo>
                  <a:lnTo>
                    <a:pt x="1434" y="128"/>
                  </a:lnTo>
                  <a:lnTo>
                    <a:pt x="1434" y="129"/>
                  </a:lnTo>
                  <a:lnTo>
                    <a:pt x="1435" y="130"/>
                  </a:lnTo>
                  <a:lnTo>
                    <a:pt x="1435" y="131"/>
                  </a:lnTo>
                  <a:lnTo>
                    <a:pt x="1436" y="132"/>
                  </a:lnTo>
                  <a:lnTo>
                    <a:pt x="1438" y="134"/>
                  </a:lnTo>
                  <a:lnTo>
                    <a:pt x="1439" y="132"/>
                  </a:lnTo>
                  <a:lnTo>
                    <a:pt x="1438" y="132"/>
                  </a:lnTo>
                  <a:lnTo>
                    <a:pt x="1438" y="131"/>
                  </a:lnTo>
                  <a:lnTo>
                    <a:pt x="1437" y="131"/>
                  </a:lnTo>
                  <a:lnTo>
                    <a:pt x="1437" y="130"/>
                  </a:lnTo>
                  <a:lnTo>
                    <a:pt x="1438" y="129"/>
                  </a:lnTo>
                  <a:lnTo>
                    <a:pt x="1449" y="131"/>
                  </a:lnTo>
                  <a:lnTo>
                    <a:pt x="1450" y="132"/>
                  </a:lnTo>
                  <a:lnTo>
                    <a:pt x="1451" y="135"/>
                  </a:lnTo>
                  <a:lnTo>
                    <a:pt x="1447" y="140"/>
                  </a:lnTo>
                  <a:lnTo>
                    <a:pt x="1445" y="140"/>
                  </a:lnTo>
                  <a:lnTo>
                    <a:pt x="1444" y="141"/>
                  </a:lnTo>
                  <a:lnTo>
                    <a:pt x="1443" y="144"/>
                  </a:lnTo>
                  <a:lnTo>
                    <a:pt x="1443" y="153"/>
                  </a:lnTo>
                  <a:lnTo>
                    <a:pt x="1438" y="158"/>
                  </a:lnTo>
                  <a:lnTo>
                    <a:pt x="1438" y="160"/>
                  </a:lnTo>
                  <a:lnTo>
                    <a:pt x="1439" y="162"/>
                  </a:lnTo>
                  <a:lnTo>
                    <a:pt x="1442" y="165"/>
                  </a:lnTo>
                  <a:lnTo>
                    <a:pt x="1445" y="172"/>
                  </a:lnTo>
                  <a:lnTo>
                    <a:pt x="1445" y="173"/>
                  </a:lnTo>
                  <a:lnTo>
                    <a:pt x="1447" y="174"/>
                  </a:lnTo>
                  <a:lnTo>
                    <a:pt x="1447" y="183"/>
                  </a:lnTo>
                  <a:lnTo>
                    <a:pt x="1448" y="185"/>
                  </a:lnTo>
                  <a:lnTo>
                    <a:pt x="1448" y="187"/>
                  </a:lnTo>
                  <a:lnTo>
                    <a:pt x="1447" y="189"/>
                  </a:lnTo>
                  <a:lnTo>
                    <a:pt x="1444" y="189"/>
                  </a:lnTo>
                  <a:lnTo>
                    <a:pt x="1444" y="190"/>
                  </a:lnTo>
                  <a:lnTo>
                    <a:pt x="1443" y="192"/>
                  </a:lnTo>
                  <a:lnTo>
                    <a:pt x="1442" y="193"/>
                  </a:lnTo>
                  <a:lnTo>
                    <a:pt x="1442" y="192"/>
                  </a:lnTo>
                  <a:lnTo>
                    <a:pt x="1436" y="186"/>
                  </a:lnTo>
                  <a:lnTo>
                    <a:pt x="1434" y="185"/>
                  </a:lnTo>
                  <a:lnTo>
                    <a:pt x="1432" y="186"/>
                  </a:lnTo>
                  <a:lnTo>
                    <a:pt x="1436" y="190"/>
                  </a:lnTo>
                  <a:lnTo>
                    <a:pt x="1436" y="191"/>
                  </a:lnTo>
                  <a:lnTo>
                    <a:pt x="1437" y="193"/>
                  </a:lnTo>
                  <a:lnTo>
                    <a:pt x="1436" y="195"/>
                  </a:lnTo>
                  <a:lnTo>
                    <a:pt x="1435" y="195"/>
                  </a:lnTo>
                  <a:lnTo>
                    <a:pt x="1431" y="191"/>
                  </a:lnTo>
                  <a:lnTo>
                    <a:pt x="1426" y="190"/>
                  </a:lnTo>
                  <a:lnTo>
                    <a:pt x="1425" y="191"/>
                  </a:lnTo>
                  <a:lnTo>
                    <a:pt x="1424" y="193"/>
                  </a:lnTo>
                  <a:lnTo>
                    <a:pt x="1423" y="193"/>
                  </a:lnTo>
                  <a:lnTo>
                    <a:pt x="1423" y="192"/>
                  </a:lnTo>
                  <a:lnTo>
                    <a:pt x="1422" y="192"/>
                  </a:lnTo>
                  <a:lnTo>
                    <a:pt x="1420" y="195"/>
                  </a:lnTo>
                  <a:lnTo>
                    <a:pt x="1418" y="198"/>
                  </a:lnTo>
                  <a:lnTo>
                    <a:pt x="1417" y="202"/>
                  </a:lnTo>
                  <a:lnTo>
                    <a:pt x="1418" y="203"/>
                  </a:lnTo>
                  <a:lnTo>
                    <a:pt x="1422" y="205"/>
                  </a:lnTo>
                  <a:lnTo>
                    <a:pt x="1424" y="204"/>
                  </a:lnTo>
                  <a:lnTo>
                    <a:pt x="1428" y="203"/>
                  </a:lnTo>
                  <a:lnTo>
                    <a:pt x="1442" y="204"/>
                  </a:lnTo>
                  <a:lnTo>
                    <a:pt x="1443" y="204"/>
                  </a:lnTo>
                  <a:lnTo>
                    <a:pt x="1445" y="207"/>
                  </a:lnTo>
                  <a:lnTo>
                    <a:pt x="1445" y="208"/>
                  </a:lnTo>
                  <a:lnTo>
                    <a:pt x="1450" y="208"/>
                  </a:lnTo>
                  <a:lnTo>
                    <a:pt x="1454" y="204"/>
                  </a:lnTo>
                  <a:lnTo>
                    <a:pt x="1456" y="198"/>
                  </a:lnTo>
                  <a:lnTo>
                    <a:pt x="1459" y="196"/>
                  </a:lnTo>
                  <a:lnTo>
                    <a:pt x="1460" y="196"/>
                  </a:lnTo>
                  <a:lnTo>
                    <a:pt x="1457" y="201"/>
                  </a:lnTo>
                  <a:lnTo>
                    <a:pt x="1457" y="205"/>
                  </a:lnTo>
                  <a:lnTo>
                    <a:pt x="1459" y="209"/>
                  </a:lnTo>
                  <a:lnTo>
                    <a:pt x="1461" y="208"/>
                  </a:lnTo>
                  <a:lnTo>
                    <a:pt x="1469" y="198"/>
                  </a:lnTo>
                  <a:lnTo>
                    <a:pt x="1472" y="197"/>
                  </a:lnTo>
                  <a:lnTo>
                    <a:pt x="1473" y="197"/>
                  </a:lnTo>
                  <a:lnTo>
                    <a:pt x="1474" y="199"/>
                  </a:lnTo>
                  <a:lnTo>
                    <a:pt x="1478" y="210"/>
                  </a:lnTo>
                  <a:lnTo>
                    <a:pt x="1479" y="213"/>
                  </a:lnTo>
                  <a:lnTo>
                    <a:pt x="1486" y="213"/>
                  </a:lnTo>
                  <a:lnTo>
                    <a:pt x="1487" y="211"/>
                  </a:lnTo>
                  <a:lnTo>
                    <a:pt x="1487" y="209"/>
                  </a:lnTo>
                  <a:lnTo>
                    <a:pt x="1488" y="207"/>
                  </a:lnTo>
                  <a:lnTo>
                    <a:pt x="1490" y="205"/>
                  </a:lnTo>
                  <a:lnTo>
                    <a:pt x="1490" y="204"/>
                  </a:lnTo>
                  <a:lnTo>
                    <a:pt x="1488" y="201"/>
                  </a:lnTo>
                  <a:lnTo>
                    <a:pt x="1488" y="198"/>
                  </a:lnTo>
                  <a:lnTo>
                    <a:pt x="1487" y="198"/>
                  </a:lnTo>
                  <a:lnTo>
                    <a:pt x="1486" y="196"/>
                  </a:lnTo>
                  <a:lnTo>
                    <a:pt x="1488" y="196"/>
                  </a:lnTo>
                  <a:lnTo>
                    <a:pt x="1488" y="193"/>
                  </a:lnTo>
                  <a:lnTo>
                    <a:pt x="1490" y="190"/>
                  </a:lnTo>
                  <a:lnTo>
                    <a:pt x="1490" y="187"/>
                  </a:lnTo>
                  <a:lnTo>
                    <a:pt x="1492" y="183"/>
                  </a:lnTo>
                  <a:lnTo>
                    <a:pt x="1493" y="181"/>
                  </a:lnTo>
                  <a:lnTo>
                    <a:pt x="1494" y="183"/>
                  </a:lnTo>
                  <a:lnTo>
                    <a:pt x="1496" y="181"/>
                  </a:lnTo>
                  <a:lnTo>
                    <a:pt x="1497" y="178"/>
                  </a:lnTo>
                  <a:lnTo>
                    <a:pt x="1500" y="177"/>
                  </a:lnTo>
                  <a:lnTo>
                    <a:pt x="1501" y="175"/>
                  </a:lnTo>
                  <a:lnTo>
                    <a:pt x="1501" y="173"/>
                  </a:lnTo>
                  <a:lnTo>
                    <a:pt x="1503" y="172"/>
                  </a:lnTo>
                  <a:lnTo>
                    <a:pt x="1509" y="168"/>
                  </a:lnTo>
                  <a:lnTo>
                    <a:pt x="1513" y="167"/>
                  </a:lnTo>
                  <a:lnTo>
                    <a:pt x="1518" y="167"/>
                  </a:lnTo>
                  <a:lnTo>
                    <a:pt x="1525" y="165"/>
                  </a:lnTo>
                  <a:lnTo>
                    <a:pt x="1532" y="158"/>
                  </a:lnTo>
                  <a:lnTo>
                    <a:pt x="1535" y="156"/>
                  </a:lnTo>
                  <a:lnTo>
                    <a:pt x="1537" y="158"/>
                  </a:lnTo>
                  <a:lnTo>
                    <a:pt x="1541" y="161"/>
                  </a:lnTo>
                  <a:lnTo>
                    <a:pt x="1543" y="161"/>
                  </a:lnTo>
                  <a:lnTo>
                    <a:pt x="1556" y="160"/>
                  </a:lnTo>
                  <a:lnTo>
                    <a:pt x="1556" y="161"/>
                  </a:lnTo>
                  <a:lnTo>
                    <a:pt x="1555" y="166"/>
                  </a:lnTo>
                  <a:lnTo>
                    <a:pt x="1556" y="165"/>
                  </a:lnTo>
                  <a:lnTo>
                    <a:pt x="1559" y="160"/>
                  </a:lnTo>
                  <a:lnTo>
                    <a:pt x="1560" y="159"/>
                  </a:lnTo>
                  <a:lnTo>
                    <a:pt x="1562" y="159"/>
                  </a:lnTo>
                  <a:lnTo>
                    <a:pt x="1571" y="167"/>
                  </a:lnTo>
                  <a:lnTo>
                    <a:pt x="1580" y="170"/>
                  </a:lnTo>
                  <a:lnTo>
                    <a:pt x="1591" y="168"/>
                  </a:lnTo>
                  <a:lnTo>
                    <a:pt x="1593" y="166"/>
                  </a:lnTo>
                  <a:lnTo>
                    <a:pt x="1594" y="164"/>
                  </a:lnTo>
                  <a:lnTo>
                    <a:pt x="1596" y="159"/>
                  </a:lnTo>
                  <a:lnTo>
                    <a:pt x="1597" y="156"/>
                  </a:lnTo>
                  <a:lnTo>
                    <a:pt x="1599" y="154"/>
                  </a:lnTo>
                  <a:lnTo>
                    <a:pt x="1600" y="152"/>
                  </a:lnTo>
                  <a:lnTo>
                    <a:pt x="1602" y="148"/>
                  </a:lnTo>
                  <a:lnTo>
                    <a:pt x="1603" y="147"/>
                  </a:lnTo>
                  <a:lnTo>
                    <a:pt x="1616" y="146"/>
                  </a:lnTo>
                  <a:lnTo>
                    <a:pt x="1618" y="141"/>
                  </a:lnTo>
                  <a:lnTo>
                    <a:pt x="1617" y="140"/>
                  </a:lnTo>
                  <a:lnTo>
                    <a:pt x="1617" y="135"/>
                  </a:lnTo>
                  <a:lnTo>
                    <a:pt x="1618" y="134"/>
                  </a:lnTo>
                  <a:lnTo>
                    <a:pt x="1627" y="130"/>
                  </a:lnTo>
                  <a:lnTo>
                    <a:pt x="1629" y="130"/>
                  </a:lnTo>
                  <a:lnTo>
                    <a:pt x="1629" y="131"/>
                  </a:lnTo>
                  <a:lnTo>
                    <a:pt x="1628" y="135"/>
                  </a:lnTo>
                  <a:lnTo>
                    <a:pt x="1628" y="137"/>
                  </a:lnTo>
                  <a:lnTo>
                    <a:pt x="1629" y="138"/>
                  </a:lnTo>
                  <a:lnTo>
                    <a:pt x="1630" y="141"/>
                  </a:lnTo>
                  <a:lnTo>
                    <a:pt x="1630" y="143"/>
                  </a:lnTo>
                  <a:lnTo>
                    <a:pt x="1635" y="146"/>
                  </a:lnTo>
                  <a:lnTo>
                    <a:pt x="1634" y="148"/>
                  </a:lnTo>
                  <a:lnTo>
                    <a:pt x="1636" y="148"/>
                  </a:lnTo>
                  <a:lnTo>
                    <a:pt x="1637" y="147"/>
                  </a:lnTo>
                  <a:lnTo>
                    <a:pt x="1637" y="144"/>
                  </a:lnTo>
                  <a:lnTo>
                    <a:pt x="1636" y="144"/>
                  </a:lnTo>
                  <a:lnTo>
                    <a:pt x="1635" y="143"/>
                  </a:lnTo>
                  <a:lnTo>
                    <a:pt x="1635" y="142"/>
                  </a:lnTo>
                  <a:lnTo>
                    <a:pt x="1631" y="142"/>
                  </a:lnTo>
                  <a:lnTo>
                    <a:pt x="1631" y="137"/>
                  </a:lnTo>
                  <a:lnTo>
                    <a:pt x="1630" y="137"/>
                  </a:lnTo>
                  <a:lnTo>
                    <a:pt x="1630" y="129"/>
                  </a:lnTo>
                  <a:lnTo>
                    <a:pt x="1631" y="129"/>
                  </a:lnTo>
                  <a:lnTo>
                    <a:pt x="1631" y="128"/>
                  </a:lnTo>
                  <a:lnTo>
                    <a:pt x="1643" y="122"/>
                  </a:lnTo>
                  <a:lnTo>
                    <a:pt x="1656" y="117"/>
                  </a:lnTo>
                  <a:lnTo>
                    <a:pt x="1671" y="117"/>
                  </a:lnTo>
                  <a:lnTo>
                    <a:pt x="1672" y="118"/>
                  </a:lnTo>
                  <a:lnTo>
                    <a:pt x="1671" y="119"/>
                  </a:lnTo>
                  <a:lnTo>
                    <a:pt x="1668" y="118"/>
                  </a:lnTo>
                  <a:lnTo>
                    <a:pt x="1667" y="118"/>
                  </a:lnTo>
                  <a:lnTo>
                    <a:pt x="1666" y="119"/>
                  </a:lnTo>
                  <a:lnTo>
                    <a:pt x="1660" y="121"/>
                  </a:lnTo>
                  <a:lnTo>
                    <a:pt x="1658" y="123"/>
                  </a:lnTo>
                  <a:lnTo>
                    <a:pt x="1656" y="125"/>
                  </a:lnTo>
                  <a:lnTo>
                    <a:pt x="1660" y="125"/>
                  </a:lnTo>
                  <a:lnTo>
                    <a:pt x="1666" y="129"/>
                  </a:lnTo>
                  <a:lnTo>
                    <a:pt x="1679" y="144"/>
                  </a:lnTo>
                  <a:lnTo>
                    <a:pt x="1679" y="150"/>
                  </a:lnTo>
                  <a:lnTo>
                    <a:pt x="1678" y="152"/>
                  </a:lnTo>
                  <a:lnTo>
                    <a:pt x="1675" y="152"/>
                  </a:lnTo>
                  <a:lnTo>
                    <a:pt x="1673" y="150"/>
                  </a:lnTo>
                  <a:lnTo>
                    <a:pt x="1671" y="150"/>
                  </a:lnTo>
                  <a:lnTo>
                    <a:pt x="1668" y="153"/>
                  </a:lnTo>
                  <a:lnTo>
                    <a:pt x="1667" y="155"/>
                  </a:lnTo>
                  <a:lnTo>
                    <a:pt x="1667" y="158"/>
                  </a:lnTo>
                  <a:lnTo>
                    <a:pt x="1666" y="159"/>
                  </a:lnTo>
                  <a:lnTo>
                    <a:pt x="1666" y="160"/>
                  </a:lnTo>
                  <a:lnTo>
                    <a:pt x="1665" y="160"/>
                  </a:lnTo>
                  <a:lnTo>
                    <a:pt x="1664" y="161"/>
                  </a:lnTo>
                  <a:lnTo>
                    <a:pt x="1664" y="167"/>
                  </a:lnTo>
                  <a:lnTo>
                    <a:pt x="1666" y="170"/>
                  </a:lnTo>
                  <a:lnTo>
                    <a:pt x="1666" y="173"/>
                  </a:lnTo>
                  <a:lnTo>
                    <a:pt x="1665" y="175"/>
                  </a:lnTo>
                  <a:lnTo>
                    <a:pt x="1665" y="185"/>
                  </a:lnTo>
                  <a:lnTo>
                    <a:pt x="1666" y="186"/>
                  </a:lnTo>
                  <a:lnTo>
                    <a:pt x="1678" y="190"/>
                  </a:lnTo>
                  <a:lnTo>
                    <a:pt x="1690" y="195"/>
                  </a:lnTo>
                  <a:lnTo>
                    <a:pt x="1697" y="189"/>
                  </a:lnTo>
                  <a:lnTo>
                    <a:pt x="1699" y="186"/>
                  </a:lnTo>
                  <a:lnTo>
                    <a:pt x="1702" y="179"/>
                  </a:lnTo>
                  <a:lnTo>
                    <a:pt x="1702" y="173"/>
                  </a:lnTo>
                  <a:lnTo>
                    <a:pt x="1698" y="166"/>
                  </a:lnTo>
                  <a:lnTo>
                    <a:pt x="1696" y="162"/>
                  </a:lnTo>
                  <a:lnTo>
                    <a:pt x="1695" y="161"/>
                  </a:lnTo>
                  <a:lnTo>
                    <a:pt x="1693" y="161"/>
                  </a:lnTo>
                  <a:lnTo>
                    <a:pt x="1693" y="156"/>
                  </a:lnTo>
                  <a:lnTo>
                    <a:pt x="1696" y="154"/>
                  </a:lnTo>
                  <a:lnTo>
                    <a:pt x="1699" y="149"/>
                  </a:lnTo>
                  <a:lnTo>
                    <a:pt x="1701" y="149"/>
                  </a:lnTo>
                  <a:lnTo>
                    <a:pt x="1705" y="153"/>
                  </a:lnTo>
                  <a:lnTo>
                    <a:pt x="1706" y="154"/>
                  </a:lnTo>
                  <a:lnTo>
                    <a:pt x="1723" y="149"/>
                  </a:lnTo>
                  <a:lnTo>
                    <a:pt x="1727" y="147"/>
                  </a:lnTo>
                  <a:lnTo>
                    <a:pt x="1733" y="138"/>
                  </a:lnTo>
                  <a:lnTo>
                    <a:pt x="1734" y="137"/>
                  </a:lnTo>
                  <a:lnTo>
                    <a:pt x="1735" y="132"/>
                  </a:lnTo>
                  <a:lnTo>
                    <a:pt x="1736" y="131"/>
                  </a:lnTo>
                  <a:lnTo>
                    <a:pt x="1737" y="129"/>
                  </a:lnTo>
                  <a:lnTo>
                    <a:pt x="1740" y="129"/>
                  </a:lnTo>
                  <a:lnTo>
                    <a:pt x="1745" y="128"/>
                  </a:lnTo>
                  <a:lnTo>
                    <a:pt x="1743" y="128"/>
                  </a:lnTo>
                  <a:lnTo>
                    <a:pt x="1742" y="127"/>
                  </a:lnTo>
                  <a:lnTo>
                    <a:pt x="1742" y="124"/>
                  </a:lnTo>
                  <a:lnTo>
                    <a:pt x="1743" y="122"/>
                  </a:lnTo>
                  <a:lnTo>
                    <a:pt x="1743" y="113"/>
                  </a:lnTo>
                  <a:lnTo>
                    <a:pt x="1742" y="112"/>
                  </a:lnTo>
                  <a:lnTo>
                    <a:pt x="1743" y="109"/>
                  </a:lnTo>
                  <a:lnTo>
                    <a:pt x="1742" y="107"/>
                  </a:lnTo>
                  <a:lnTo>
                    <a:pt x="1741" y="103"/>
                  </a:lnTo>
                  <a:lnTo>
                    <a:pt x="1739" y="98"/>
                  </a:lnTo>
                  <a:lnTo>
                    <a:pt x="1736" y="95"/>
                  </a:lnTo>
                  <a:lnTo>
                    <a:pt x="1734" y="97"/>
                  </a:lnTo>
                  <a:lnTo>
                    <a:pt x="1734" y="103"/>
                  </a:lnTo>
                  <a:lnTo>
                    <a:pt x="1735" y="103"/>
                  </a:lnTo>
                  <a:lnTo>
                    <a:pt x="1734" y="105"/>
                  </a:lnTo>
                  <a:lnTo>
                    <a:pt x="1732" y="104"/>
                  </a:lnTo>
                  <a:lnTo>
                    <a:pt x="1729" y="104"/>
                  </a:lnTo>
                  <a:lnTo>
                    <a:pt x="1728" y="101"/>
                  </a:lnTo>
                  <a:lnTo>
                    <a:pt x="1728" y="85"/>
                  </a:lnTo>
                  <a:lnTo>
                    <a:pt x="1727" y="82"/>
                  </a:lnTo>
                  <a:lnTo>
                    <a:pt x="1727" y="80"/>
                  </a:lnTo>
                  <a:lnTo>
                    <a:pt x="1726" y="78"/>
                  </a:lnTo>
                  <a:lnTo>
                    <a:pt x="1722" y="74"/>
                  </a:lnTo>
                  <a:lnTo>
                    <a:pt x="1722" y="69"/>
                  </a:lnTo>
                  <a:lnTo>
                    <a:pt x="1721" y="68"/>
                  </a:lnTo>
                  <a:lnTo>
                    <a:pt x="1717" y="63"/>
                  </a:lnTo>
                  <a:lnTo>
                    <a:pt x="1716" y="63"/>
                  </a:lnTo>
                  <a:lnTo>
                    <a:pt x="1715" y="57"/>
                  </a:lnTo>
                  <a:lnTo>
                    <a:pt x="1712" y="55"/>
                  </a:lnTo>
                  <a:lnTo>
                    <a:pt x="1712" y="51"/>
                  </a:lnTo>
                  <a:lnTo>
                    <a:pt x="1709" y="48"/>
                  </a:lnTo>
                  <a:lnTo>
                    <a:pt x="1710" y="45"/>
                  </a:lnTo>
                  <a:lnTo>
                    <a:pt x="1710" y="42"/>
                  </a:lnTo>
                  <a:lnTo>
                    <a:pt x="1711" y="39"/>
                  </a:lnTo>
                  <a:lnTo>
                    <a:pt x="1714" y="37"/>
                  </a:lnTo>
                  <a:lnTo>
                    <a:pt x="1732" y="37"/>
                  </a:lnTo>
                  <a:lnTo>
                    <a:pt x="1732" y="32"/>
                  </a:lnTo>
                  <a:lnTo>
                    <a:pt x="1730" y="31"/>
                  </a:lnTo>
                  <a:lnTo>
                    <a:pt x="1730" y="29"/>
                  </a:lnTo>
                  <a:lnTo>
                    <a:pt x="1732" y="29"/>
                  </a:lnTo>
                  <a:lnTo>
                    <a:pt x="1733" y="30"/>
                  </a:lnTo>
                  <a:lnTo>
                    <a:pt x="1734" y="30"/>
                  </a:lnTo>
                  <a:lnTo>
                    <a:pt x="1734" y="27"/>
                  </a:lnTo>
                  <a:lnTo>
                    <a:pt x="1733" y="27"/>
                  </a:lnTo>
                  <a:lnTo>
                    <a:pt x="1733" y="18"/>
                  </a:lnTo>
                  <a:lnTo>
                    <a:pt x="1734" y="17"/>
                  </a:lnTo>
                  <a:lnTo>
                    <a:pt x="1736" y="15"/>
                  </a:lnTo>
                  <a:lnTo>
                    <a:pt x="1742" y="13"/>
                  </a:lnTo>
                  <a:lnTo>
                    <a:pt x="1745" y="13"/>
                  </a:lnTo>
                  <a:lnTo>
                    <a:pt x="1747" y="15"/>
                  </a:lnTo>
                  <a:lnTo>
                    <a:pt x="1748" y="15"/>
                  </a:lnTo>
                  <a:lnTo>
                    <a:pt x="1749" y="13"/>
                  </a:lnTo>
                  <a:lnTo>
                    <a:pt x="1751" y="13"/>
                  </a:lnTo>
                  <a:lnTo>
                    <a:pt x="1751" y="15"/>
                  </a:lnTo>
                  <a:lnTo>
                    <a:pt x="1752" y="17"/>
                  </a:lnTo>
                  <a:lnTo>
                    <a:pt x="1759" y="18"/>
                  </a:lnTo>
                  <a:lnTo>
                    <a:pt x="1762" y="21"/>
                  </a:lnTo>
                  <a:lnTo>
                    <a:pt x="1778" y="25"/>
                  </a:lnTo>
                  <a:lnTo>
                    <a:pt x="1784" y="26"/>
                  </a:lnTo>
                  <a:lnTo>
                    <a:pt x="1784" y="1480"/>
                  </a:lnTo>
                  <a:lnTo>
                    <a:pt x="1783" y="1480"/>
                  </a:lnTo>
                  <a:lnTo>
                    <a:pt x="1782" y="1479"/>
                  </a:lnTo>
                  <a:lnTo>
                    <a:pt x="1780" y="1479"/>
                  </a:lnTo>
                  <a:lnTo>
                    <a:pt x="1780" y="1475"/>
                  </a:lnTo>
                  <a:lnTo>
                    <a:pt x="1778" y="1475"/>
                  </a:lnTo>
                  <a:lnTo>
                    <a:pt x="1778" y="1476"/>
                  </a:lnTo>
                  <a:lnTo>
                    <a:pt x="1777" y="1476"/>
                  </a:lnTo>
                  <a:lnTo>
                    <a:pt x="1776" y="1475"/>
                  </a:lnTo>
                  <a:lnTo>
                    <a:pt x="1772" y="1475"/>
                  </a:lnTo>
                  <a:lnTo>
                    <a:pt x="1772" y="1477"/>
                  </a:lnTo>
                  <a:lnTo>
                    <a:pt x="1771" y="1477"/>
                  </a:lnTo>
                  <a:lnTo>
                    <a:pt x="1771" y="1479"/>
                  </a:lnTo>
                  <a:lnTo>
                    <a:pt x="1770" y="1479"/>
                  </a:lnTo>
                  <a:lnTo>
                    <a:pt x="1768" y="1477"/>
                  </a:lnTo>
                  <a:lnTo>
                    <a:pt x="1768" y="1475"/>
                  </a:lnTo>
                  <a:lnTo>
                    <a:pt x="1766" y="1475"/>
                  </a:lnTo>
                  <a:lnTo>
                    <a:pt x="1765" y="1474"/>
                  </a:lnTo>
                  <a:lnTo>
                    <a:pt x="1764" y="1471"/>
                  </a:lnTo>
                  <a:lnTo>
                    <a:pt x="1760" y="1470"/>
                  </a:lnTo>
                  <a:lnTo>
                    <a:pt x="1759" y="1470"/>
                  </a:lnTo>
                  <a:lnTo>
                    <a:pt x="1758" y="1471"/>
                  </a:lnTo>
                  <a:lnTo>
                    <a:pt x="1758" y="1473"/>
                  </a:lnTo>
                  <a:lnTo>
                    <a:pt x="1757" y="1474"/>
                  </a:lnTo>
                  <a:lnTo>
                    <a:pt x="1754" y="1474"/>
                  </a:lnTo>
                  <a:lnTo>
                    <a:pt x="1754" y="1475"/>
                  </a:lnTo>
                  <a:lnTo>
                    <a:pt x="1755" y="1477"/>
                  </a:lnTo>
                  <a:lnTo>
                    <a:pt x="1755" y="1480"/>
                  </a:lnTo>
                  <a:lnTo>
                    <a:pt x="1754" y="1481"/>
                  </a:lnTo>
                  <a:lnTo>
                    <a:pt x="1754" y="1482"/>
                  </a:lnTo>
                  <a:lnTo>
                    <a:pt x="1753" y="1481"/>
                  </a:lnTo>
                  <a:lnTo>
                    <a:pt x="1753" y="1480"/>
                  </a:lnTo>
                  <a:lnTo>
                    <a:pt x="1752" y="1480"/>
                  </a:lnTo>
                  <a:lnTo>
                    <a:pt x="1752" y="1479"/>
                  </a:lnTo>
                  <a:lnTo>
                    <a:pt x="1746" y="1479"/>
                  </a:lnTo>
                  <a:lnTo>
                    <a:pt x="1745" y="1480"/>
                  </a:lnTo>
                  <a:lnTo>
                    <a:pt x="1745" y="1483"/>
                  </a:lnTo>
                  <a:lnTo>
                    <a:pt x="1749" y="1483"/>
                  </a:lnTo>
                  <a:lnTo>
                    <a:pt x="1749" y="1485"/>
                  </a:lnTo>
                  <a:lnTo>
                    <a:pt x="1751" y="1486"/>
                  </a:lnTo>
                  <a:lnTo>
                    <a:pt x="1752" y="1486"/>
                  </a:lnTo>
                  <a:lnTo>
                    <a:pt x="1754" y="1488"/>
                  </a:lnTo>
                  <a:lnTo>
                    <a:pt x="1754" y="1489"/>
                  </a:lnTo>
                  <a:lnTo>
                    <a:pt x="1751" y="1493"/>
                  </a:lnTo>
                  <a:lnTo>
                    <a:pt x="1751" y="1495"/>
                  </a:lnTo>
                  <a:lnTo>
                    <a:pt x="1748" y="1495"/>
                  </a:lnTo>
                  <a:lnTo>
                    <a:pt x="1748" y="1496"/>
                  </a:lnTo>
                  <a:lnTo>
                    <a:pt x="1747" y="1496"/>
                  </a:lnTo>
                  <a:lnTo>
                    <a:pt x="1747" y="1500"/>
                  </a:lnTo>
                  <a:lnTo>
                    <a:pt x="1746" y="1501"/>
                  </a:lnTo>
                  <a:lnTo>
                    <a:pt x="1741" y="1499"/>
                  </a:lnTo>
                  <a:lnTo>
                    <a:pt x="1741" y="1501"/>
                  </a:lnTo>
                  <a:lnTo>
                    <a:pt x="1742" y="1502"/>
                  </a:lnTo>
                  <a:lnTo>
                    <a:pt x="1747" y="1502"/>
                  </a:lnTo>
                  <a:lnTo>
                    <a:pt x="1749" y="1504"/>
                  </a:lnTo>
                  <a:lnTo>
                    <a:pt x="1751" y="1505"/>
                  </a:lnTo>
                  <a:lnTo>
                    <a:pt x="1751" y="1506"/>
                  </a:lnTo>
                  <a:lnTo>
                    <a:pt x="1752" y="1506"/>
                  </a:lnTo>
                  <a:lnTo>
                    <a:pt x="1758" y="1507"/>
                  </a:lnTo>
                  <a:lnTo>
                    <a:pt x="1759" y="1507"/>
                  </a:lnTo>
                  <a:lnTo>
                    <a:pt x="1761" y="1505"/>
                  </a:lnTo>
                  <a:lnTo>
                    <a:pt x="1767" y="1505"/>
                  </a:lnTo>
                  <a:lnTo>
                    <a:pt x="1768" y="1506"/>
                  </a:lnTo>
                  <a:lnTo>
                    <a:pt x="1768" y="1510"/>
                  </a:lnTo>
                  <a:lnTo>
                    <a:pt x="1762" y="1516"/>
                  </a:lnTo>
                  <a:lnTo>
                    <a:pt x="1761" y="1516"/>
                  </a:lnTo>
                  <a:lnTo>
                    <a:pt x="1759" y="1513"/>
                  </a:lnTo>
                  <a:lnTo>
                    <a:pt x="1759" y="1511"/>
                  </a:lnTo>
                  <a:lnTo>
                    <a:pt x="1758" y="1511"/>
                  </a:lnTo>
                  <a:lnTo>
                    <a:pt x="1757" y="1510"/>
                  </a:lnTo>
                  <a:lnTo>
                    <a:pt x="1755" y="1511"/>
                  </a:lnTo>
                  <a:lnTo>
                    <a:pt x="1754" y="1513"/>
                  </a:lnTo>
                  <a:lnTo>
                    <a:pt x="1754" y="1516"/>
                  </a:lnTo>
                  <a:lnTo>
                    <a:pt x="1752" y="1518"/>
                  </a:lnTo>
                  <a:lnTo>
                    <a:pt x="1752" y="1523"/>
                  </a:lnTo>
                  <a:lnTo>
                    <a:pt x="1753" y="1525"/>
                  </a:lnTo>
                  <a:lnTo>
                    <a:pt x="1754" y="1526"/>
                  </a:lnTo>
                  <a:lnTo>
                    <a:pt x="1760" y="1526"/>
                  </a:lnTo>
                  <a:lnTo>
                    <a:pt x="1761" y="1528"/>
                  </a:lnTo>
                  <a:lnTo>
                    <a:pt x="1766" y="1531"/>
                  </a:lnTo>
                  <a:lnTo>
                    <a:pt x="1768" y="1531"/>
                  </a:lnTo>
                  <a:lnTo>
                    <a:pt x="1773" y="1529"/>
                  </a:lnTo>
                  <a:lnTo>
                    <a:pt x="1778" y="1533"/>
                  </a:lnTo>
                  <a:lnTo>
                    <a:pt x="1780" y="1535"/>
                  </a:lnTo>
                  <a:lnTo>
                    <a:pt x="1784" y="1536"/>
                  </a:lnTo>
                  <a:lnTo>
                    <a:pt x="1784" y="1550"/>
                  </a:lnTo>
                  <a:lnTo>
                    <a:pt x="1782" y="1548"/>
                  </a:lnTo>
                  <a:lnTo>
                    <a:pt x="1773" y="1548"/>
                  </a:lnTo>
                  <a:lnTo>
                    <a:pt x="1772" y="1549"/>
                  </a:lnTo>
                  <a:lnTo>
                    <a:pt x="1770" y="1549"/>
                  </a:lnTo>
                  <a:lnTo>
                    <a:pt x="1765" y="1544"/>
                  </a:lnTo>
                  <a:lnTo>
                    <a:pt x="1764" y="1544"/>
                  </a:lnTo>
                  <a:lnTo>
                    <a:pt x="1761" y="1547"/>
                  </a:lnTo>
                  <a:lnTo>
                    <a:pt x="1757" y="1547"/>
                  </a:lnTo>
                  <a:lnTo>
                    <a:pt x="1755" y="1545"/>
                  </a:lnTo>
                  <a:lnTo>
                    <a:pt x="1752" y="1545"/>
                  </a:lnTo>
                  <a:lnTo>
                    <a:pt x="1749" y="1548"/>
                  </a:lnTo>
                  <a:lnTo>
                    <a:pt x="1745" y="1548"/>
                  </a:lnTo>
                  <a:lnTo>
                    <a:pt x="1748" y="1551"/>
                  </a:lnTo>
                  <a:lnTo>
                    <a:pt x="1741" y="1559"/>
                  </a:lnTo>
                  <a:lnTo>
                    <a:pt x="1740" y="1559"/>
                  </a:lnTo>
                  <a:lnTo>
                    <a:pt x="1739" y="1561"/>
                  </a:lnTo>
                  <a:lnTo>
                    <a:pt x="1739" y="1562"/>
                  </a:lnTo>
                  <a:lnTo>
                    <a:pt x="1736" y="1562"/>
                  </a:lnTo>
                  <a:lnTo>
                    <a:pt x="1735" y="1563"/>
                  </a:lnTo>
                  <a:lnTo>
                    <a:pt x="1733" y="1565"/>
                  </a:lnTo>
                  <a:lnTo>
                    <a:pt x="1732" y="1567"/>
                  </a:lnTo>
                  <a:lnTo>
                    <a:pt x="1732" y="1569"/>
                  </a:lnTo>
                  <a:lnTo>
                    <a:pt x="1733" y="1569"/>
                  </a:lnTo>
                  <a:lnTo>
                    <a:pt x="1733" y="1571"/>
                  </a:lnTo>
                  <a:lnTo>
                    <a:pt x="1734" y="1572"/>
                  </a:lnTo>
                  <a:lnTo>
                    <a:pt x="1737" y="1572"/>
                  </a:lnTo>
                  <a:lnTo>
                    <a:pt x="1737" y="1579"/>
                  </a:lnTo>
                  <a:lnTo>
                    <a:pt x="1739" y="1580"/>
                  </a:lnTo>
                  <a:lnTo>
                    <a:pt x="1742" y="1581"/>
                  </a:lnTo>
                  <a:lnTo>
                    <a:pt x="1743" y="1581"/>
                  </a:lnTo>
                  <a:lnTo>
                    <a:pt x="1743" y="1587"/>
                  </a:lnTo>
                  <a:lnTo>
                    <a:pt x="1745" y="1588"/>
                  </a:lnTo>
                  <a:lnTo>
                    <a:pt x="1747" y="1592"/>
                  </a:lnTo>
                  <a:lnTo>
                    <a:pt x="1741" y="1598"/>
                  </a:lnTo>
                  <a:lnTo>
                    <a:pt x="1740" y="1598"/>
                  </a:lnTo>
                  <a:lnTo>
                    <a:pt x="1736" y="1600"/>
                  </a:lnTo>
                  <a:lnTo>
                    <a:pt x="1735" y="1600"/>
                  </a:lnTo>
                  <a:lnTo>
                    <a:pt x="1734" y="1604"/>
                  </a:lnTo>
                  <a:lnTo>
                    <a:pt x="1732" y="1605"/>
                  </a:lnTo>
                  <a:lnTo>
                    <a:pt x="1724" y="1605"/>
                  </a:lnTo>
                  <a:lnTo>
                    <a:pt x="1721" y="1606"/>
                  </a:lnTo>
                  <a:lnTo>
                    <a:pt x="1718" y="1609"/>
                  </a:lnTo>
                  <a:lnTo>
                    <a:pt x="1712" y="1616"/>
                  </a:lnTo>
                  <a:lnTo>
                    <a:pt x="1704" y="1616"/>
                  </a:lnTo>
                  <a:lnTo>
                    <a:pt x="1703" y="1617"/>
                  </a:lnTo>
                  <a:lnTo>
                    <a:pt x="1703" y="1619"/>
                  </a:lnTo>
                  <a:lnTo>
                    <a:pt x="1705" y="1624"/>
                  </a:lnTo>
                  <a:lnTo>
                    <a:pt x="1706" y="1624"/>
                  </a:lnTo>
                  <a:lnTo>
                    <a:pt x="1708" y="1625"/>
                  </a:lnTo>
                  <a:lnTo>
                    <a:pt x="1709" y="1624"/>
                  </a:lnTo>
                  <a:lnTo>
                    <a:pt x="1709" y="1623"/>
                  </a:lnTo>
                  <a:lnTo>
                    <a:pt x="1711" y="1623"/>
                  </a:lnTo>
                  <a:lnTo>
                    <a:pt x="1715" y="1627"/>
                  </a:lnTo>
                  <a:lnTo>
                    <a:pt x="1722" y="1628"/>
                  </a:lnTo>
                  <a:lnTo>
                    <a:pt x="1723" y="1630"/>
                  </a:lnTo>
                  <a:lnTo>
                    <a:pt x="1723" y="1631"/>
                  </a:lnTo>
                  <a:lnTo>
                    <a:pt x="1722" y="1631"/>
                  </a:lnTo>
                  <a:lnTo>
                    <a:pt x="1722" y="1634"/>
                  </a:lnTo>
                  <a:lnTo>
                    <a:pt x="1721" y="1634"/>
                  </a:lnTo>
                  <a:lnTo>
                    <a:pt x="1718" y="1636"/>
                  </a:lnTo>
                  <a:lnTo>
                    <a:pt x="1718" y="1637"/>
                  </a:lnTo>
                  <a:lnTo>
                    <a:pt x="1720" y="1639"/>
                  </a:lnTo>
                  <a:lnTo>
                    <a:pt x="1724" y="1639"/>
                  </a:lnTo>
                  <a:lnTo>
                    <a:pt x="1724" y="1641"/>
                  </a:lnTo>
                  <a:lnTo>
                    <a:pt x="1726" y="1641"/>
                  </a:lnTo>
                  <a:lnTo>
                    <a:pt x="1742" y="1642"/>
                  </a:lnTo>
                  <a:lnTo>
                    <a:pt x="1742" y="1645"/>
                  </a:lnTo>
                  <a:lnTo>
                    <a:pt x="1743" y="1646"/>
                  </a:lnTo>
                  <a:lnTo>
                    <a:pt x="1743" y="1647"/>
                  </a:lnTo>
                  <a:lnTo>
                    <a:pt x="1747" y="1651"/>
                  </a:lnTo>
                  <a:lnTo>
                    <a:pt x="1749" y="1651"/>
                  </a:lnTo>
                  <a:lnTo>
                    <a:pt x="1752" y="1652"/>
                  </a:lnTo>
                  <a:lnTo>
                    <a:pt x="1758" y="1652"/>
                  </a:lnTo>
                  <a:lnTo>
                    <a:pt x="1759" y="1653"/>
                  </a:lnTo>
                  <a:lnTo>
                    <a:pt x="1759" y="1652"/>
                  </a:lnTo>
                  <a:lnTo>
                    <a:pt x="1760" y="1652"/>
                  </a:lnTo>
                  <a:lnTo>
                    <a:pt x="1762" y="1653"/>
                  </a:lnTo>
                  <a:lnTo>
                    <a:pt x="1764" y="1654"/>
                  </a:lnTo>
                  <a:lnTo>
                    <a:pt x="1766" y="1654"/>
                  </a:lnTo>
                  <a:lnTo>
                    <a:pt x="1766" y="1655"/>
                  </a:lnTo>
                  <a:lnTo>
                    <a:pt x="1768" y="1661"/>
                  </a:lnTo>
                  <a:lnTo>
                    <a:pt x="1771" y="1664"/>
                  </a:lnTo>
                  <a:lnTo>
                    <a:pt x="1773" y="1665"/>
                  </a:lnTo>
                  <a:lnTo>
                    <a:pt x="1773" y="1666"/>
                  </a:lnTo>
                  <a:lnTo>
                    <a:pt x="1771" y="1666"/>
                  </a:lnTo>
                  <a:lnTo>
                    <a:pt x="1768" y="1668"/>
                  </a:lnTo>
                  <a:lnTo>
                    <a:pt x="1767" y="1672"/>
                  </a:lnTo>
                  <a:lnTo>
                    <a:pt x="1765" y="1683"/>
                  </a:lnTo>
                  <a:lnTo>
                    <a:pt x="1765" y="1685"/>
                  </a:lnTo>
                  <a:lnTo>
                    <a:pt x="1764" y="1691"/>
                  </a:lnTo>
                  <a:lnTo>
                    <a:pt x="1764" y="1694"/>
                  </a:lnTo>
                  <a:lnTo>
                    <a:pt x="1762" y="1696"/>
                  </a:lnTo>
                  <a:lnTo>
                    <a:pt x="1761" y="1697"/>
                  </a:lnTo>
                  <a:lnTo>
                    <a:pt x="1749" y="1702"/>
                  </a:lnTo>
                  <a:lnTo>
                    <a:pt x="1737" y="1705"/>
                  </a:lnTo>
                  <a:lnTo>
                    <a:pt x="1734" y="1705"/>
                  </a:lnTo>
                  <a:lnTo>
                    <a:pt x="1716" y="1704"/>
                  </a:lnTo>
                  <a:lnTo>
                    <a:pt x="1714" y="1703"/>
                  </a:lnTo>
                  <a:lnTo>
                    <a:pt x="1712" y="1702"/>
                  </a:lnTo>
                  <a:lnTo>
                    <a:pt x="1711" y="1700"/>
                  </a:lnTo>
                  <a:lnTo>
                    <a:pt x="1710" y="1698"/>
                  </a:lnTo>
                  <a:lnTo>
                    <a:pt x="1710" y="1696"/>
                  </a:lnTo>
                  <a:lnTo>
                    <a:pt x="1709" y="1694"/>
                  </a:lnTo>
                  <a:lnTo>
                    <a:pt x="1706" y="1692"/>
                  </a:lnTo>
                  <a:lnTo>
                    <a:pt x="1704" y="1692"/>
                  </a:lnTo>
                  <a:lnTo>
                    <a:pt x="1703" y="1694"/>
                  </a:lnTo>
                  <a:lnTo>
                    <a:pt x="1702" y="1694"/>
                  </a:lnTo>
                  <a:lnTo>
                    <a:pt x="1702" y="1695"/>
                  </a:lnTo>
                  <a:lnTo>
                    <a:pt x="1701" y="1698"/>
                  </a:lnTo>
                  <a:lnTo>
                    <a:pt x="1699" y="1700"/>
                  </a:lnTo>
                  <a:lnTo>
                    <a:pt x="1699" y="1701"/>
                  </a:lnTo>
                  <a:lnTo>
                    <a:pt x="1701" y="1703"/>
                  </a:lnTo>
                  <a:lnTo>
                    <a:pt x="1699" y="1704"/>
                  </a:lnTo>
                  <a:lnTo>
                    <a:pt x="1699" y="1705"/>
                  </a:lnTo>
                  <a:lnTo>
                    <a:pt x="1697" y="1708"/>
                  </a:lnTo>
                  <a:lnTo>
                    <a:pt x="1696" y="1711"/>
                  </a:lnTo>
                  <a:lnTo>
                    <a:pt x="1693" y="1714"/>
                  </a:lnTo>
                  <a:lnTo>
                    <a:pt x="1690" y="1714"/>
                  </a:lnTo>
                  <a:lnTo>
                    <a:pt x="1687" y="1715"/>
                  </a:lnTo>
                  <a:lnTo>
                    <a:pt x="1685" y="1717"/>
                  </a:lnTo>
                  <a:lnTo>
                    <a:pt x="1684" y="1717"/>
                  </a:lnTo>
                  <a:lnTo>
                    <a:pt x="1681" y="1716"/>
                  </a:lnTo>
                  <a:lnTo>
                    <a:pt x="1680" y="1715"/>
                  </a:lnTo>
                  <a:lnTo>
                    <a:pt x="1680" y="1714"/>
                  </a:lnTo>
                  <a:lnTo>
                    <a:pt x="1681" y="1713"/>
                  </a:lnTo>
                  <a:lnTo>
                    <a:pt x="1685" y="1713"/>
                  </a:lnTo>
                  <a:lnTo>
                    <a:pt x="1685" y="1710"/>
                  </a:lnTo>
                  <a:lnTo>
                    <a:pt x="1683" y="1709"/>
                  </a:lnTo>
                  <a:lnTo>
                    <a:pt x="1681" y="1709"/>
                  </a:lnTo>
                  <a:lnTo>
                    <a:pt x="1680" y="1708"/>
                  </a:lnTo>
                  <a:lnTo>
                    <a:pt x="1678" y="1708"/>
                  </a:lnTo>
                  <a:lnTo>
                    <a:pt x="1673" y="1709"/>
                  </a:lnTo>
                  <a:lnTo>
                    <a:pt x="1671" y="1707"/>
                  </a:lnTo>
                  <a:lnTo>
                    <a:pt x="1671" y="1705"/>
                  </a:lnTo>
                  <a:lnTo>
                    <a:pt x="1670" y="1705"/>
                  </a:lnTo>
                  <a:lnTo>
                    <a:pt x="1658" y="1704"/>
                  </a:lnTo>
                  <a:lnTo>
                    <a:pt x="1656" y="1703"/>
                  </a:lnTo>
                  <a:lnTo>
                    <a:pt x="1653" y="1701"/>
                  </a:lnTo>
                  <a:lnTo>
                    <a:pt x="1652" y="1700"/>
                  </a:lnTo>
                  <a:lnTo>
                    <a:pt x="1652" y="1697"/>
                  </a:lnTo>
                  <a:lnTo>
                    <a:pt x="1647" y="1697"/>
                  </a:lnTo>
                  <a:lnTo>
                    <a:pt x="1647" y="1696"/>
                  </a:lnTo>
                  <a:lnTo>
                    <a:pt x="1646" y="1695"/>
                  </a:lnTo>
                  <a:lnTo>
                    <a:pt x="1647" y="1692"/>
                  </a:lnTo>
                  <a:lnTo>
                    <a:pt x="1643" y="1692"/>
                  </a:lnTo>
                  <a:lnTo>
                    <a:pt x="1642" y="1691"/>
                  </a:lnTo>
                  <a:lnTo>
                    <a:pt x="1642" y="1688"/>
                  </a:lnTo>
                  <a:lnTo>
                    <a:pt x="1643" y="1688"/>
                  </a:lnTo>
                  <a:lnTo>
                    <a:pt x="1643" y="1686"/>
                  </a:lnTo>
                  <a:lnTo>
                    <a:pt x="1644" y="1685"/>
                  </a:lnTo>
                  <a:lnTo>
                    <a:pt x="1644" y="1682"/>
                  </a:lnTo>
                  <a:lnTo>
                    <a:pt x="1643" y="1679"/>
                  </a:lnTo>
                  <a:lnTo>
                    <a:pt x="1641" y="1679"/>
                  </a:lnTo>
                  <a:lnTo>
                    <a:pt x="1636" y="1678"/>
                  </a:lnTo>
                  <a:lnTo>
                    <a:pt x="1635" y="1678"/>
                  </a:lnTo>
                  <a:lnTo>
                    <a:pt x="1635" y="1676"/>
                  </a:lnTo>
                  <a:lnTo>
                    <a:pt x="1633" y="1673"/>
                  </a:lnTo>
                  <a:lnTo>
                    <a:pt x="1630" y="1673"/>
                  </a:lnTo>
                  <a:lnTo>
                    <a:pt x="1628" y="1676"/>
                  </a:lnTo>
                  <a:lnTo>
                    <a:pt x="1628" y="1677"/>
                  </a:lnTo>
                  <a:lnTo>
                    <a:pt x="1627" y="1678"/>
                  </a:lnTo>
                  <a:lnTo>
                    <a:pt x="1627" y="1679"/>
                  </a:lnTo>
                  <a:lnTo>
                    <a:pt x="1625" y="1679"/>
                  </a:lnTo>
                  <a:lnTo>
                    <a:pt x="1624" y="1678"/>
                  </a:lnTo>
                  <a:lnTo>
                    <a:pt x="1623" y="1678"/>
                  </a:lnTo>
                  <a:lnTo>
                    <a:pt x="1623" y="1677"/>
                  </a:lnTo>
                  <a:lnTo>
                    <a:pt x="1618" y="1677"/>
                  </a:lnTo>
                  <a:lnTo>
                    <a:pt x="1617" y="1678"/>
                  </a:lnTo>
                  <a:lnTo>
                    <a:pt x="1616" y="1677"/>
                  </a:lnTo>
                  <a:lnTo>
                    <a:pt x="1616" y="1676"/>
                  </a:lnTo>
                  <a:lnTo>
                    <a:pt x="1612" y="1676"/>
                  </a:lnTo>
                  <a:lnTo>
                    <a:pt x="1610" y="1674"/>
                  </a:lnTo>
                  <a:lnTo>
                    <a:pt x="1609" y="1674"/>
                  </a:lnTo>
                  <a:lnTo>
                    <a:pt x="1609" y="1677"/>
                  </a:lnTo>
                  <a:lnTo>
                    <a:pt x="1608" y="1678"/>
                  </a:lnTo>
                  <a:lnTo>
                    <a:pt x="1608" y="1689"/>
                  </a:lnTo>
                  <a:lnTo>
                    <a:pt x="1606" y="1690"/>
                  </a:lnTo>
                  <a:lnTo>
                    <a:pt x="1602" y="1689"/>
                  </a:lnTo>
                  <a:lnTo>
                    <a:pt x="1599" y="1689"/>
                  </a:lnTo>
                  <a:lnTo>
                    <a:pt x="1599" y="1690"/>
                  </a:lnTo>
                  <a:lnTo>
                    <a:pt x="1598" y="1691"/>
                  </a:lnTo>
                  <a:lnTo>
                    <a:pt x="1598" y="1692"/>
                  </a:lnTo>
                  <a:lnTo>
                    <a:pt x="1594" y="1692"/>
                  </a:lnTo>
                  <a:lnTo>
                    <a:pt x="1592" y="1690"/>
                  </a:lnTo>
                  <a:lnTo>
                    <a:pt x="1591" y="1690"/>
                  </a:lnTo>
                  <a:lnTo>
                    <a:pt x="1591" y="1689"/>
                  </a:lnTo>
                  <a:lnTo>
                    <a:pt x="1590" y="1688"/>
                  </a:lnTo>
                  <a:lnTo>
                    <a:pt x="1590" y="1685"/>
                  </a:lnTo>
                  <a:lnTo>
                    <a:pt x="1588" y="1684"/>
                  </a:lnTo>
                  <a:lnTo>
                    <a:pt x="1588" y="1683"/>
                  </a:lnTo>
                  <a:lnTo>
                    <a:pt x="1587" y="1683"/>
                  </a:lnTo>
                  <a:lnTo>
                    <a:pt x="1586" y="1682"/>
                  </a:lnTo>
                  <a:lnTo>
                    <a:pt x="1585" y="1682"/>
                  </a:lnTo>
                  <a:lnTo>
                    <a:pt x="1585" y="1678"/>
                  </a:lnTo>
                  <a:lnTo>
                    <a:pt x="1584" y="1677"/>
                  </a:lnTo>
                  <a:lnTo>
                    <a:pt x="1584" y="1676"/>
                  </a:lnTo>
                  <a:lnTo>
                    <a:pt x="1583" y="1677"/>
                  </a:lnTo>
                  <a:lnTo>
                    <a:pt x="1578" y="1679"/>
                  </a:lnTo>
                  <a:lnTo>
                    <a:pt x="1574" y="1678"/>
                  </a:lnTo>
                  <a:lnTo>
                    <a:pt x="1573" y="1678"/>
                  </a:lnTo>
                  <a:lnTo>
                    <a:pt x="1572" y="1679"/>
                  </a:lnTo>
                  <a:lnTo>
                    <a:pt x="1569" y="1679"/>
                  </a:lnTo>
                  <a:lnTo>
                    <a:pt x="1567" y="1678"/>
                  </a:lnTo>
                  <a:lnTo>
                    <a:pt x="1563" y="1678"/>
                  </a:lnTo>
                  <a:lnTo>
                    <a:pt x="1563" y="1680"/>
                  </a:lnTo>
                  <a:lnTo>
                    <a:pt x="1565" y="1683"/>
                  </a:lnTo>
                  <a:lnTo>
                    <a:pt x="1565" y="1685"/>
                  </a:lnTo>
                  <a:lnTo>
                    <a:pt x="1563" y="1685"/>
                  </a:lnTo>
                  <a:lnTo>
                    <a:pt x="1561" y="1684"/>
                  </a:lnTo>
                  <a:lnTo>
                    <a:pt x="1560" y="1684"/>
                  </a:lnTo>
                  <a:lnTo>
                    <a:pt x="1556" y="1678"/>
                  </a:lnTo>
                  <a:lnTo>
                    <a:pt x="1555" y="1678"/>
                  </a:lnTo>
                  <a:lnTo>
                    <a:pt x="1553" y="1680"/>
                  </a:lnTo>
                  <a:lnTo>
                    <a:pt x="1553" y="1685"/>
                  </a:lnTo>
                  <a:lnTo>
                    <a:pt x="1550" y="1685"/>
                  </a:lnTo>
                  <a:lnTo>
                    <a:pt x="1549" y="1686"/>
                  </a:lnTo>
                  <a:lnTo>
                    <a:pt x="1549" y="1690"/>
                  </a:lnTo>
                  <a:lnTo>
                    <a:pt x="1548" y="1691"/>
                  </a:lnTo>
                  <a:lnTo>
                    <a:pt x="1546" y="1691"/>
                  </a:lnTo>
                  <a:lnTo>
                    <a:pt x="1542" y="1689"/>
                  </a:lnTo>
                  <a:lnTo>
                    <a:pt x="1541" y="1689"/>
                  </a:lnTo>
                  <a:lnTo>
                    <a:pt x="1541" y="1691"/>
                  </a:lnTo>
                  <a:lnTo>
                    <a:pt x="1538" y="1700"/>
                  </a:lnTo>
                  <a:lnTo>
                    <a:pt x="1538" y="1701"/>
                  </a:lnTo>
                  <a:lnTo>
                    <a:pt x="1531" y="1707"/>
                  </a:lnTo>
                  <a:lnTo>
                    <a:pt x="1525" y="1710"/>
                  </a:lnTo>
                  <a:lnTo>
                    <a:pt x="1522" y="1714"/>
                  </a:lnTo>
                  <a:lnTo>
                    <a:pt x="1521" y="1714"/>
                  </a:lnTo>
                  <a:lnTo>
                    <a:pt x="1518" y="1713"/>
                  </a:lnTo>
                  <a:lnTo>
                    <a:pt x="1517" y="1711"/>
                  </a:lnTo>
                  <a:lnTo>
                    <a:pt x="1517" y="1710"/>
                  </a:lnTo>
                  <a:lnTo>
                    <a:pt x="1515" y="1709"/>
                  </a:lnTo>
                  <a:lnTo>
                    <a:pt x="1513" y="1708"/>
                  </a:lnTo>
                  <a:lnTo>
                    <a:pt x="1513" y="1707"/>
                  </a:lnTo>
                  <a:lnTo>
                    <a:pt x="1512" y="1705"/>
                  </a:lnTo>
                  <a:lnTo>
                    <a:pt x="1507" y="1705"/>
                  </a:lnTo>
                  <a:lnTo>
                    <a:pt x="1507" y="1707"/>
                  </a:lnTo>
                  <a:lnTo>
                    <a:pt x="1506" y="1705"/>
                  </a:lnTo>
                  <a:lnTo>
                    <a:pt x="1505" y="1705"/>
                  </a:lnTo>
                  <a:lnTo>
                    <a:pt x="1496" y="1696"/>
                  </a:lnTo>
                  <a:lnTo>
                    <a:pt x="1496" y="1692"/>
                  </a:lnTo>
                  <a:lnTo>
                    <a:pt x="1494" y="1691"/>
                  </a:lnTo>
                  <a:lnTo>
                    <a:pt x="1488" y="1689"/>
                  </a:lnTo>
                  <a:lnTo>
                    <a:pt x="1485" y="1685"/>
                  </a:lnTo>
                  <a:lnTo>
                    <a:pt x="1481" y="1683"/>
                  </a:lnTo>
                  <a:lnTo>
                    <a:pt x="1480" y="1682"/>
                  </a:lnTo>
                  <a:lnTo>
                    <a:pt x="1479" y="1682"/>
                  </a:lnTo>
                  <a:lnTo>
                    <a:pt x="1478" y="1680"/>
                  </a:lnTo>
                  <a:lnTo>
                    <a:pt x="1478" y="1682"/>
                  </a:lnTo>
                  <a:lnTo>
                    <a:pt x="1474" y="1682"/>
                  </a:lnTo>
                  <a:lnTo>
                    <a:pt x="1473" y="1683"/>
                  </a:lnTo>
                  <a:lnTo>
                    <a:pt x="1473" y="1686"/>
                  </a:lnTo>
                  <a:lnTo>
                    <a:pt x="1472" y="1688"/>
                  </a:lnTo>
                  <a:lnTo>
                    <a:pt x="1473" y="1689"/>
                  </a:lnTo>
                  <a:lnTo>
                    <a:pt x="1475" y="1689"/>
                  </a:lnTo>
                  <a:lnTo>
                    <a:pt x="1478" y="1690"/>
                  </a:lnTo>
                  <a:lnTo>
                    <a:pt x="1478" y="1694"/>
                  </a:lnTo>
                  <a:lnTo>
                    <a:pt x="1476" y="1695"/>
                  </a:lnTo>
                  <a:lnTo>
                    <a:pt x="1476" y="1696"/>
                  </a:lnTo>
                  <a:lnTo>
                    <a:pt x="1478" y="1697"/>
                  </a:lnTo>
                  <a:lnTo>
                    <a:pt x="1478" y="1702"/>
                  </a:lnTo>
                  <a:lnTo>
                    <a:pt x="1479" y="1707"/>
                  </a:lnTo>
                  <a:lnTo>
                    <a:pt x="1479" y="1709"/>
                  </a:lnTo>
                  <a:lnTo>
                    <a:pt x="1478" y="1711"/>
                  </a:lnTo>
                  <a:lnTo>
                    <a:pt x="1475" y="1714"/>
                  </a:lnTo>
                  <a:lnTo>
                    <a:pt x="1473" y="1714"/>
                  </a:lnTo>
                  <a:lnTo>
                    <a:pt x="1472" y="1715"/>
                  </a:lnTo>
                  <a:lnTo>
                    <a:pt x="1470" y="1715"/>
                  </a:lnTo>
                  <a:lnTo>
                    <a:pt x="1467" y="1711"/>
                  </a:lnTo>
                  <a:lnTo>
                    <a:pt x="1467" y="1709"/>
                  </a:lnTo>
                  <a:lnTo>
                    <a:pt x="1466" y="1708"/>
                  </a:lnTo>
                  <a:lnTo>
                    <a:pt x="1467" y="1707"/>
                  </a:lnTo>
                  <a:lnTo>
                    <a:pt x="1467" y="1704"/>
                  </a:lnTo>
                  <a:lnTo>
                    <a:pt x="1468" y="1703"/>
                  </a:lnTo>
                  <a:lnTo>
                    <a:pt x="1468" y="1698"/>
                  </a:lnTo>
                  <a:lnTo>
                    <a:pt x="1470" y="1695"/>
                  </a:lnTo>
                  <a:lnTo>
                    <a:pt x="1470" y="1692"/>
                  </a:lnTo>
                  <a:lnTo>
                    <a:pt x="1468" y="1692"/>
                  </a:lnTo>
                  <a:lnTo>
                    <a:pt x="1468" y="1691"/>
                  </a:lnTo>
                  <a:lnTo>
                    <a:pt x="1467" y="1691"/>
                  </a:lnTo>
                  <a:lnTo>
                    <a:pt x="1467" y="1690"/>
                  </a:lnTo>
                  <a:lnTo>
                    <a:pt x="1463" y="1690"/>
                  </a:lnTo>
                  <a:lnTo>
                    <a:pt x="1462" y="1689"/>
                  </a:lnTo>
                  <a:lnTo>
                    <a:pt x="1461" y="1689"/>
                  </a:lnTo>
                  <a:lnTo>
                    <a:pt x="1461" y="1688"/>
                  </a:lnTo>
                  <a:lnTo>
                    <a:pt x="1459" y="1685"/>
                  </a:lnTo>
                  <a:lnTo>
                    <a:pt x="1457" y="1685"/>
                  </a:lnTo>
                  <a:lnTo>
                    <a:pt x="1456" y="1683"/>
                  </a:lnTo>
                  <a:lnTo>
                    <a:pt x="1456" y="1680"/>
                  </a:lnTo>
                  <a:lnTo>
                    <a:pt x="1455" y="1678"/>
                  </a:lnTo>
                  <a:lnTo>
                    <a:pt x="1455" y="1677"/>
                  </a:lnTo>
                  <a:lnTo>
                    <a:pt x="1454" y="1676"/>
                  </a:lnTo>
                  <a:lnTo>
                    <a:pt x="1451" y="1676"/>
                  </a:lnTo>
                  <a:lnTo>
                    <a:pt x="1451" y="1674"/>
                  </a:lnTo>
                  <a:lnTo>
                    <a:pt x="1450" y="1672"/>
                  </a:lnTo>
                  <a:lnTo>
                    <a:pt x="1449" y="1672"/>
                  </a:lnTo>
                  <a:lnTo>
                    <a:pt x="1447" y="1670"/>
                  </a:lnTo>
                  <a:lnTo>
                    <a:pt x="1444" y="1671"/>
                  </a:lnTo>
                  <a:lnTo>
                    <a:pt x="1436" y="1668"/>
                  </a:lnTo>
                  <a:lnTo>
                    <a:pt x="1436" y="1667"/>
                  </a:lnTo>
                  <a:lnTo>
                    <a:pt x="1435" y="1666"/>
                  </a:lnTo>
                  <a:lnTo>
                    <a:pt x="1435" y="1665"/>
                  </a:lnTo>
                  <a:lnTo>
                    <a:pt x="1432" y="1662"/>
                  </a:lnTo>
                  <a:lnTo>
                    <a:pt x="1434" y="1661"/>
                  </a:lnTo>
                  <a:lnTo>
                    <a:pt x="1434" y="1660"/>
                  </a:lnTo>
                  <a:lnTo>
                    <a:pt x="1432" y="1659"/>
                  </a:lnTo>
                  <a:lnTo>
                    <a:pt x="1434" y="1659"/>
                  </a:lnTo>
                  <a:lnTo>
                    <a:pt x="1434" y="1657"/>
                  </a:lnTo>
                  <a:lnTo>
                    <a:pt x="1431" y="1655"/>
                  </a:lnTo>
                  <a:lnTo>
                    <a:pt x="1428" y="1653"/>
                  </a:lnTo>
                  <a:lnTo>
                    <a:pt x="1426" y="1653"/>
                  </a:lnTo>
                  <a:lnTo>
                    <a:pt x="1425" y="1651"/>
                  </a:lnTo>
                  <a:lnTo>
                    <a:pt x="1424" y="1649"/>
                  </a:lnTo>
                  <a:lnTo>
                    <a:pt x="1417" y="1649"/>
                  </a:lnTo>
                  <a:lnTo>
                    <a:pt x="1417" y="1648"/>
                  </a:lnTo>
                  <a:lnTo>
                    <a:pt x="1414" y="1648"/>
                  </a:lnTo>
                  <a:lnTo>
                    <a:pt x="1414" y="1651"/>
                  </a:lnTo>
                  <a:lnTo>
                    <a:pt x="1410" y="1649"/>
                  </a:lnTo>
                  <a:lnTo>
                    <a:pt x="1409" y="1651"/>
                  </a:lnTo>
                  <a:lnTo>
                    <a:pt x="1407" y="1651"/>
                  </a:lnTo>
                  <a:lnTo>
                    <a:pt x="1407" y="1652"/>
                  </a:lnTo>
                  <a:lnTo>
                    <a:pt x="1406" y="1652"/>
                  </a:lnTo>
                  <a:lnTo>
                    <a:pt x="1406" y="1653"/>
                  </a:lnTo>
                  <a:lnTo>
                    <a:pt x="1405" y="1652"/>
                  </a:lnTo>
                  <a:lnTo>
                    <a:pt x="1403" y="1652"/>
                  </a:lnTo>
                  <a:lnTo>
                    <a:pt x="1404" y="1651"/>
                  </a:lnTo>
                  <a:lnTo>
                    <a:pt x="1403" y="1649"/>
                  </a:lnTo>
                  <a:lnTo>
                    <a:pt x="1400" y="1651"/>
                  </a:lnTo>
                  <a:lnTo>
                    <a:pt x="1400" y="1649"/>
                  </a:lnTo>
                  <a:lnTo>
                    <a:pt x="1399" y="1649"/>
                  </a:lnTo>
                  <a:lnTo>
                    <a:pt x="1399" y="1648"/>
                  </a:lnTo>
                  <a:lnTo>
                    <a:pt x="1398" y="1649"/>
                  </a:lnTo>
                  <a:lnTo>
                    <a:pt x="1398" y="1651"/>
                  </a:lnTo>
                  <a:lnTo>
                    <a:pt x="1395" y="1651"/>
                  </a:lnTo>
                  <a:lnTo>
                    <a:pt x="1395" y="1652"/>
                  </a:lnTo>
                  <a:lnTo>
                    <a:pt x="1388" y="1652"/>
                  </a:lnTo>
                  <a:lnTo>
                    <a:pt x="1387" y="1651"/>
                  </a:lnTo>
                  <a:lnTo>
                    <a:pt x="1387" y="1649"/>
                  </a:lnTo>
                  <a:lnTo>
                    <a:pt x="1386" y="1649"/>
                  </a:lnTo>
                  <a:lnTo>
                    <a:pt x="1386" y="1648"/>
                  </a:lnTo>
                  <a:lnTo>
                    <a:pt x="1385" y="1643"/>
                  </a:lnTo>
                  <a:lnTo>
                    <a:pt x="1381" y="1636"/>
                  </a:lnTo>
                  <a:lnTo>
                    <a:pt x="1381" y="1634"/>
                  </a:lnTo>
                  <a:lnTo>
                    <a:pt x="1380" y="1631"/>
                  </a:lnTo>
                  <a:lnTo>
                    <a:pt x="1379" y="1630"/>
                  </a:lnTo>
                  <a:lnTo>
                    <a:pt x="1379" y="1631"/>
                  </a:lnTo>
                  <a:lnTo>
                    <a:pt x="1376" y="1634"/>
                  </a:lnTo>
                  <a:lnTo>
                    <a:pt x="1373" y="1634"/>
                  </a:lnTo>
                  <a:lnTo>
                    <a:pt x="1372" y="1635"/>
                  </a:lnTo>
                  <a:lnTo>
                    <a:pt x="1370" y="1637"/>
                  </a:lnTo>
                  <a:lnTo>
                    <a:pt x="1369" y="1639"/>
                  </a:lnTo>
                  <a:lnTo>
                    <a:pt x="1364" y="1639"/>
                  </a:lnTo>
                  <a:lnTo>
                    <a:pt x="1364" y="1637"/>
                  </a:lnTo>
                  <a:lnTo>
                    <a:pt x="1361" y="1637"/>
                  </a:lnTo>
                  <a:lnTo>
                    <a:pt x="1358" y="1640"/>
                  </a:lnTo>
                  <a:lnTo>
                    <a:pt x="1356" y="1643"/>
                  </a:lnTo>
                  <a:lnTo>
                    <a:pt x="1356" y="1645"/>
                  </a:lnTo>
                  <a:lnTo>
                    <a:pt x="1357" y="1647"/>
                  </a:lnTo>
                  <a:lnTo>
                    <a:pt x="1357" y="1649"/>
                  </a:lnTo>
                  <a:lnTo>
                    <a:pt x="1352" y="1652"/>
                  </a:lnTo>
                  <a:lnTo>
                    <a:pt x="1351" y="1653"/>
                  </a:lnTo>
                  <a:lnTo>
                    <a:pt x="1350" y="1651"/>
                  </a:lnTo>
                  <a:lnTo>
                    <a:pt x="1350" y="1648"/>
                  </a:lnTo>
                  <a:lnTo>
                    <a:pt x="1349" y="1647"/>
                  </a:lnTo>
                  <a:lnTo>
                    <a:pt x="1347" y="1647"/>
                  </a:lnTo>
                  <a:lnTo>
                    <a:pt x="1347" y="1648"/>
                  </a:lnTo>
                  <a:lnTo>
                    <a:pt x="1345" y="1649"/>
                  </a:lnTo>
                  <a:lnTo>
                    <a:pt x="1343" y="1651"/>
                  </a:lnTo>
                  <a:lnTo>
                    <a:pt x="1339" y="1652"/>
                  </a:lnTo>
                  <a:lnTo>
                    <a:pt x="1335" y="1649"/>
                  </a:lnTo>
                  <a:lnTo>
                    <a:pt x="1335" y="1648"/>
                  </a:lnTo>
                  <a:lnTo>
                    <a:pt x="1333" y="1647"/>
                  </a:lnTo>
                  <a:lnTo>
                    <a:pt x="1333" y="1646"/>
                  </a:lnTo>
                  <a:lnTo>
                    <a:pt x="1338" y="1646"/>
                  </a:lnTo>
                  <a:lnTo>
                    <a:pt x="1339" y="1645"/>
                  </a:lnTo>
                  <a:lnTo>
                    <a:pt x="1339" y="1640"/>
                  </a:lnTo>
                  <a:lnTo>
                    <a:pt x="1336" y="1640"/>
                  </a:lnTo>
                  <a:lnTo>
                    <a:pt x="1336" y="1639"/>
                  </a:lnTo>
                  <a:lnTo>
                    <a:pt x="1333" y="1636"/>
                  </a:lnTo>
                  <a:lnTo>
                    <a:pt x="1332" y="1637"/>
                  </a:lnTo>
                  <a:lnTo>
                    <a:pt x="1320" y="1637"/>
                  </a:lnTo>
                  <a:lnTo>
                    <a:pt x="1319" y="1636"/>
                  </a:lnTo>
                  <a:lnTo>
                    <a:pt x="1319" y="1635"/>
                  </a:lnTo>
                  <a:lnTo>
                    <a:pt x="1318" y="1634"/>
                  </a:lnTo>
                  <a:lnTo>
                    <a:pt x="1318" y="1633"/>
                  </a:lnTo>
                  <a:lnTo>
                    <a:pt x="1317" y="1633"/>
                  </a:lnTo>
                  <a:lnTo>
                    <a:pt x="1316" y="1631"/>
                  </a:lnTo>
                  <a:lnTo>
                    <a:pt x="1314" y="1631"/>
                  </a:lnTo>
                  <a:lnTo>
                    <a:pt x="1313" y="1633"/>
                  </a:lnTo>
                  <a:lnTo>
                    <a:pt x="1313" y="1635"/>
                  </a:lnTo>
                  <a:lnTo>
                    <a:pt x="1316" y="1641"/>
                  </a:lnTo>
                  <a:lnTo>
                    <a:pt x="1312" y="1645"/>
                  </a:lnTo>
                  <a:lnTo>
                    <a:pt x="1310" y="1645"/>
                  </a:lnTo>
                  <a:lnTo>
                    <a:pt x="1310" y="1642"/>
                  </a:lnTo>
                  <a:lnTo>
                    <a:pt x="1311" y="1642"/>
                  </a:lnTo>
                  <a:lnTo>
                    <a:pt x="1311" y="1641"/>
                  </a:lnTo>
                  <a:lnTo>
                    <a:pt x="1308" y="1641"/>
                  </a:lnTo>
                  <a:lnTo>
                    <a:pt x="1307" y="1640"/>
                  </a:lnTo>
                  <a:lnTo>
                    <a:pt x="1306" y="1640"/>
                  </a:lnTo>
                  <a:lnTo>
                    <a:pt x="1306" y="1643"/>
                  </a:lnTo>
                  <a:lnTo>
                    <a:pt x="1305" y="1643"/>
                  </a:lnTo>
                  <a:lnTo>
                    <a:pt x="1304" y="1645"/>
                  </a:lnTo>
                  <a:lnTo>
                    <a:pt x="1304" y="1652"/>
                  </a:lnTo>
                  <a:lnTo>
                    <a:pt x="1301" y="1652"/>
                  </a:lnTo>
                  <a:lnTo>
                    <a:pt x="1301" y="1654"/>
                  </a:lnTo>
                  <a:lnTo>
                    <a:pt x="1296" y="1654"/>
                  </a:lnTo>
                  <a:lnTo>
                    <a:pt x="1296" y="1655"/>
                  </a:lnTo>
                  <a:lnTo>
                    <a:pt x="1298" y="1655"/>
                  </a:lnTo>
                  <a:lnTo>
                    <a:pt x="1298" y="1657"/>
                  </a:lnTo>
                  <a:lnTo>
                    <a:pt x="1296" y="1657"/>
                  </a:lnTo>
                  <a:lnTo>
                    <a:pt x="1296" y="1658"/>
                  </a:lnTo>
                  <a:lnTo>
                    <a:pt x="1295" y="1658"/>
                  </a:lnTo>
                  <a:lnTo>
                    <a:pt x="1295" y="1659"/>
                  </a:lnTo>
                  <a:lnTo>
                    <a:pt x="1296" y="1660"/>
                  </a:lnTo>
                  <a:lnTo>
                    <a:pt x="1296" y="1661"/>
                  </a:lnTo>
                  <a:lnTo>
                    <a:pt x="1295" y="1662"/>
                  </a:lnTo>
                  <a:lnTo>
                    <a:pt x="1291" y="1665"/>
                  </a:lnTo>
                  <a:lnTo>
                    <a:pt x="1282" y="1666"/>
                  </a:lnTo>
                  <a:lnTo>
                    <a:pt x="1273" y="1676"/>
                  </a:lnTo>
                  <a:lnTo>
                    <a:pt x="1257" y="1676"/>
                  </a:lnTo>
                  <a:lnTo>
                    <a:pt x="1257" y="1677"/>
                  </a:lnTo>
                  <a:lnTo>
                    <a:pt x="1256" y="1678"/>
                  </a:lnTo>
                  <a:lnTo>
                    <a:pt x="1256" y="1682"/>
                  </a:lnTo>
                  <a:lnTo>
                    <a:pt x="1255" y="1683"/>
                  </a:lnTo>
                  <a:lnTo>
                    <a:pt x="1254" y="1685"/>
                  </a:lnTo>
                  <a:lnTo>
                    <a:pt x="1255" y="1686"/>
                  </a:lnTo>
                  <a:lnTo>
                    <a:pt x="1257" y="1691"/>
                  </a:lnTo>
                  <a:lnTo>
                    <a:pt x="1256" y="1694"/>
                  </a:lnTo>
                  <a:lnTo>
                    <a:pt x="1255" y="1695"/>
                  </a:lnTo>
                  <a:lnTo>
                    <a:pt x="1251" y="1696"/>
                  </a:lnTo>
                  <a:lnTo>
                    <a:pt x="1245" y="1697"/>
                  </a:lnTo>
                  <a:lnTo>
                    <a:pt x="1244" y="1700"/>
                  </a:lnTo>
                  <a:lnTo>
                    <a:pt x="1239" y="1704"/>
                  </a:lnTo>
                  <a:lnTo>
                    <a:pt x="1232" y="1710"/>
                  </a:lnTo>
                  <a:lnTo>
                    <a:pt x="1229" y="1710"/>
                  </a:lnTo>
                  <a:lnTo>
                    <a:pt x="1223" y="1707"/>
                  </a:lnTo>
                  <a:lnTo>
                    <a:pt x="1221" y="1707"/>
                  </a:lnTo>
                  <a:lnTo>
                    <a:pt x="1221" y="1708"/>
                  </a:lnTo>
                  <a:lnTo>
                    <a:pt x="1223" y="1709"/>
                  </a:lnTo>
                  <a:lnTo>
                    <a:pt x="1225" y="1709"/>
                  </a:lnTo>
                  <a:lnTo>
                    <a:pt x="1225" y="1711"/>
                  </a:lnTo>
                  <a:lnTo>
                    <a:pt x="1226" y="1713"/>
                  </a:lnTo>
                  <a:lnTo>
                    <a:pt x="1226" y="1727"/>
                  </a:lnTo>
                  <a:lnTo>
                    <a:pt x="1227" y="1732"/>
                  </a:lnTo>
                  <a:lnTo>
                    <a:pt x="1230" y="1735"/>
                  </a:lnTo>
                  <a:lnTo>
                    <a:pt x="1231" y="1738"/>
                  </a:lnTo>
                  <a:lnTo>
                    <a:pt x="1230" y="1740"/>
                  </a:lnTo>
                  <a:lnTo>
                    <a:pt x="1230" y="1741"/>
                  </a:lnTo>
                  <a:lnTo>
                    <a:pt x="1233" y="1743"/>
                  </a:lnTo>
                  <a:lnTo>
                    <a:pt x="1233" y="1744"/>
                  </a:lnTo>
                  <a:lnTo>
                    <a:pt x="1234" y="1745"/>
                  </a:lnTo>
                  <a:lnTo>
                    <a:pt x="1234" y="1748"/>
                  </a:lnTo>
                  <a:lnTo>
                    <a:pt x="1230" y="1753"/>
                  </a:lnTo>
                  <a:lnTo>
                    <a:pt x="1226" y="1756"/>
                  </a:lnTo>
                  <a:lnTo>
                    <a:pt x="1218" y="1759"/>
                  </a:lnTo>
                  <a:lnTo>
                    <a:pt x="1215" y="1762"/>
                  </a:lnTo>
                  <a:lnTo>
                    <a:pt x="1214" y="1762"/>
                  </a:lnTo>
                  <a:lnTo>
                    <a:pt x="1212" y="1760"/>
                  </a:lnTo>
                  <a:lnTo>
                    <a:pt x="1211" y="1758"/>
                  </a:lnTo>
                  <a:lnTo>
                    <a:pt x="1207" y="1758"/>
                  </a:lnTo>
                  <a:lnTo>
                    <a:pt x="1207" y="1757"/>
                  </a:lnTo>
                  <a:lnTo>
                    <a:pt x="1206" y="1756"/>
                  </a:lnTo>
                  <a:lnTo>
                    <a:pt x="1206" y="1754"/>
                  </a:lnTo>
                  <a:lnTo>
                    <a:pt x="1204" y="1752"/>
                  </a:lnTo>
                  <a:lnTo>
                    <a:pt x="1202" y="1750"/>
                  </a:lnTo>
                  <a:lnTo>
                    <a:pt x="1202" y="1747"/>
                  </a:lnTo>
                  <a:lnTo>
                    <a:pt x="1201" y="1746"/>
                  </a:lnTo>
                  <a:lnTo>
                    <a:pt x="1201" y="1744"/>
                  </a:lnTo>
                  <a:lnTo>
                    <a:pt x="1200" y="1743"/>
                  </a:lnTo>
                  <a:lnTo>
                    <a:pt x="1199" y="1740"/>
                  </a:lnTo>
                  <a:lnTo>
                    <a:pt x="1198" y="1740"/>
                  </a:lnTo>
                  <a:lnTo>
                    <a:pt x="1198" y="1738"/>
                  </a:lnTo>
                  <a:lnTo>
                    <a:pt x="1196" y="1738"/>
                  </a:lnTo>
                  <a:lnTo>
                    <a:pt x="1194" y="1733"/>
                  </a:lnTo>
                  <a:lnTo>
                    <a:pt x="1192" y="1732"/>
                  </a:lnTo>
                  <a:lnTo>
                    <a:pt x="1190" y="1731"/>
                  </a:lnTo>
                  <a:lnTo>
                    <a:pt x="1189" y="1728"/>
                  </a:lnTo>
                  <a:lnTo>
                    <a:pt x="1188" y="1728"/>
                  </a:lnTo>
                  <a:lnTo>
                    <a:pt x="1188" y="1727"/>
                  </a:lnTo>
                  <a:lnTo>
                    <a:pt x="1187" y="1727"/>
                  </a:lnTo>
                  <a:lnTo>
                    <a:pt x="1187" y="1726"/>
                  </a:lnTo>
                  <a:lnTo>
                    <a:pt x="1181" y="1720"/>
                  </a:lnTo>
                  <a:lnTo>
                    <a:pt x="1176" y="1720"/>
                  </a:lnTo>
                  <a:lnTo>
                    <a:pt x="1175" y="1722"/>
                  </a:lnTo>
                  <a:lnTo>
                    <a:pt x="1174" y="1723"/>
                  </a:lnTo>
                  <a:lnTo>
                    <a:pt x="1174" y="1725"/>
                  </a:lnTo>
                  <a:lnTo>
                    <a:pt x="1173" y="1727"/>
                  </a:lnTo>
                  <a:lnTo>
                    <a:pt x="1171" y="1728"/>
                  </a:lnTo>
                  <a:lnTo>
                    <a:pt x="1169" y="1729"/>
                  </a:lnTo>
                  <a:lnTo>
                    <a:pt x="1168" y="1729"/>
                  </a:lnTo>
                  <a:lnTo>
                    <a:pt x="1168" y="1733"/>
                  </a:lnTo>
                  <a:lnTo>
                    <a:pt x="1169" y="1733"/>
                  </a:lnTo>
                  <a:lnTo>
                    <a:pt x="1168" y="1734"/>
                  </a:lnTo>
                  <a:lnTo>
                    <a:pt x="1167" y="1737"/>
                  </a:lnTo>
                  <a:lnTo>
                    <a:pt x="1167" y="1739"/>
                  </a:lnTo>
                  <a:lnTo>
                    <a:pt x="1169" y="1743"/>
                  </a:lnTo>
                  <a:lnTo>
                    <a:pt x="1169" y="1745"/>
                  </a:lnTo>
                  <a:lnTo>
                    <a:pt x="1168" y="1746"/>
                  </a:lnTo>
                  <a:lnTo>
                    <a:pt x="1165" y="1750"/>
                  </a:lnTo>
                  <a:lnTo>
                    <a:pt x="1163" y="1752"/>
                  </a:lnTo>
                  <a:lnTo>
                    <a:pt x="1151" y="1758"/>
                  </a:lnTo>
                  <a:lnTo>
                    <a:pt x="1151" y="1760"/>
                  </a:lnTo>
                  <a:lnTo>
                    <a:pt x="1147" y="1777"/>
                  </a:lnTo>
                  <a:lnTo>
                    <a:pt x="1145" y="1793"/>
                  </a:lnTo>
                  <a:lnTo>
                    <a:pt x="1147" y="1794"/>
                  </a:lnTo>
                  <a:lnTo>
                    <a:pt x="1153" y="1799"/>
                  </a:lnTo>
                  <a:lnTo>
                    <a:pt x="1156" y="1801"/>
                  </a:lnTo>
                  <a:lnTo>
                    <a:pt x="1157" y="1805"/>
                  </a:lnTo>
                  <a:lnTo>
                    <a:pt x="1156" y="1808"/>
                  </a:lnTo>
                  <a:lnTo>
                    <a:pt x="1153" y="1811"/>
                  </a:lnTo>
                  <a:lnTo>
                    <a:pt x="1152" y="1814"/>
                  </a:lnTo>
                  <a:lnTo>
                    <a:pt x="1151" y="1814"/>
                  </a:lnTo>
                  <a:lnTo>
                    <a:pt x="1150" y="1815"/>
                  </a:lnTo>
                  <a:lnTo>
                    <a:pt x="1145" y="1818"/>
                  </a:lnTo>
                  <a:lnTo>
                    <a:pt x="1145" y="1820"/>
                  </a:lnTo>
                  <a:lnTo>
                    <a:pt x="1133" y="1851"/>
                  </a:lnTo>
                  <a:lnTo>
                    <a:pt x="1144" y="1856"/>
                  </a:lnTo>
                  <a:lnTo>
                    <a:pt x="1153" y="1860"/>
                  </a:lnTo>
                  <a:lnTo>
                    <a:pt x="1158" y="1861"/>
                  </a:lnTo>
                  <a:lnTo>
                    <a:pt x="1159" y="1861"/>
                  </a:lnTo>
                  <a:lnTo>
                    <a:pt x="1159" y="1863"/>
                  </a:lnTo>
                  <a:lnTo>
                    <a:pt x="1158" y="1864"/>
                  </a:lnTo>
                  <a:lnTo>
                    <a:pt x="1158" y="1866"/>
                  </a:lnTo>
                  <a:lnTo>
                    <a:pt x="1159" y="1867"/>
                  </a:lnTo>
                  <a:lnTo>
                    <a:pt x="1159" y="1873"/>
                  </a:lnTo>
                  <a:lnTo>
                    <a:pt x="1163" y="1873"/>
                  </a:lnTo>
                  <a:lnTo>
                    <a:pt x="1163" y="1874"/>
                  </a:lnTo>
                  <a:lnTo>
                    <a:pt x="1161" y="1876"/>
                  </a:lnTo>
                  <a:lnTo>
                    <a:pt x="1157" y="1877"/>
                  </a:lnTo>
                  <a:lnTo>
                    <a:pt x="1157" y="1880"/>
                  </a:lnTo>
                  <a:lnTo>
                    <a:pt x="1161" y="1883"/>
                  </a:lnTo>
                  <a:lnTo>
                    <a:pt x="1162" y="1886"/>
                  </a:lnTo>
                  <a:lnTo>
                    <a:pt x="1162" y="1887"/>
                  </a:lnTo>
                  <a:lnTo>
                    <a:pt x="1161" y="1887"/>
                  </a:lnTo>
                  <a:lnTo>
                    <a:pt x="1161" y="1888"/>
                  </a:lnTo>
                  <a:lnTo>
                    <a:pt x="1159" y="1889"/>
                  </a:lnTo>
                  <a:lnTo>
                    <a:pt x="1161" y="1889"/>
                  </a:lnTo>
                  <a:lnTo>
                    <a:pt x="1161" y="1891"/>
                  </a:lnTo>
                  <a:lnTo>
                    <a:pt x="1162" y="1892"/>
                  </a:lnTo>
                  <a:lnTo>
                    <a:pt x="1170" y="1898"/>
                  </a:lnTo>
                  <a:lnTo>
                    <a:pt x="1171" y="1897"/>
                  </a:lnTo>
                  <a:lnTo>
                    <a:pt x="1171" y="1888"/>
                  </a:lnTo>
                  <a:lnTo>
                    <a:pt x="1174" y="1888"/>
                  </a:lnTo>
                  <a:lnTo>
                    <a:pt x="1182" y="1893"/>
                  </a:lnTo>
                  <a:lnTo>
                    <a:pt x="1199" y="1892"/>
                  </a:lnTo>
                  <a:lnTo>
                    <a:pt x="1202" y="1893"/>
                  </a:lnTo>
                  <a:lnTo>
                    <a:pt x="1205" y="1895"/>
                  </a:lnTo>
                  <a:lnTo>
                    <a:pt x="1212" y="1910"/>
                  </a:lnTo>
                  <a:lnTo>
                    <a:pt x="1217" y="1915"/>
                  </a:lnTo>
                  <a:lnTo>
                    <a:pt x="1219" y="1915"/>
                  </a:lnTo>
                  <a:lnTo>
                    <a:pt x="1220" y="1916"/>
                  </a:lnTo>
                  <a:lnTo>
                    <a:pt x="1220" y="1917"/>
                  </a:lnTo>
                  <a:lnTo>
                    <a:pt x="1226" y="1934"/>
                  </a:lnTo>
                  <a:lnTo>
                    <a:pt x="1239" y="1954"/>
                  </a:lnTo>
                  <a:lnTo>
                    <a:pt x="1237" y="1957"/>
                  </a:lnTo>
                  <a:lnTo>
                    <a:pt x="1236" y="1959"/>
                  </a:lnTo>
                  <a:lnTo>
                    <a:pt x="1230" y="1960"/>
                  </a:lnTo>
                  <a:lnTo>
                    <a:pt x="1229" y="1959"/>
                  </a:lnTo>
                  <a:lnTo>
                    <a:pt x="1227" y="1956"/>
                  </a:lnTo>
                  <a:lnTo>
                    <a:pt x="1226" y="1956"/>
                  </a:lnTo>
                  <a:lnTo>
                    <a:pt x="1226" y="1955"/>
                  </a:lnTo>
                  <a:lnTo>
                    <a:pt x="1224" y="1954"/>
                  </a:lnTo>
                  <a:lnTo>
                    <a:pt x="1220" y="1955"/>
                  </a:lnTo>
                  <a:lnTo>
                    <a:pt x="1219" y="1956"/>
                  </a:lnTo>
                  <a:lnTo>
                    <a:pt x="1218" y="1960"/>
                  </a:lnTo>
                  <a:lnTo>
                    <a:pt x="1217" y="1961"/>
                  </a:lnTo>
                  <a:lnTo>
                    <a:pt x="1218" y="1961"/>
                  </a:lnTo>
                  <a:lnTo>
                    <a:pt x="1220" y="1963"/>
                  </a:lnTo>
                  <a:lnTo>
                    <a:pt x="1220" y="1965"/>
                  </a:lnTo>
                  <a:lnTo>
                    <a:pt x="1221" y="1965"/>
                  </a:lnTo>
                  <a:lnTo>
                    <a:pt x="1220" y="1967"/>
                  </a:lnTo>
                  <a:lnTo>
                    <a:pt x="1225" y="1967"/>
                  </a:lnTo>
                  <a:lnTo>
                    <a:pt x="1227" y="1968"/>
                  </a:lnTo>
                  <a:lnTo>
                    <a:pt x="1229" y="1968"/>
                  </a:lnTo>
                  <a:lnTo>
                    <a:pt x="1229" y="1969"/>
                  </a:lnTo>
                  <a:lnTo>
                    <a:pt x="1232" y="1972"/>
                  </a:lnTo>
                  <a:lnTo>
                    <a:pt x="1236" y="1972"/>
                  </a:lnTo>
                  <a:lnTo>
                    <a:pt x="1240" y="1977"/>
                  </a:lnTo>
                  <a:lnTo>
                    <a:pt x="1249" y="1981"/>
                  </a:lnTo>
                  <a:lnTo>
                    <a:pt x="1250" y="1984"/>
                  </a:lnTo>
                  <a:lnTo>
                    <a:pt x="1251" y="1985"/>
                  </a:lnTo>
                  <a:lnTo>
                    <a:pt x="1252" y="1985"/>
                  </a:lnTo>
                  <a:lnTo>
                    <a:pt x="1252" y="1986"/>
                  </a:lnTo>
                  <a:lnTo>
                    <a:pt x="1250" y="1986"/>
                  </a:lnTo>
                  <a:lnTo>
                    <a:pt x="1250" y="1985"/>
                  </a:lnTo>
                  <a:lnTo>
                    <a:pt x="1248" y="1985"/>
                  </a:lnTo>
                  <a:lnTo>
                    <a:pt x="1245" y="1983"/>
                  </a:lnTo>
                  <a:lnTo>
                    <a:pt x="1246" y="1981"/>
                  </a:lnTo>
                  <a:lnTo>
                    <a:pt x="1245" y="1981"/>
                  </a:lnTo>
                  <a:lnTo>
                    <a:pt x="1243" y="1984"/>
                  </a:lnTo>
                  <a:lnTo>
                    <a:pt x="1243" y="1985"/>
                  </a:lnTo>
                  <a:lnTo>
                    <a:pt x="1242" y="1985"/>
                  </a:lnTo>
                  <a:lnTo>
                    <a:pt x="1242" y="1986"/>
                  </a:lnTo>
                  <a:lnTo>
                    <a:pt x="1244" y="1986"/>
                  </a:lnTo>
                  <a:lnTo>
                    <a:pt x="1244" y="1992"/>
                  </a:lnTo>
                  <a:lnTo>
                    <a:pt x="1242" y="1990"/>
                  </a:lnTo>
                  <a:lnTo>
                    <a:pt x="1240" y="1990"/>
                  </a:lnTo>
                  <a:lnTo>
                    <a:pt x="1240" y="1991"/>
                  </a:lnTo>
                  <a:lnTo>
                    <a:pt x="1239" y="1991"/>
                  </a:lnTo>
                  <a:lnTo>
                    <a:pt x="1237" y="1992"/>
                  </a:lnTo>
                  <a:lnTo>
                    <a:pt x="1237" y="1996"/>
                  </a:lnTo>
                  <a:lnTo>
                    <a:pt x="1236" y="1996"/>
                  </a:lnTo>
                  <a:lnTo>
                    <a:pt x="1236" y="1993"/>
                  </a:lnTo>
                  <a:lnTo>
                    <a:pt x="1234" y="1992"/>
                  </a:lnTo>
                  <a:lnTo>
                    <a:pt x="1234" y="1995"/>
                  </a:lnTo>
                  <a:lnTo>
                    <a:pt x="1233" y="1993"/>
                  </a:lnTo>
                  <a:lnTo>
                    <a:pt x="1233" y="1996"/>
                  </a:lnTo>
                  <a:lnTo>
                    <a:pt x="1234" y="1997"/>
                  </a:lnTo>
                  <a:lnTo>
                    <a:pt x="1233" y="1997"/>
                  </a:lnTo>
                  <a:lnTo>
                    <a:pt x="1232" y="1996"/>
                  </a:lnTo>
                  <a:lnTo>
                    <a:pt x="1232" y="1998"/>
                  </a:lnTo>
                  <a:lnTo>
                    <a:pt x="1231" y="1998"/>
                  </a:lnTo>
                  <a:lnTo>
                    <a:pt x="1231" y="1997"/>
                  </a:lnTo>
                  <a:lnTo>
                    <a:pt x="1227" y="1993"/>
                  </a:lnTo>
                  <a:lnTo>
                    <a:pt x="1226" y="1995"/>
                  </a:lnTo>
                  <a:lnTo>
                    <a:pt x="1225" y="1995"/>
                  </a:lnTo>
                  <a:lnTo>
                    <a:pt x="1225" y="1996"/>
                  </a:lnTo>
                  <a:lnTo>
                    <a:pt x="1224" y="1996"/>
                  </a:lnTo>
                  <a:lnTo>
                    <a:pt x="1224" y="1997"/>
                  </a:lnTo>
                  <a:lnTo>
                    <a:pt x="1226" y="1997"/>
                  </a:lnTo>
                  <a:lnTo>
                    <a:pt x="1227" y="1999"/>
                  </a:lnTo>
                  <a:lnTo>
                    <a:pt x="1227" y="2002"/>
                  </a:lnTo>
                  <a:lnTo>
                    <a:pt x="1225" y="2002"/>
                  </a:lnTo>
                  <a:lnTo>
                    <a:pt x="1225" y="2004"/>
                  </a:lnTo>
                  <a:lnTo>
                    <a:pt x="1226" y="2003"/>
                  </a:lnTo>
                  <a:lnTo>
                    <a:pt x="1229" y="2003"/>
                  </a:lnTo>
                  <a:lnTo>
                    <a:pt x="1229" y="2008"/>
                  </a:lnTo>
                  <a:lnTo>
                    <a:pt x="1230" y="2010"/>
                  </a:lnTo>
                  <a:lnTo>
                    <a:pt x="1229" y="2011"/>
                  </a:lnTo>
                  <a:lnTo>
                    <a:pt x="1227" y="2011"/>
                  </a:lnTo>
                  <a:lnTo>
                    <a:pt x="1227" y="2012"/>
                  </a:lnTo>
                  <a:lnTo>
                    <a:pt x="1226" y="2011"/>
                  </a:lnTo>
                  <a:lnTo>
                    <a:pt x="1226" y="2009"/>
                  </a:lnTo>
                  <a:lnTo>
                    <a:pt x="1224" y="2006"/>
                  </a:lnTo>
                  <a:lnTo>
                    <a:pt x="1224" y="2005"/>
                  </a:lnTo>
                  <a:lnTo>
                    <a:pt x="1221" y="2003"/>
                  </a:lnTo>
                  <a:lnTo>
                    <a:pt x="1220" y="2003"/>
                  </a:lnTo>
                  <a:lnTo>
                    <a:pt x="1219" y="2004"/>
                  </a:lnTo>
                  <a:lnTo>
                    <a:pt x="1219" y="2005"/>
                  </a:lnTo>
                  <a:lnTo>
                    <a:pt x="1217" y="2005"/>
                  </a:lnTo>
                  <a:lnTo>
                    <a:pt x="1215" y="2006"/>
                  </a:lnTo>
                  <a:lnTo>
                    <a:pt x="1214" y="2009"/>
                  </a:lnTo>
                  <a:lnTo>
                    <a:pt x="1212" y="2009"/>
                  </a:lnTo>
                  <a:lnTo>
                    <a:pt x="1212" y="2010"/>
                  </a:lnTo>
                  <a:lnTo>
                    <a:pt x="1214" y="2010"/>
                  </a:lnTo>
                  <a:lnTo>
                    <a:pt x="1214" y="2011"/>
                  </a:lnTo>
                  <a:lnTo>
                    <a:pt x="1209" y="2011"/>
                  </a:lnTo>
                  <a:lnTo>
                    <a:pt x="1209" y="2014"/>
                  </a:lnTo>
                  <a:lnTo>
                    <a:pt x="1208" y="2015"/>
                  </a:lnTo>
                  <a:lnTo>
                    <a:pt x="1207" y="2015"/>
                  </a:lnTo>
                  <a:lnTo>
                    <a:pt x="1206" y="2016"/>
                  </a:lnTo>
                  <a:lnTo>
                    <a:pt x="1207" y="2016"/>
                  </a:lnTo>
                  <a:lnTo>
                    <a:pt x="1207" y="2018"/>
                  </a:lnTo>
                  <a:lnTo>
                    <a:pt x="1206" y="2018"/>
                  </a:lnTo>
                  <a:lnTo>
                    <a:pt x="1205" y="2017"/>
                  </a:lnTo>
                  <a:lnTo>
                    <a:pt x="1204" y="2017"/>
                  </a:lnTo>
                  <a:lnTo>
                    <a:pt x="1202" y="2018"/>
                  </a:lnTo>
                  <a:lnTo>
                    <a:pt x="1201" y="2016"/>
                  </a:lnTo>
                  <a:lnTo>
                    <a:pt x="1200" y="2016"/>
                  </a:lnTo>
                  <a:lnTo>
                    <a:pt x="1200" y="2017"/>
                  </a:lnTo>
                  <a:lnTo>
                    <a:pt x="1199" y="2017"/>
                  </a:lnTo>
                  <a:lnTo>
                    <a:pt x="1199" y="2018"/>
                  </a:lnTo>
                  <a:lnTo>
                    <a:pt x="1198" y="2018"/>
                  </a:lnTo>
                  <a:lnTo>
                    <a:pt x="1198" y="2020"/>
                  </a:lnTo>
                  <a:lnTo>
                    <a:pt x="1196" y="2018"/>
                  </a:lnTo>
                  <a:lnTo>
                    <a:pt x="1196" y="2017"/>
                  </a:lnTo>
                  <a:lnTo>
                    <a:pt x="1195" y="2017"/>
                  </a:lnTo>
                  <a:lnTo>
                    <a:pt x="1195" y="2018"/>
                  </a:lnTo>
                  <a:lnTo>
                    <a:pt x="1194" y="2018"/>
                  </a:lnTo>
                  <a:lnTo>
                    <a:pt x="1193" y="2020"/>
                  </a:lnTo>
                  <a:lnTo>
                    <a:pt x="1193" y="2018"/>
                  </a:lnTo>
                  <a:lnTo>
                    <a:pt x="1190" y="2018"/>
                  </a:lnTo>
                  <a:lnTo>
                    <a:pt x="1190" y="2024"/>
                  </a:lnTo>
                  <a:lnTo>
                    <a:pt x="1189" y="2026"/>
                  </a:lnTo>
                  <a:lnTo>
                    <a:pt x="1188" y="2022"/>
                  </a:lnTo>
                  <a:lnTo>
                    <a:pt x="1187" y="2022"/>
                  </a:lnTo>
                  <a:lnTo>
                    <a:pt x="1187" y="2020"/>
                  </a:lnTo>
                  <a:lnTo>
                    <a:pt x="1186" y="2020"/>
                  </a:lnTo>
                  <a:lnTo>
                    <a:pt x="1184" y="2018"/>
                  </a:lnTo>
                  <a:lnTo>
                    <a:pt x="1184" y="2020"/>
                  </a:lnTo>
                  <a:lnTo>
                    <a:pt x="1183" y="2020"/>
                  </a:lnTo>
                  <a:lnTo>
                    <a:pt x="1182" y="2018"/>
                  </a:lnTo>
                  <a:lnTo>
                    <a:pt x="1182" y="2016"/>
                  </a:lnTo>
                  <a:lnTo>
                    <a:pt x="1181" y="2016"/>
                  </a:lnTo>
                  <a:lnTo>
                    <a:pt x="1180" y="2015"/>
                  </a:lnTo>
                  <a:lnTo>
                    <a:pt x="1178" y="2015"/>
                  </a:lnTo>
                  <a:lnTo>
                    <a:pt x="1178" y="2017"/>
                  </a:lnTo>
                  <a:lnTo>
                    <a:pt x="1180" y="2017"/>
                  </a:lnTo>
                  <a:lnTo>
                    <a:pt x="1181" y="2018"/>
                  </a:lnTo>
                  <a:lnTo>
                    <a:pt x="1181" y="2023"/>
                  </a:lnTo>
                  <a:lnTo>
                    <a:pt x="1183" y="2024"/>
                  </a:lnTo>
                  <a:lnTo>
                    <a:pt x="1182" y="2026"/>
                  </a:lnTo>
                  <a:lnTo>
                    <a:pt x="1182" y="2028"/>
                  </a:lnTo>
                  <a:lnTo>
                    <a:pt x="1181" y="2028"/>
                  </a:lnTo>
                  <a:lnTo>
                    <a:pt x="1181" y="2027"/>
                  </a:lnTo>
                  <a:lnTo>
                    <a:pt x="1180" y="2026"/>
                  </a:lnTo>
                  <a:lnTo>
                    <a:pt x="1180" y="2024"/>
                  </a:lnTo>
                  <a:lnTo>
                    <a:pt x="1177" y="2022"/>
                  </a:lnTo>
                  <a:lnTo>
                    <a:pt x="1177" y="2021"/>
                  </a:lnTo>
                  <a:lnTo>
                    <a:pt x="1174" y="2021"/>
                  </a:lnTo>
                  <a:lnTo>
                    <a:pt x="1174" y="2018"/>
                  </a:lnTo>
                  <a:lnTo>
                    <a:pt x="1176" y="2018"/>
                  </a:lnTo>
                  <a:lnTo>
                    <a:pt x="1175" y="2017"/>
                  </a:lnTo>
                  <a:lnTo>
                    <a:pt x="1173" y="2017"/>
                  </a:lnTo>
                  <a:lnTo>
                    <a:pt x="1173" y="2016"/>
                  </a:lnTo>
                  <a:lnTo>
                    <a:pt x="1171" y="2016"/>
                  </a:lnTo>
                  <a:lnTo>
                    <a:pt x="1171" y="2017"/>
                  </a:lnTo>
                  <a:lnTo>
                    <a:pt x="1173" y="2018"/>
                  </a:lnTo>
                  <a:lnTo>
                    <a:pt x="1173" y="2021"/>
                  </a:lnTo>
                  <a:lnTo>
                    <a:pt x="1174" y="2021"/>
                  </a:lnTo>
                  <a:lnTo>
                    <a:pt x="1175" y="2022"/>
                  </a:lnTo>
                  <a:lnTo>
                    <a:pt x="1176" y="2022"/>
                  </a:lnTo>
                  <a:lnTo>
                    <a:pt x="1178" y="2024"/>
                  </a:lnTo>
                  <a:lnTo>
                    <a:pt x="1178" y="2029"/>
                  </a:lnTo>
                  <a:lnTo>
                    <a:pt x="1177" y="2029"/>
                  </a:lnTo>
                  <a:lnTo>
                    <a:pt x="1177" y="2028"/>
                  </a:lnTo>
                  <a:lnTo>
                    <a:pt x="1176" y="2027"/>
                  </a:lnTo>
                  <a:lnTo>
                    <a:pt x="1176" y="2028"/>
                  </a:lnTo>
                  <a:lnTo>
                    <a:pt x="1177" y="2030"/>
                  </a:lnTo>
                  <a:lnTo>
                    <a:pt x="1177" y="2032"/>
                  </a:lnTo>
                  <a:lnTo>
                    <a:pt x="1176" y="2033"/>
                  </a:lnTo>
                  <a:lnTo>
                    <a:pt x="1176" y="2035"/>
                  </a:lnTo>
                  <a:lnTo>
                    <a:pt x="1175" y="2036"/>
                  </a:lnTo>
                  <a:lnTo>
                    <a:pt x="1171" y="2036"/>
                  </a:lnTo>
                  <a:lnTo>
                    <a:pt x="1171" y="2038"/>
                  </a:lnTo>
                  <a:lnTo>
                    <a:pt x="1175" y="2038"/>
                  </a:lnTo>
                  <a:lnTo>
                    <a:pt x="1174" y="2039"/>
                  </a:lnTo>
                  <a:lnTo>
                    <a:pt x="1174" y="2040"/>
                  </a:lnTo>
                  <a:lnTo>
                    <a:pt x="1173" y="2040"/>
                  </a:lnTo>
                  <a:lnTo>
                    <a:pt x="1171" y="2042"/>
                  </a:lnTo>
                  <a:lnTo>
                    <a:pt x="1171" y="2049"/>
                  </a:lnTo>
                  <a:lnTo>
                    <a:pt x="1170" y="2051"/>
                  </a:lnTo>
                  <a:lnTo>
                    <a:pt x="1169" y="2049"/>
                  </a:lnTo>
                  <a:lnTo>
                    <a:pt x="1168" y="2049"/>
                  </a:lnTo>
                  <a:lnTo>
                    <a:pt x="1168" y="2051"/>
                  </a:lnTo>
                  <a:lnTo>
                    <a:pt x="1167" y="2052"/>
                  </a:lnTo>
                  <a:lnTo>
                    <a:pt x="1167" y="2054"/>
                  </a:lnTo>
                  <a:lnTo>
                    <a:pt x="1165" y="2057"/>
                  </a:lnTo>
                  <a:lnTo>
                    <a:pt x="1165" y="2058"/>
                  </a:lnTo>
                  <a:lnTo>
                    <a:pt x="1164" y="2059"/>
                  </a:lnTo>
                  <a:lnTo>
                    <a:pt x="1164" y="2063"/>
                  </a:lnTo>
                  <a:lnTo>
                    <a:pt x="1163" y="2064"/>
                  </a:lnTo>
                  <a:lnTo>
                    <a:pt x="1163" y="2063"/>
                  </a:lnTo>
                  <a:lnTo>
                    <a:pt x="1162" y="2064"/>
                  </a:lnTo>
                  <a:lnTo>
                    <a:pt x="1162" y="2065"/>
                  </a:lnTo>
                  <a:lnTo>
                    <a:pt x="1161" y="2066"/>
                  </a:lnTo>
                  <a:lnTo>
                    <a:pt x="1161" y="2065"/>
                  </a:lnTo>
                  <a:lnTo>
                    <a:pt x="1159" y="2064"/>
                  </a:lnTo>
                  <a:lnTo>
                    <a:pt x="1159" y="2070"/>
                  </a:lnTo>
                  <a:lnTo>
                    <a:pt x="1158" y="2072"/>
                  </a:lnTo>
                  <a:lnTo>
                    <a:pt x="1158" y="2075"/>
                  </a:lnTo>
                  <a:lnTo>
                    <a:pt x="1157" y="2073"/>
                  </a:lnTo>
                  <a:lnTo>
                    <a:pt x="1156" y="2071"/>
                  </a:lnTo>
                  <a:lnTo>
                    <a:pt x="1156" y="2067"/>
                  </a:lnTo>
                  <a:lnTo>
                    <a:pt x="1155" y="2066"/>
                  </a:lnTo>
                  <a:lnTo>
                    <a:pt x="1155" y="2071"/>
                  </a:lnTo>
                  <a:lnTo>
                    <a:pt x="1156" y="2071"/>
                  </a:lnTo>
                  <a:lnTo>
                    <a:pt x="1155" y="2072"/>
                  </a:lnTo>
                  <a:lnTo>
                    <a:pt x="1153" y="2075"/>
                  </a:lnTo>
                  <a:lnTo>
                    <a:pt x="1153" y="2076"/>
                  </a:lnTo>
                  <a:lnTo>
                    <a:pt x="1152" y="2075"/>
                  </a:lnTo>
                  <a:lnTo>
                    <a:pt x="1150" y="2076"/>
                  </a:lnTo>
                  <a:lnTo>
                    <a:pt x="1150" y="2077"/>
                  </a:lnTo>
                  <a:lnTo>
                    <a:pt x="1147" y="2079"/>
                  </a:lnTo>
                  <a:lnTo>
                    <a:pt x="1146" y="2079"/>
                  </a:lnTo>
                  <a:lnTo>
                    <a:pt x="1144" y="2082"/>
                  </a:lnTo>
                  <a:lnTo>
                    <a:pt x="1143" y="2082"/>
                  </a:lnTo>
                  <a:lnTo>
                    <a:pt x="1143" y="2089"/>
                  </a:lnTo>
                  <a:lnTo>
                    <a:pt x="1142" y="2089"/>
                  </a:lnTo>
                  <a:lnTo>
                    <a:pt x="1142" y="2091"/>
                  </a:lnTo>
                  <a:lnTo>
                    <a:pt x="1143" y="2094"/>
                  </a:lnTo>
                  <a:lnTo>
                    <a:pt x="1143" y="2095"/>
                  </a:lnTo>
                  <a:lnTo>
                    <a:pt x="1145" y="2097"/>
                  </a:lnTo>
                  <a:lnTo>
                    <a:pt x="1149" y="2097"/>
                  </a:lnTo>
                  <a:lnTo>
                    <a:pt x="1155" y="2098"/>
                  </a:lnTo>
                  <a:lnTo>
                    <a:pt x="1156" y="2100"/>
                  </a:lnTo>
                  <a:lnTo>
                    <a:pt x="1157" y="2100"/>
                  </a:lnTo>
                  <a:lnTo>
                    <a:pt x="1157" y="2101"/>
                  </a:lnTo>
                  <a:lnTo>
                    <a:pt x="1158" y="2104"/>
                  </a:lnTo>
                  <a:lnTo>
                    <a:pt x="1158" y="2106"/>
                  </a:lnTo>
                  <a:lnTo>
                    <a:pt x="1162" y="2109"/>
                  </a:lnTo>
                  <a:lnTo>
                    <a:pt x="1163" y="2109"/>
                  </a:lnTo>
                  <a:lnTo>
                    <a:pt x="1163" y="2108"/>
                  </a:lnTo>
                  <a:lnTo>
                    <a:pt x="1164" y="2107"/>
                  </a:lnTo>
                  <a:lnTo>
                    <a:pt x="1165" y="2108"/>
                  </a:lnTo>
                  <a:lnTo>
                    <a:pt x="1167" y="2110"/>
                  </a:lnTo>
                  <a:lnTo>
                    <a:pt x="1167" y="2115"/>
                  </a:lnTo>
                  <a:lnTo>
                    <a:pt x="1168" y="2118"/>
                  </a:lnTo>
                  <a:lnTo>
                    <a:pt x="1169" y="2119"/>
                  </a:lnTo>
                  <a:lnTo>
                    <a:pt x="1170" y="2119"/>
                  </a:lnTo>
                  <a:lnTo>
                    <a:pt x="1171" y="2124"/>
                  </a:lnTo>
                  <a:lnTo>
                    <a:pt x="1173" y="2125"/>
                  </a:lnTo>
                  <a:lnTo>
                    <a:pt x="1173" y="2127"/>
                  </a:lnTo>
                  <a:lnTo>
                    <a:pt x="1174" y="2128"/>
                  </a:lnTo>
                  <a:lnTo>
                    <a:pt x="1175" y="2128"/>
                  </a:lnTo>
                  <a:lnTo>
                    <a:pt x="1174" y="2129"/>
                  </a:lnTo>
                  <a:lnTo>
                    <a:pt x="1174" y="2131"/>
                  </a:lnTo>
                  <a:lnTo>
                    <a:pt x="1175" y="2131"/>
                  </a:lnTo>
                  <a:lnTo>
                    <a:pt x="1176" y="2132"/>
                  </a:lnTo>
                  <a:lnTo>
                    <a:pt x="1176" y="2134"/>
                  </a:lnTo>
                  <a:lnTo>
                    <a:pt x="1175" y="2134"/>
                  </a:lnTo>
                  <a:lnTo>
                    <a:pt x="1174" y="2135"/>
                  </a:lnTo>
                  <a:lnTo>
                    <a:pt x="1174" y="2139"/>
                  </a:lnTo>
                  <a:lnTo>
                    <a:pt x="1173" y="2140"/>
                  </a:lnTo>
                  <a:lnTo>
                    <a:pt x="1173" y="2141"/>
                  </a:lnTo>
                  <a:lnTo>
                    <a:pt x="1171" y="2144"/>
                  </a:lnTo>
                  <a:lnTo>
                    <a:pt x="1171" y="2143"/>
                  </a:lnTo>
                  <a:lnTo>
                    <a:pt x="1170" y="2143"/>
                  </a:lnTo>
                  <a:lnTo>
                    <a:pt x="1170" y="2145"/>
                  </a:lnTo>
                  <a:lnTo>
                    <a:pt x="1173" y="2147"/>
                  </a:lnTo>
                  <a:lnTo>
                    <a:pt x="1173" y="2150"/>
                  </a:lnTo>
                  <a:lnTo>
                    <a:pt x="1174" y="2149"/>
                  </a:lnTo>
                  <a:lnTo>
                    <a:pt x="1175" y="2146"/>
                  </a:lnTo>
                  <a:lnTo>
                    <a:pt x="1175" y="2140"/>
                  </a:lnTo>
                  <a:lnTo>
                    <a:pt x="1176" y="2140"/>
                  </a:lnTo>
                  <a:lnTo>
                    <a:pt x="1176" y="2137"/>
                  </a:lnTo>
                  <a:lnTo>
                    <a:pt x="1177" y="2135"/>
                  </a:lnTo>
                  <a:lnTo>
                    <a:pt x="1177" y="2129"/>
                  </a:lnTo>
                  <a:lnTo>
                    <a:pt x="1178" y="2128"/>
                  </a:lnTo>
                  <a:lnTo>
                    <a:pt x="1178" y="2127"/>
                  </a:lnTo>
                  <a:lnTo>
                    <a:pt x="1180" y="2126"/>
                  </a:lnTo>
                  <a:lnTo>
                    <a:pt x="1181" y="2126"/>
                  </a:lnTo>
                  <a:lnTo>
                    <a:pt x="1182" y="2127"/>
                  </a:lnTo>
                  <a:lnTo>
                    <a:pt x="1183" y="2127"/>
                  </a:lnTo>
                  <a:lnTo>
                    <a:pt x="1184" y="2128"/>
                  </a:lnTo>
                  <a:lnTo>
                    <a:pt x="1182" y="2131"/>
                  </a:lnTo>
                  <a:lnTo>
                    <a:pt x="1181" y="2134"/>
                  </a:lnTo>
                  <a:lnTo>
                    <a:pt x="1177" y="2143"/>
                  </a:lnTo>
                  <a:lnTo>
                    <a:pt x="1177" y="2149"/>
                  </a:lnTo>
                  <a:lnTo>
                    <a:pt x="1176" y="2152"/>
                  </a:lnTo>
                  <a:lnTo>
                    <a:pt x="1175" y="2155"/>
                  </a:lnTo>
                  <a:lnTo>
                    <a:pt x="1175" y="2157"/>
                  </a:lnTo>
                  <a:lnTo>
                    <a:pt x="1176" y="2158"/>
                  </a:lnTo>
                  <a:lnTo>
                    <a:pt x="1176" y="2159"/>
                  </a:lnTo>
                  <a:lnTo>
                    <a:pt x="1175" y="2161"/>
                  </a:lnTo>
                  <a:lnTo>
                    <a:pt x="1176" y="2162"/>
                  </a:lnTo>
                  <a:lnTo>
                    <a:pt x="1178" y="2159"/>
                  </a:lnTo>
                  <a:lnTo>
                    <a:pt x="1180" y="2159"/>
                  </a:lnTo>
                  <a:lnTo>
                    <a:pt x="1180" y="2162"/>
                  </a:lnTo>
                  <a:lnTo>
                    <a:pt x="1178" y="2163"/>
                  </a:lnTo>
                  <a:lnTo>
                    <a:pt x="1178" y="2164"/>
                  </a:lnTo>
                  <a:lnTo>
                    <a:pt x="1177" y="2164"/>
                  </a:lnTo>
                  <a:lnTo>
                    <a:pt x="1175" y="2167"/>
                  </a:lnTo>
                  <a:lnTo>
                    <a:pt x="1176" y="2168"/>
                  </a:lnTo>
                  <a:lnTo>
                    <a:pt x="1175" y="2169"/>
                  </a:lnTo>
                  <a:lnTo>
                    <a:pt x="1175" y="2171"/>
                  </a:lnTo>
                  <a:lnTo>
                    <a:pt x="1174" y="2172"/>
                  </a:lnTo>
                  <a:lnTo>
                    <a:pt x="1174" y="2174"/>
                  </a:lnTo>
                  <a:lnTo>
                    <a:pt x="1175" y="2177"/>
                  </a:lnTo>
                  <a:lnTo>
                    <a:pt x="1177" y="2181"/>
                  </a:lnTo>
                  <a:lnTo>
                    <a:pt x="1180" y="2182"/>
                  </a:lnTo>
                  <a:lnTo>
                    <a:pt x="1181" y="2183"/>
                  </a:lnTo>
                  <a:lnTo>
                    <a:pt x="1181" y="2184"/>
                  </a:lnTo>
                  <a:lnTo>
                    <a:pt x="1184" y="2187"/>
                  </a:lnTo>
                  <a:lnTo>
                    <a:pt x="1184" y="2189"/>
                  </a:lnTo>
                  <a:lnTo>
                    <a:pt x="1186" y="2192"/>
                  </a:lnTo>
                  <a:lnTo>
                    <a:pt x="1186" y="2198"/>
                  </a:lnTo>
                  <a:lnTo>
                    <a:pt x="1187" y="2200"/>
                  </a:lnTo>
                  <a:lnTo>
                    <a:pt x="1190" y="2201"/>
                  </a:lnTo>
                  <a:lnTo>
                    <a:pt x="1192" y="2202"/>
                  </a:lnTo>
                  <a:lnTo>
                    <a:pt x="1194" y="2208"/>
                  </a:lnTo>
                  <a:lnTo>
                    <a:pt x="1196" y="2212"/>
                  </a:lnTo>
                  <a:lnTo>
                    <a:pt x="1200" y="2215"/>
                  </a:lnTo>
                  <a:lnTo>
                    <a:pt x="1201" y="2215"/>
                  </a:lnTo>
                  <a:lnTo>
                    <a:pt x="1206" y="2226"/>
                  </a:lnTo>
                  <a:lnTo>
                    <a:pt x="1207" y="2227"/>
                  </a:lnTo>
                  <a:lnTo>
                    <a:pt x="1209" y="2229"/>
                  </a:lnTo>
                  <a:lnTo>
                    <a:pt x="1209" y="2230"/>
                  </a:lnTo>
                  <a:lnTo>
                    <a:pt x="1211" y="2231"/>
                  </a:lnTo>
                  <a:lnTo>
                    <a:pt x="1211" y="2233"/>
                  </a:lnTo>
                  <a:lnTo>
                    <a:pt x="1213" y="2239"/>
                  </a:lnTo>
                  <a:lnTo>
                    <a:pt x="1214" y="2241"/>
                  </a:lnTo>
                  <a:lnTo>
                    <a:pt x="1217" y="2242"/>
                  </a:lnTo>
                  <a:lnTo>
                    <a:pt x="1219" y="2242"/>
                  </a:lnTo>
                  <a:lnTo>
                    <a:pt x="1221" y="2244"/>
                  </a:lnTo>
                  <a:lnTo>
                    <a:pt x="1217" y="2251"/>
                  </a:lnTo>
                  <a:lnTo>
                    <a:pt x="1214" y="2257"/>
                  </a:lnTo>
                  <a:lnTo>
                    <a:pt x="1214" y="2258"/>
                  </a:lnTo>
                  <a:lnTo>
                    <a:pt x="1213" y="2260"/>
                  </a:lnTo>
                  <a:lnTo>
                    <a:pt x="1209" y="2262"/>
                  </a:lnTo>
                  <a:lnTo>
                    <a:pt x="1207" y="2263"/>
                  </a:lnTo>
                  <a:lnTo>
                    <a:pt x="1206" y="2264"/>
                  </a:lnTo>
                  <a:lnTo>
                    <a:pt x="1201" y="2266"/>
                  </a:lnTo>
                  <a:lnTo>
                    <a:pt x="1200" y="2266"/>
                  </a:lnTo>
                  <a:lnTo>
                    <a:pt x="1199" y="2268"/>
                  </a:lnTo>
                  <a:lnTo>
                    <a:pt x="1198" y="2272"/>
                  </a:lnTo>
                  <a:lnTo>
                    <a:pt x="1196" y="2273"/>
                  </a:lnTo>
                  <a:lnTo>
                    <a:pt x="1195" y="2272"/>
                  </a:lnTo>
                  <a:lnTo>
                    <a:pt x="1195" y="2273"/>
                  </a:lnTo>
                  <a:lnTo>
                    <a:pt x="1194" y="2274"/>
                  </a:lnTo>
                  <a:lnTo>
                    <a:pt x="1194" y="2275"/>
                  </a:lnTo>
                  <a:lnTo>
                    <a:pt x="1193" y="2275"/>
                  </a:lnTo>
                  <a:lnTo>
                    <a:pt x="1193" y="2280"/>
                  </a:lnTo>
                  <a:lnTo>
                    <a:pt x="1192" y="2280"/>
                  </a:lnTo>
                  <a:lnTo>
                    <a:pt x="1190" y="2281"/>
                  </a:lnTo>
                  <a:lnTo>
                    <a:pt x="1186" y="2281"/>
                  </a:lnTo>
                  <a:lnTo>
                    <a:pt x="1184" y="2280"/>
                  </a:lnTo>
                  <a:lnTo>
                    <a:pt x="1182" y="2279"/>
                  </a:lnTo>
                  <a:lnTo>
                    <a:pt x="1181" y="2279"/>
                  </a:lnTo>
                  <a:lnTo>
                    <a:pt x="1181" y="2280"/>
                  </a:lnTo>
                  <a:lnTo>
                    <a:pt x="1177" y="2280"/>
                  </a:lnTo>
                  <a:lnTo>
                    <a:pt x="1175" y="2278"/>
                  </a:lnTo>
                  <a:lnTo>
                    <a:pt x="1170" y="2278"/>
                  </a:lnTo>
                  <a:lnTo>
                    <a:pt x="1169" y="2276"/>
                  </a:lnTo>
                  <a:lnTo>
                    <a:pt x="1167" y="2275"/>
                  </a:lnTo>
                  <a:lnTo>
                    <a:pt x="1165" y="2274"/>
                  </a:lnTo>
                  <a:lnTo>
                    <a:pt x="1165" y="2269"/>
                  </a:lnTo>
                  <a:lnTo>
                    <a:pt x="1163" y="2267"/>
                  </a:lnTo>
                  <a:lnTo>
                    <a:pt x="1163" y="2264"/>
                  </a:lnTo>
                  <a:lnTo>
                    <a:pt x="1162" y="2264"/>
                  </a:lnTo>
                  <a:lnTo>
                    <a:pt x="1162" y="2263"/>
                  </a:lnTo>
                  <a:lnTo>
                    <a:pt x="1161" y="2262"/>
                  </a:lnTo>
                  <a:lnTo>
                    <a:pt x="1161" y="2260"/>
                  </a:lnTo>
                  <a:lnTo>
                    <a:pt x="1158" y="2260"/>
                  </a:lnTo>
                  <a:lnTo>
                    <a:pt x="1158" y="2261"/>
                  </a:lnTo>
                  <a:lnTo>
                    <a:pt x="1156" y="2261"/>
                  </a:lnTo>
                  <a:lnTo>
                    <a:pt x="1156" y="2260"/>
                  </a:lnTo>
                  <a:lnTo>
                    <a:pt x="1155" y="2258"/>
                  </a:lnTo>
                  <a:lnTo>
                    <a:pt x="1153" y="2256"/>
                  </a:lnTo>
                  <a:lnTo>
                    <a:pt x="1151" y="2254"/>
                  </a:lnTo>
                  <a:lnTo>
                    <a:pt x="1151" y="2253"/>
                  </a:lnTo>
                  <a:lnTo>
                    <a:pt x="1150" y="2251"/>
                  </a:lnTo>
                  <a:lnTo>
                    <a:pt x="1147" y="2251"/>
                  </a:lnTo>
                  <a:lnTo>
                    <a:pt x="1145" y="2249"/>
                  </a:lnTo>
                  <a:lnTo>
                    <a:pt x="1145" y="2247"/>
                  </a:lnTo>
                  <a:lnTo>
                    <a:pt x="1144" y="2245"/>
                  </a:lnTo>
                  <a:lnTo>
                    <a:pt x="1144" y="2244"/>
                  </a:lnTo>
                  <a:lnTo>
                    <a:pt x="1143" y="2245"/>
                  </a:lnTo>
                  <a:lnTo>
                    <a:pt x="1140" y="2245"/>
                  </a:lnTo>
                  <a:lnTo>
                    <a:pt x="1138" y="2248"/>
                  </a:lnTo>
                  <a:lnTo>
                    <a:pt x="1136" y="2248"/>
                  </a:lnTo>
                  <a:lnTo>
                    <a:pt x="1136" y="2243"/>
                  </a:lnTo>
                  <a:lnTo>
                    <a:pt x="1134" y="2243"/>
                  </a:lnTo>
                  <a:lnTo>
                    <a:pt x="1133" y="2242"/>
                  </a:lnTo>
                  <a:lnTo>
                    <a:pt x="1131" y="2242"/>
                  </a:lnTo>
                  <a:lnTo>
                    <a:pt x="1130" y="2241"/>
                  </a:lnTo>
                  <a:lnTo>
                    <a:pt x="1128" y="2241"/>
                  </a:lnTo>
                  <a:lnTo>
                    <a:pt x="1126" y="2239"/>
                  </a:lnTo>
                  <a:lnTo>
                    <a:pt x="1125" y="2239"/>
                  </a:lnTo>
                  <a:lnTo>
                    <a:pt x="1124" y="2237"/>
                  </a:lnTo>
                  <a:lnTo>
                    <a:pt x="1122" y="2236"/>
                  </a:lnTo>
                  <a:lnTo>
                    <a:pt x="1120" y="2236"/>
                  </a:lnTo>
                  <a:lnTo>
                    <a:pt x="1118" y="2237"/>
                  </a:lnTo>
                  <a:lnTo>
                    <a:pt x="1117" y="2237"/>
                  </a:lnTo>
                  <a:lnTo>
                    <a:pt x="1115" y="2236"/>
                  </a:lnTo>
                  <a:lnTo>
                    <a:pt x="1115" y="2235"/>
                  </a:lnTo>
                  <a:lnTo>
                    <a:pt x="1113" y="2235"/>
                  </a:lnTo>
                  <a:lnTo>
                    <a:pt x="1113" y="2233"/>
                  </a:lnTo>
                  <a:lnTo>
                    <a:pt x="1112" y="2233"/>
                  </a:lnTo>
                  <a:lnTo>
                    <a:pt x="1112" y="2235"/>
                  </a:lnTo>
                  <a:lnTo>
                    <a:pt x="1109" y="2235"/>
                  </a:lnTo>
                  <a:lnTo>
                    <a:pt x="1109" y="2233"/>
                  </a:lnTo>
                  <a:lnTo>
                    <a:pt x="1108" y="2231"/>
                  </a:lnTo>
                  <a:lnTo>
                    <a:pt x="1108" y="2230"/>
                  </a:lnTo>
                  <a:lnTo>
                    <a:pt x="1105" y="2229"/>
                  </a:lnTo>
                  <a:lnTo>
                    <a:pt x="1100" y="2226"/>
                  </a:lnTo>
                  <a:lnTo>
                    <a:pt x="1096" y="2223"/>
                  </a:lnTo>
                  <a:lnTo>
                    <a:pt x="1101" y="2211"/>
                  </a:lnTo>
                  <a:lnTo>
                    <a:pt x="1102" y="2210"/>
                  </a:lnTo>
                  <a:lnTo>
                    <a:pt x="1100" y="2207"/>
                  </a:lnTo>
                  <a:lnTo>
                    <a:pt x="1093" y="2205"/>
                  </a:lnTo>
                  <a:lnTo>
                    <a:pt x="1090" y="2205"/>
                  </a:lnTo>
                  <a:lnTo>
                    <a:pt x="1088" y="2206"/>
                  </a:lnTo>
                  <a:lnTo>
                    <a:pt x="1084" y="2206"/>
                  </a:lnTo>
                  <a:lnTo>
                    <a:pt x="1083" y="2205"/>
                  </a:lnTo>
                  <a:lnTo>
                    <a:pt x="1083" y="2204"/>
                  </a:lnTo>
                  <a:lnTo>
                    <a:pt x="1082" y="2202"/>
                  </a:lnTo>
                  <a:lnTo>
                    <a:pt x="1078" y="2198"/>
                  </a:lnTo>
                  <a:lnTo>
                    <a:pt x="1076" y="2195"/>
                  </a:lnTo>
                  <a:lnTo>
                    <a:pt x="1075" y="2196"/>
                  </a:lnTo>
                  <a:lnTo>
                    <a:pt x="1071" y="2196"/>
                  </a:lnTo>
                  <a:lnTo>
                    <a:pt x="1066" y="2193"/>
                  </a:lnTo>
                  <a:lnTo>
                    <a:pt x="1064" y="2193"/>
                  </a:lnTo>
                  <a:lnTo>
                    <a:pt x="1064" y="2194"/>
                  </a:lnTo>
                  <a:lnTo>
                    <a:pt x="1063" y="2195"/>
                  </a:lnTo>
                  <a:lnTo>
                    <a:pt x="1062" y="2198"/>
                  </a:lnTo>
                  <a:lnTo>
                    <a:pt x="1062" y="2201"/>
                  </a:lnTo>
                  <a:lnTo>
                    <a:pt x="1060" y="2201"/>
                  </a:lnTo>
                  <a:lnTo>
                    <a:pt x="1060" y="2200"/>
                  </a:lnTo>
                  <a:lnTo>
                    <a:pt x="1059" y="2198"/>
                  </a:lnTo>
                  <a:lnTo>
                    <a:pt x="1059" y="2196"/>
                  </a:lnTo>
                  <a:lnTo>
                    <a:pt x="1057" y="2194"/>
                  </a:lnTo>
                  <a:lnTo>
                    <a:pt x="1056" y="2194"/>
                  </a:lnTo>
                  <a:lnTo>
                    <a:pt x="1053" y="2193"/>
                  </a:lnTo>
                  <a:lnTo>
                    <a:pt x="1049" y="2193"/>
                  </a:lnTo>
                  <a:lnTo>
                    <a:pt x="1045" y="2195"/>
                  </a:lnTo>
                  <a:lnTo>
                    <a:pt x="1040" y="2195"/>
                  </a:lnTo>
                  <a:lnTo>
                    <a:pt x="1039" y="2196"/>
                  </a:lnTo>
                  <a:lnTo>
                    <a:pt x="1038" y="2199"/>
                  </a:lnTo>
                  <a:lnTo>
                    <a:pt x="1037" y="2200"/>
                  </a:lnTo>
                  <a:lnTo>
                    <a:pt x="1034" y="2200"/>
                  </a:lnTo>
                  <a:lnTo>
                    <a:pt x="1031" y="2201"/>
                  </a:lnTo>
                  <a:lnTo>
                    <a:pt x="1028" y="2201"/>
                  </a:lnTo>
                  <a:lnTo>
                    <a:pt x="1028" y="2202"/>
                  </a:lnTo>
                  <a:lnTo>
                    <a:pt x="1027" y="2204"/>
                  </a:lnTo>
                  <a:lnTo>
                    <a:pt x="1027" y="2205"/>
                  </a:lnTo>
                  <a:lnTo>
                    <a:pt x="1026" y="2205"/>
                  </a:lnTo>
                  <a:lnTo>
                    <a:pt x="1024" y="2202"/>
                  </a:lnTo>
                  <a:lnTo>
                    <a:pt x="1020" y="2202"/>
                  </a:lnTo>
                  <a:lnTo>
                    <a:pt x="1018" y="2201"/>
                  </a:lnTo>
                  <a:lnTo>
                    <a:pt x="1016" y="2200"/>
                  </a:lnTo>
                  <a:lnTo>
                    <a:pt x="1016" y="2199"/>
                  </a:lnTo>
                  <a:lnTo>
                    <a:pt x="1018" y="2198"/>
                  </a:lnTo>
                  <a:lnTo>
                    <a:pt x="1020" y="2196"/>
                  </a:lnTo>
                  <a:lnTo>
                    <a:pt x="1020" y="2193"/>
                  </a:lnTo>
                  <a:lnTo>
                    <a:pt x="1018" y="2193"/>
                  </a:lnTo>
                  <a:lnTo>
                    <a:pt x="1014" y="2192"/>
                  </a:lnTo>
                  <a:lnTo>
                    <a:pt x="1010" y="2188"/>
                  </a:lnTo>
                  <a:lnTo>
                    <a:pt x="1008" y="2187"/>
                  </a:lnTo>
                  <a:lnTo>
                    <a:pt x="1007" y="2187"/>
                  </a:lnTo>
                  <a:lnTo>
                    <a:pt x="1002" y="2186"/>
                  </a:lnTo>
                  <a:lnTo>
                    <a:pt x="995" y="2183"/>
                  </a:lnTo>
                  <a:lnTo>
                    <a:pt x="994" y="2182"/>
                  </a:lnTo>
                  <a:lnTo>
                    <a:pt x="993" y="2182"/>
                  </a:lnTo>
                  <a:lnTo>
                    <a:pt x="987" y="2176"/>
                  </a:lnTo>
                  <a:lnTo>
                    <a:pt x="985" y="2176"/>
                  </a:lnTo>
                  <a:lnTo>
                    <a:pt x="985" y="2175"/>
                  </a:lnTo>
                  <a:lnTo>
                    <a:pt x="987" y="2174"/>
                  </a:lnTo>
                  <a:lnTo>
                    <a:pt x="987" y="2172"/>
                  </a:lnTo>
                  <a:lnTo>
                    <a:pt x="983" y="2171"/>
                  </a:lnTo>
                  <a:lnTo>
                    <a:pt x="982" y="2171"/>
                  </a:lnTo>
                  <a:lnTo>
                    <a:pt x="979" y="2169"/>
                  </a:lnTo>
                  <a:lnTo>
                    <a:pt x="971" y="2169"/>
                  </a:lnTo>
                  <a:lnTo>
                    <a:pt x="971" y="2170"/>
                  </a:lnTo>
                  <a:lnTo>
                    <a:pt x="970" y="2171"/>
                  </a:lnTo>
                  <a:lnTo>
                    <a:pt x="969" y="2170"/>
                  </a:lnTo>
                  <a:lnTo>
                    <a:pt x="966" y="2169"/>
                  </a:lnTo>
                  <a:lnTo>
                    <a:pt x="964" y="2167"/>
                  </a:lnTo>
                  <a:lnTo>
                    <a:pt x="962" y="2165"/>
                  </a:lnTo>
                  <a:lnTo>
                    <a:pt x="952" y="2165"/>
                  </a:lnTo>
                  <a:lnTo>
                    <a:pt x="951" y="2167"/>
                  </a:lnTo>
                  <a:lnTo>
                    <a:pt x="947" y="2168"/>
                  </a:lnTo>
                  <a:lnTo>
                    <a:pt x="944" y="2168"/>
                  </a:lnTo>
                  <a:lnTo>
                    <a:pt x="941" y="2167"/>
                  </a:lnTo>
                  <a:lnTo>
                    <a:pt x="932" y="2167"/>
                  </a:lnTo>
                  <a:lnTo>
                    <a:pt x="931" y="2165"/>
                  </a:lnTo>
                  <a:lnTo>
                    <a:pt x="928" y="2167"/>
                  </a:lnTo>
                  <a:lnTo>
                    <a:pt x="926" y="2167"/>
                  </a:lnTo>
                  <a:lnTo>
                    <a:pt x="922" y="2163"/>
                  </a:lnTo>
                  <a:lnTo>
                    <a:pt x="920" y="2162"/>
                  </a:lnTo>
                  <a:lnTo>
                    <a:pt x="919" y="2162"/>
                  </a:lnTo>
                  <a:lnTo>
                    <a:pt x="919" y="2159"/>
                  </a:lnTo>
                  <a:lnTo>
                    <a:pt x="914" y="2159"/>
                  </a:lnTo>
                  <a:lnTo>
                    <a:pt x="912" y="2158"/>
                  </a:lnTo>
                  <a:lnTo>
                    <a:pt x="910" y="2158"/>
                  </a:lnTo>
                  <a:lnTo>
                    <a:pt x="909" y="2157"/>
                  </a:lnTo>
                  <a:lnTo>
                    <a:pt x="902" y="2157"/>
                  </a:lnTo>
                  <a:lnTo>
                    <a:pt x="896" y="2152"/>
                  </a:lnTo>
                  <a:lnTo>
                    <a:pt x="895" y="2151"/>
                  </a:lnTo>
                  <a:lnTo>
                    <a:pt x="891" y="2150"/>
                  </a:lnTo>
                  <a:lnTo>
                    <a:pt x="889" y="2149"/>
                  </a:lnTo>
                  <a:lnTo>
                    <a:pt x="888" y="2147"/>
                  </a:lnTo>
                  <a:lnTo>
                    <a:pt x="885" y="2147"/>
                  </a:lnTo>
                  <a:lnTo>
                    <a:pt x="883" y="2149"/>
                  </a:lnTo>
                  <a:lnTo>
                    <a:pt x="882" y="2150"/>
                  </a:lnTo>
                  <a:lnTo>
                    <a:pt x="879" y="2149"/>
                  </a:lnTo>
                  <a:lnTo>
                    <a:pt x="870" y="2145"/>
                  </a:lnTo>
                  <a:lnTo>
                    <a:pt x="866" y="2145"/>
                  </a:lnTo>
                  <a:lnTo>
                    <a:pt x="864" y="2146"/>
                  </a:lnTo>
                  <a:lnTo>
                    <a:pt x="863" y="2146"/>
                  </a:lnTo>
                  <a:lnTo>
                    <a:pt x="863" y="2147"/>
                  </a:lnTo>
                  <a:lnTo>
                    <a:pt x="859" y="2155"/>
                  </a:lnTo>
                  <a:lnTo>
                    <a:pt x="859" y="2156"/>
                  </a:lnTo>
                  <a:lnTo>
                    <a:pt x="858" y="2156"/>
                  </a:lnTo>
                  <a:lnTo>
                    <a:pt x="855" y="2153"/>
                  </a:lnTo>
                  <a:lnTo>
                    <a:pt x="855" y="2152"/>
                  </a:lnTo>
                  <a:lnTo>
                    <a:pt x="854" y="2151"/>
                  </a:lnTo>
                  <a:lnTo>
                    <a:pt x="854" y="2150"/>
                  </a:lnTo>
                  <a:lnTo>
                    <a:pt x="853" y="2149"/>
                  </a:lnTo>
                  <a:lnTo>
                    <a:pt x="850" y="2147"/>
                  </a:lnTo>
                  <a:lnTo>
                    <a:pt x="848" y="2146"/>
                  </a:lnTo>
                  <a:lnTo>
                    <a:pt x="847" y="2146"/>
                  </a:lnTo>
                  <a:lnTo>
                    <a:pt x="847" y="2144"/>
                  </a:lnTo>
                  <a:lnTo>
                    <a:pt x="846" y="2143"/>
                  </a:lnTo>
                  <a:lnTo>
                    <a:pt x="844" y="2141"/>
                  </a:lnTo>
                  <a:lnTo>
                    <a:pt x="836" y="2134"/>
                  </a:lnTo>
                  <a:lnTo>
                    <a:pt x="834" y="2129"/>
                  </a:lnTo>
                  <a:lnTo>
                    <a:pt x="832" y="2127"/>
                  </a:lnTo>
                  <a:lnTo>
                    <a:pt x="822" y="2119"/>
                  </a:lnTo>
                  <a:lnTo>
                    <a:pt x="820" y="2116"/>
                  </a:lnTo>
                  <a:lnTo>
                    <a:pt x="820" y="2115"/>
                  </a:lnTo>
                  <a:lnTo>
                    <a:pt x="817" y="2115"/>
                  </a:lnTo>
                  <a:lnTo>
                    <a:pt x="817" y="2113"/>
                  </a:lnTo>
                  <a:lnTo>
                    <a:pt x="815" y="2110"/>
                  </a:lnTo>
                  <a:lnTo>
                    <a:pt x="813" y="2110"/>
                  </a:lnTo>
                  <a:lnTo>
                    <a:pt x="807" y="2104"/>
                  </a:lnTo>
                  <a:lnTo>
                    <a:pt x="804" y="2103"/>
                  </a:lnTo>
                  <a:lnTo>
                    <a:pt x="801" y="2101"/>
                  </a:lnTo>
                  <a:lnTo>
                    <a:pt x="789" y="2098"/>
                  </a:lnTo>
                  <a:lnTo>
                    <a:pt x="788" y="2098"/>
                  </a:lnTo>
                  <a:lnTo>
                    <a:pt x="784" y="2097"/>
                  </a:lnTo>
                  <a:lnTo>
                    <a:pt x="783" y="2097"/>
                  </a:lnTo>
                  <a:lnTo>
                    <a:pt x="780" y="2092"/>
                  </a:lnTo>
                  <a:lnTo>
                    <a:pt x="778" y="2090"/>
                  </a:lnTo>
                  <a:lnTo>
                    <a:pt x="778" y="2088"/>
                  </a:lnTo>
                  <a:lnTo>
                    <a:pt x="774" y="2088"/>
                  </a:lnTo>
                  <a:lnTo>
                    <a:pt x="773" y="2085"/>
                  </a:lnTo>
                  <a:lnTo>
                    <a:pt x="772" y="2085"/>
                  </a:lnTo>
                  <a:lnTo>
                    <a:pt x="772" y="2083"/>
                  </a:lnTo>
                  <a:lnTo>
                    <a:pt x="770" y="2079"/>
                  </a:lnTo>
                  <a:lnTo>
                    <a:pt x="768" y="2079"/>
                  </a:lnTo>
                  <a:lnTo>
                    <a:pt x="766" y="2077"/>
                  </a:lnTo>
                  <a:lnTo>
                    <a:pt x="766" y="2079"/>
                  </a:lnTo>
                  <a:lnTo>
                    <a:pt x="767" y="2081"/>
                  </a:lnTo>
                  <a:lnTo>
                    <a:pt x="767" y="2083"/>
                  </a:lnTo>
                  <a:lnTo>
                    <a:pt x="763" y="2083"/>
                  </a:lnTo>
                  <a:lnTo>
                    <a:pt x="760" y="2081"/>
                  </a:lnTo>
                  <a:lnTo>
                    <a:pt x="759" y="2082"/>
                  </a:lnTo>
                  <a:lnTo>
                    <a:pt x="755" y="2082"/>
                  </a:lnTo>
                  <a:lnTo>
                    <a:pt x="755" y="2081"/>
                  </a:lnTo>
                  <a:lnTo>
                    <a:pt x="754" y="2081"/>
                  </a:lnTo>
                  <a:lnTo>
                    <a:pt x="754" y="2082"/>
                  </a:lnTo>
                  <a:lnTo>
                    <a:pt x="753" y="2081"/>
                  </a:lnTo>
                  <a:lnTo>
                    <a:pt x="753" y="2079"/>
                  </a:lnTo>
                  <a:lnTo>
                    <a:pt x="752" y="2079"/>
                  </a:lnTo>
                  <a:lnTo>
                    <a:pt x="752" y="2078"/>
                  </a:lnTo>
                  <a:lnTo>
                    <a:pt x="749" y="2077"/>
                  </a:lnTo>
                  <a:lnTo>
                    <a:pt x="748" y="2077"/>
                  </a:lnTo>
                  <a:lnTo>
                    <a:pt x="748" y="2075"/>
                  </a:lnTo>
                  <a:lnTo>
                    <a:pt x="746" y="2071"/>
                  </a:lnTo>
                  <a:lnTo>
                    <a:pt x="746" y="2067"/>
                  </a:lnTo>
                  <a:lnTo>
                    <a:pt x="745" y="2066"/>
                  </a:lnTo>
                  <a:lnTo>
                    <a:pt x="741" y="2061"/>
                  </a:lnTo>
                  <a:lnTo>
                    <a:pt x="737" y="2061"/>
                  </a:lnTo>
                  <a:lnTo>
                    <a:pt x="737" y="2060"/>
                  </a:lnTo>
                  <a:lnTo>
                    <a:pt x="736" y="2060"/>
                  </a:lnTo>
                  <a:lnTo>
                    <a:pt x="734" y="2059"/>
                  </a:lnTo>
                  <a:lnTo>
                    <a:pt x="730" y="2058"/>
                  </a:lnTo>
                  <a:lnTo>
                    <a:pt x="727" y="2055"/>
                  </a:lnTo>
                  <a:lnTo>
                    <a:pt x="724" y="2054"/>
                  </a:lnTo>
                  <a:lnTo>
                    <a:pt x="723" y="2054"/>
                  </a:lnTo>
                  <a:lnTo>
                    <a:pt x="722" y="2055"/>
                  </a:lnTo>
                  <a:lnTo>
                    <a:pt x="721" y="2055"/>
                  </a:lnTo>
                  <a:lnTo>
                    <a:pt x="718" y="2054"/>
                  </a:lnTo>
                  <a:lnTo>
                    <a:pt x="716" y="2052"/>
                  </a:lnTo>
                  <a:lnTo>
                    <a:pt x="716" y="2051"/>
                  </a:lnTo>
                  <a:lnTo>
                    <a:pt x="715" y="2051"/>
                  </a:lnTo>
                  <a:lnTo>
                    <a:pt x="715" y="2049"/>
                  </a:lnTo>
                  <a:lnTo>
                    <a:pt x="722" y="2049"/>
                  </a:lnTo>
                  <a:lnTo>
                    <a:pt x="724" y="2047"/>
                  </a:lnTo>
                  <a:lnTo>
                    <a:pt x="728" y="2047"/>
                  </a:lnTo>
                  <a:lnTo>
                    <a:pt x="730" y="2046"/>
                  </a:lnTo>
                  <a:lnTo>
                    <a:pt x="732" y="2045"/>
                  </a:lnTo>
                  <a:lnTo>
                    <a:pt x="732" y="2042"/>
                  </a:lnTo>
                  <a:lnTo>
                    <a:pt x="730" y="2042"/>
                  </a:lnTo>
                  <a:lnTo>
                    <a:pt x="724" y="2043"/>
                  </a:lnTo>
                  <a:lnTo>
                    <a:pt x="723" y="2043"/>
                  </a:lnTo>
                  <a:lnTo>
                    <a:pt x="723" y="2040"/>
                  </a:lnTo>
                  <a:lnTo>
                    <a:pt x="724" y="2041"/>
                  </a:lnTo>
                  <a:lnTo>
                    <a:pt x="724" y="2042"/>
                  </a:lnTo>
                  <a:lnTo>
                    <a:pt x="726" y="2042"/>
                  </a:lnTo>
                  <a:lnTo>
                    <a:pt x="726" y="2040"/>
                  </a:lnTo>
                  <a:lnTo>
                    <a:pt x="724" y="2039"/>
                  </a:lnTo>
                  <a:lnTo>
                    <a:pt x="722" y="2039"/>
                  </a:lnTo>
                  <a:lnTo>
                    <a:pt x="718" y="2042"/>
                  </a:lnTo>
                  <a:lnTo>
                    <a:pt x="718" y="2041"/>
                  </a:lnTo>
                  <a:lnTo>
                    <a:pt x="720" y="2040"/>
                  </a:lnTo>
                  <a:lnTo>
                    <a:pt x="721" y="2038"/>
                  </a:lnTo>
                  <a:lnTo>
                    <a:pt x="726" y="2035"/>
                  </a:lnTo>
                  <a:lnTo>
                    <a:pt x="729" y="2035"/>
                  </a:lnTo>
                  <a:lnTo>
                    <a:pt x="736" y="2040"/>
                  </a:lnTo>
                  <a:lnTo>
                    <a:pt x="737" y="2041"/>
                  </a:lnTo>
                  <a:lnTo>
                    <a:pt x="739" y="2041"/>
                  </a:lnTo>
                  <a:lnTo>
                    <a:pt x="739" y="2042"/>
                  </a:lnTo>
                  <a:lnTo>
                    <a:pt x="737" y="2042"/>
                  </a:lnTo>
                  <a:lnTo>
                    <a:pt x="737" y="2046"/>
                  </a:lnTo>
                  <a:lnTo>
                    <a:pt x="736" y="2046"/>
                  </a:lnTo>
                  <a:lnTo>
                    <a:pt x="736" y="2047"/>
                  </a:lnTo>
                  <a:lnTo>
                    <a:pt x="737" y="2047"/>
                  </a:lnTo>
                  <a:lnTo>
                    <a:pt x="740" y="2046"/>
                  </a:lnTo>
                  <a:lnTo>
                    <a:pt x="743" y="2046"/>
                  </a:lnTo>
                  <a:lnTo>
                    <a:pt x="743" y="2045"/>
                  </a:lnTo>
                  <a:lnTo>
                    <a:pt x="746" y="2045"/>
                  </a:lnTo>
                  <a:lnTo>
                    <a:pt x="745" y="2043"/>
                  </a:lnTo>
                  <a:lnTo>
                    <a:pt x="740" y="2043"/>
                  </a:lnTo>
                  <a:lnTo>
                    <a:pt x="740" y="2042"/>
                  </a:lnTo>
                  <a:lnTo>
                    <a:pt x="748" y="2042"/>
                  </a:lnTo>
                  <a:lnTo>
                    <a:pt x="749" y="2043"/>
                  </a:lnTo>
                  <a:lnTo>
                    <a:pt x="749" y="2042"/>
                  </a:lnTo>
                  <a:lnTo>
                    <a:pt x="752" y="2042"/>
                  </a:lnTo>
                  <a:lnTo>
                    <a:pt x="754" y="2040"/>
                  </a:lnTo>
                  <a:lnTo>
                    <a:pt x="755" y="2040"/>
                  </a:lnTo>
                  <a:lnTo>
                    <a:pt x="754" y="2041"/>
                  </a:lnTo>
                  <a:lnTo>
                    <a:pt x="759" y="2041"/>
                  </a:lnTo>
                  <a:lnTo>
                    <a:pt x="759" y="2042"/>
                  </a:lnTo>
                  <a:lnTo>
                    <a:pt x="760" y="2041"/>
                  </a:lnTo>
                  <a:lnTo>
                    <a:pt x="760" y="2042"/>
                  </a:lnTo>
                  <a:lnTo>
                    <a:pt x="761" y="2042"/>
                  </a:lnTo>
                  <a:lnTo>
                    <a:pt x="761" y="2043"/>
                  </a:lnTo>
                  <a:lnTo>
                    <a:pt x="764" y="2043"/>
                  </a:lnTo>
                  <a:lnTo>
                    <a:pt x="764" y="2042"/>
                  </a:lnTo>
                  <a:lnTo>
                    <a:pt x="763" y="2041"/>
                  </a:lnTo>
                  <a:lnTo>
                    <a:pt x="763" y="2040"/>
                  </a:lnTo>
                  <a:lnTo>
                    <a:pt x="764" y="2040"/>
                  </a:lnTo>
                  <a:lnTo>
                    <a:pt x="764" y="2039"/>
                  </a:lnTo>
                  <a:lnTo>
                    <a:pt x="765" y="2039"/>
                  </a:lnTo>
                  <a:lnTo>
                    <a:pt x="765" y="2038"/>
                  </a:lnTo>
                  <a:lnTo>
                    <a:pt x="764" y="2038"/>
                  </a:lnTo>
                  <a:lnTo>
                    <a:pt x="764" y="2036"/>
                  </a:lnTo>
                  <a:lnTo>
                    <a:pt x="763" y="2035"/>
                  </a:lnTo>
                  <a:lnTo>
                    <a:pt x="763" y="2034"/>
                  </a:lnTo>
                  <a:lnTo>
                    <a:pt x="764" y="2034"/>
                  </a:lnTo>
                  <a:lnTo>
                    <a:pt x="764" y="2035"/>
                  </a:lnTo>
                  <a:lnTo>
                    <a:pt x="765" y="2035"/>
                  </a:lnTo>
                  <a:lnTo>
                    <a:pt x="765" y="2034"/>
                  </a:lnTo>
                  <a:lnTo>
                    <a:pt x="764" y="2034"/>
                  </a:lnTo>
                  <a:lnTo>
                    <a:pt x="763" y="2033"/>
                  </a:lnTo>
                  <a:lnTo>
                    <a:pt x="763" y="2028"/>
                  </a:lnTo>
                  <a:lnTo>
                    <a:pt x="761" y="2027"/>
                  </a:lnTo>
                  <a:lnTo>
                    <a:pt x="760" y="2027"/>
                  </a:lnTo>
                  <a:lnTo>
                    <a:pt x="760" y="2026"/>
                  </a:lnTo>
                  <a:lnTo>
                    <a:pt x="759" y="2026"/>
                  </a:lnTo>
                  <a:lnTo>
                    <a:pt x="759" y="2027"/>
                  </a:lnTo>
                  <a:lnTo>
                    <a:pt x="760" y="2027"/>
                  </a:lnTo>
                  <a:lnTo>
                    <a:pt x="761" y="2028"/>
                  </a:lnTo>
                  <a:lnTo>
                    <a:pt x="760" y="2028"/>
                  </a:lnTo>
                  <a:lnTo>
                    <a:pt x="760" y="2034"/>
                  </a:lnTo>
                  <a:lnTo>
                    <a:pt x="759" y="2036"/>
                  </a:lnTo>
                  <a:lnTo>
                    <a:pt x="758" y="2036"/>
                  </a:lnTo>
                  <a:lnTo>
                    <a:pt x="758" y="2023"/>
                  </a:lnTo>
                  <a:lnTo>
                    <a:pt x="759" y="2022"/>
                  </a:lnTo>
                  <a:lnTo>
                    <a:pt x="759" y="2021"/>
                  </a:lnTo>
                  <a:lnTo>
                    <a:pt x="760" y="2022"/>
                  </a:lnTo>
                  <a:lnTo>
                    <a:pt x="759" y="2023"/>
                  </a:lnTo>
                  <a:lnTo>
                    <a:pt x="760" y="2023"/>
                  </a:lnTo>
                  <a:lnTo>
                    <a:pt x="760" y="2024"/>
                  </a:lnTo>
                  <a:lnTo>
                    <a:pt x="763" y="2024"/>
                  </a:lnTo>
                  <a:lnTo>
                    <a:pt x="763" y="2023"/>
                  </a:lnTo>
                  <a:lnTo>
                    <a:pt x="761" y="2023"/>
                  </a:lnTo>
                  <a:lnTo>
                    <a:pt x="761" y="2021"/>
                  </a:lnTo>
                  <a:lnTo>
                    <a:pt x="765" y="2018"/>
                  </a:lnTo>
                  <a:lnTo>
                    <a:pt x="767" y="2017"/>
                  </a:lnTo>
                  <a:lnTo>
                    <a:pt x="768" y="2016"/>
                  </a:lnTo>
                  <a:lnTo>
                    <a:pt x="768" y="2015"/>
                  </a:lnTo>
                  <a:lnTo>
                    <a:pt x="770" y="2014"/>
                  </a:lnTo>
                  <a:lnTo>
                    <a:pt x="770" y="2011"/>
                  </a:lnTo>
                  <a:lnTo>
                    <a:pt x="771" y="2004"/>
                  </a:lnTo>
                  <a:lnTo>
                    <a:pt x="772" y="2002"/>
                  </a:lnTo>
                  <a:lnTo>
                    <a:pt x="774" y="1999"/>
                  </a:lnTo>
                  <a:lnTo>
                    <a:pt x="777" y="1998"/>
                  </a:lnTo>
                  <a:lnTo>
                    <a:pt x="779" y="1998"/>
                  </a:lnTo>
                  <a:lnTo>
                    <a:pt x="777" y="1999"/>
                  </a:lnTo>
                  <a:lnTo>
                    <a:pt x="778" y="1999"/>
                  </a:lnTo>
                  <a:lnTo>
                    <a:pt x="778" y="2000"/>
                  </a:lnTo>
                  <a:lnTo>
                    <a:pt x="777" y="2002"/>
                  </a:lnTo>
                  <a:lnTo>
                    <a:pt x="777" y="2004"/>
                  </a:lnTo>
                  <a:lnTo>
                    <a:pt x="778" y="2004"/>
                  </a:lnTo>
                  <a:lnTo>
                    <a:pt x="778" y="2008"/>
                  </a:lnTo>
                  <a:lnTo>
                    <a:pt x="776" y="2010"/>
                  </a:lnTo>
                  <a:lnTo>
                    <a:pt x="776" y="2012"/>
                  </a:lnTo>
                  <a:lnTo>
                    <a:pt x="777" y="2012"/>
                  </a:lnTo>
                  <a:lnTo>
                    <a:pt x="778" y="2011"/>
                  </a:lnTo>
                  <a:lnTo>
                    <a:pt x="777" y="2011"/>
                  </a:lnTo>
                  <a:lnTo>
                    <a:pt x="777" y="2010"/>
                  </a:lnTo>
                  <a:lnTo>
                    <a:pt x="778" y="2009"/>
                  </a:lnTo>
                  <a:lnTo>
                    <a:pt x="779" y="2005"/>
                  </a:lnTo>
                  <a:lnTo>
                    <a:pt x="779" y="2004"/>
                  </a:lnTo>
                  <a:lnTo>
                    <a:pt x="780" y="2003"/>
                  </a:lnTo>
                  <a:lnTo>
                    <a:pt x="780" y="2002"/>
                  </a:lnTo>
                  <a:lnTo>
                    <a:pt x="782" y="1999"/>
                  </a:lnTo>
                  <a:lnTo>
                    <a:pt x="782" y="1996"/>
                  </a:lnTo>
                  <a:lnTo>
                    <a:pt x="783" y="1995"/>
                  </a:lnTo>
                  <a:lnTo>
                    <a:pt x="783" y="1993"/>
                  </a:lnTo>
                  <a:lnTo>
                    <a:pt x="785" y="1993"/>
                  </a:lnTo>
                  <a:lnTo>
                    <a:pt x="785" y="1992"/>
                  </a:lnTo>
                  <a:lnTo>
                    <a:pt x="789" y="1996"/>
                  </a:lnTo>
                  <a:lnTo>
                    <a:pt x="790" y="1996"/>
                  </a:lnTo>
                  <a:lnTo>
                    <a:pt x="794" y="1999"/>
                  </a:lnTo>
                  <a:lnTo>
                    <a:pt x="798" y="1999"/>
                  </a:lnTo>
                  <a:lnTo>
                    <a:pt x="799" y="1998"/>
                  </a:lnTo>
                  <a:lnTo>
                    <a:pt x="799" y="1995"/>
                  </a:lnTo>
                  <a:lnTo>
                    <a:pt x="798" y="1995"/>
                  </a:lnTo>
                  <a:lnTo>
                    <a:pt x="788" y="1989"/>
                  </a:lnTo>
                  <a:lnTo>
                    <a:pt x="788" y="1986"/>
                  </a:lnTo>
                  <a:lnTo>
                    <a:pt x="786" y="1985"/>
                  </a:lnTo>
                  <a:lnTo>
                    <a:pt x="786" y="1984"/>
                  </a:lnTo>
                  <a:lnTo>
                    <a:pt x="784" y="1983"/>
                  </a:lnTo>
                  <a:lnTo>
                    <a:pt x="780" y="1978"/>
                  </a:lnTo>
                  <a:lnTo>
                    <a:pt x="779" y="1977"/>
                  </a:lnTo>
                  <a:lnTo>
                    <a:pt x="774" y="1977"/>
                  </a:lnTo>
                  <a:lnTo>
                    <a:pt x="774" y="1978"/>
                  </a:lnTo>
                  <a:lnTo>
                    <a:pt x="776" y="1979"/>
                  </a:lnTo>
                  <a:lnTo>
                    <a:pt x="774" y="1980"/>
                  </a:lnTo>
                  <a:lnTo>
                    <a:pt x="774" y="1979"/>
                  </a:lnTo>
                  <a:lnTo>
                    <a:pt x="771" y="1977"/>
                  </a:lnTo>
                  <a:lnTo>
                    <a:pt x="770" y="1973"/>
                  </a:lnTo>
                  <a:lnTo>
                    <a:pt x="768" y="1973"/>
                  </a:lnTo>
                  <a:lnTo>
                    <a:pt x="768" y="1972"/>
                  </a:lnTo>
                  <a:lnTo>
                    <a:pt x="767" y="1971"/>
                  </a:lnTo>
                  <a:lnTo>
                    <a:pt x="767" y="1968"/>
                  </a:lnTo>
                  <a:lnTo>
                    <a:pt x="765" y="1963"/>
                  </a:lnTo>
                  <a:lnTo>
                    <a:pt x="765" y="1962"/>
                  </a:lnTo>
                  <a:lnTo>
                    <a:pt x="764" y="1961"/>
                  </a:lnTo>
                  <a:lnTo>
                    <a:pt x="764" y="1960"/>
                  </a:lnTo>
                  <a:lnTo>
                    <a:pt x="765" y="1961"/>
                  </a:lnTo>
                  <a:lnTo>
                    <a:pt x="767" y="1962"/>
                  </a:lnTo>
                  <a:lnTo>
                    <a:pt x="768" y="1963"/>
                  </a:lnTo>
                  <a:lnTo>
                    <a:pt x="777" y="1963"/>
                  </a:lnTo>
                  <a:lnTo>
                    <a:pt x="778" y="1962"/>
                  </a:lnTo>
                  <a:lnTo>
                    <a:pt x="779" y="1960"/>
                  </a:lnTo>
                  <a:lnTo>
                    <a:pt x="780" y="1960"/>
                  </a:lnTo>
                  <a:lnTo>
                    <a:pt x="782" y="1959"/>
                  </a:lnTo>
                  <a:lnTo>
                    <a:pt x="785" y="1959"/>
                  </a:lnTo>
                  <a:lnTo>
                    <a:pt x="786" y="1956"/>
                  </a:lnTo>
                  <a:lnTo>
                    <a:pt x="788" y="1957"/>
                  </a:lnTo>
                  <a:lnTo>
                    <a:pt x="788" y="1960"/>
                  </a:lnTo>
                  <a:lnTo>
                    <a:pt x="789" y="1960"/>
                  </a:lnTo>
                  <a:lnTo>
                    <a:pt x="795" y="1962"/>
                  </a:lnTo>
                  <a:lnTo>
                    <a:pt x="799" y="1961"/>
                  </a:lnTo>
                  <a:lnTo>
                    <a:pt x="801" y="1961"/>
                  </a:lnTo>
                  <a:lnTo>
                    <a:pt x="801" y="1960"/>
                  </a:lnTo>
                  <a:lnTo>
                    <a:pt x="799" y="1959"/>
                  </a:lnTo>
                  <a:lnTo>
                    <a:pt x="799" y="1957"/>
                  </a:lnTo>
                  <a:lnTo>
                    <a:pt x="798" y="1957"/>
                  </a:lnTo>
                  <a:lnTo>
                    <a:pt x="797" y="1956"/>
                  </a:lnTo>
                  <a:lnTo>
                    <a:pt x="791" y="1956"/>
                  </a:lnTo>
                  <a:lnTo>
                    <a:pt x="791" y="1955"/>
                  </a:lnTo>
                  <a:lnTo>
                    <a:pt x="792" y="1954"/>
                  </a:lnTo>
                  <a:lnTo>
                    <a:pt x="792" y="1950"/>
                  </a:lnTo>
                  <a:lnTo>
                    <a:pt x="794" y="1949"/>
                  </a:lnTo>
                  <a:lnTo>
                    <a:pt x="801" y="1949"/>
                  </a:lnTo>
                  <a:lnTo>
                    <a:pt x="804" y="1948"/>
                  </a:lnTo>
                  <a:lnTo>
                    <a:pt x="805" y="1948"/>
                  </a:lnTo>
                  <a:lnTo>
                    <a:pt x="808" y="1947"/>
                  </a:lnTo>
                  <a:lnTo>
                    <a:pt x="809" y="1947"/>
                  </a:lnTo>
                  <a:lnTo>
                    <a:pt x="811" y="1944"/>
                  </a:lnTo>
                  <a:lnTo>
                    <a:pt x="811" y="1943"/>
                  </a:lnTo>
                  <a:lnTo>
                    <a:pt x="816" y="1943"/>
                  </a:lnTo>
                  <a:lnTo>
                    <a:pt x="817" y="1942"/>
                  </a:lnTo>
                  <a:lnTo>
                    <a:pt x="819" y="1940"/>
                  </a:lnTo>
                  <a:lnTo>
                    <a:pt x="820" y="1938"/>
                  </a:lnTo>
                  <a:lnTo>
                    <a:pt x="821" y="1938"/>
                  </a:lnTo>
                  <a:lnTo>
                    <a:pt x="822" y="1940"/>
                  </a:lnTo>
                  <a:lnTo>
                    <a:pt x="823" y="1940"/>
                  </a:lnTo>
                  <a:lnTo>
                    <a:pt x="823" y="1938"/>
                  </a:lnTo>
                  <a:lnTo>
                    <a:pt x="828" y="1940"/>
                  </a:lnTo>
                  <a:lnTo>
                    <a:pt x="829" y="1940"/>
                  </a:lnTo>
                  <a:lnTo>
                    <a:pt x="829" y="1938"/>
                  </a:lnTo>
                  <a:lnTo>
                    <a:pt x="830" y="1936"/>
                  </a:lnTo>
                  <a:lnTo>
                    <a:pt x="830" y="1935"/>
                  </a:lnTo>
                  <a:lnTo>
                    <a:pt x="832" y="1934"/>
                  </a:lnTo>
                  <a:lnTo>
                    <a:pt x="833" y="1934"/>
                  </a:lnTo>
                  <a:lnTo>
                    <a:pt x="834" y="1932"/>
                  </a:lnTo>
                  <a:lnTo>
                    <a:pt x="832" y="1932"/>
                  </a:lnTo>
                  <a:lnTo>
                    <a:pt x="829" y="1935"/>
                  </a:lnTo>
                  <a:lnTo>
                    <a:pt x="828" y="1934"/>
                  </a:lnTo>
                  <a:lnTo>
                    <a:pt x="829" y="1931"/>
                  </a:lnTo>
                  <a:lnTo>
                    <a:pt x="828" y="1931"/>
                  </a:lnTo>
                  <a:lnTo>
                    <a:pt x="828" y="1928"/>
                  </a:lnTo>
                  <a:lnTo>
                    <a:pt x="829" y="1928"/>
                  </a:lnTo>
                  <a:lnTo>
                    <a:pt x="829" y="1925"/>
                  </a:lnTo>
                  <a:lnTo>
                    <a:pt x="828" y="1924"/>
                  </a:lnTo>
                  <a:lnTo>
                    <a:pt x="827" y="1924"/>
                  </a:lnTo>
                  <a:lnTo>
                    <a:pt x="826" y="1923"/>
                  </a:lnTo>
                  <a:lnTo>
                    <a:pt x="821" y="1923"/>
                  </a:lnTo>
                  <a:lnTo>
                    <a:pt x="820" y="1924"/>
                  </a:lnTo>
                  <a:lnTo>
                    <a:pt x="815" y="1924"/>
                  </a:lnTo>
                  <a:lnTo>
                    <a:pt x="815" y="1929"/>
                  </a:lnTo>
                  <a:lnTo>
                    <a:pt x="813" y="1929"/>
                  </a:lnTo>
                  <a:lnTo>
                    <a:pt x="811" y="1930"/>
                  </a:lnTo>
                  <a:lnTo>
                    <a:pt x="808" y="1930"/>
                  </a:lnTo>
                  <a:lnTo>
                    <a:pt x="805" y="1931"/>
                  </a:lnTo>
                  <a:lnTo>
                    <a:pt x="798" y="1931"/>
                  </a:lnTo>
                  <a:lnTo>
                    <a:pt x="798" y="1932"/>
                  </a:lnTo>
                  <a:lnTo>
                    <a:pt x="796" y="1932"/>
                  </a:lnTo>
                  <a:lnTo>
                    <a:pt x="796" y="1931"/>
                  </a:lnTo>
                  <a:lnTo>
                    <a:pt x="797" y="1930"/>
                  </a:lnTo>
                  <a:lnTo>
                    <a:pt x="797" y="1929"/>
                  </a:lnTo>
                  <a:lnTo>
                    <a:pt x="798" y="1928"/>
                  </a:lnTo>
                  <a:lnTo>
                    <a:pt x="798" y="1926"/>
                  </a:lnTo>
                  <a:lnTo>
                    <a:pt x="801" y="1926"/>
                  </a:lnTo>
                  <a:lnTo>
                    <a:pt x="808" y="1925"/>
                  </a:lnTo>
                  <a:lnTo>
                    <a:pt x="810" y="1923"/>
                  </a:lnTo>
                  <a:lnTo>
                    <a:pt x="809" y="1922"/>
                  </a:lnTo>
                  <a:lnTo>
                    <a:pt x="809" y="1924"/>
                  </a:lnTo>
                  <a:lnTo>
                    <a:pt x="807" y="1924"/>
                  </a:lnTo>
                  <a:lnTo>
                    <a:pt x="801" y="1925"/>
                  </a:lnTo>
                  <a:lnTo>
                    <a:pt x="798" y="1926"/>
                  </a:lnTo>
                  <a:lnTo>
                    <a:pt x="797" y="1926"/>
                  </a:lnTo>
                  <a:lnTo>
                    <a:pt x="796" y="1929"/>
                  </a:lnTo>
                  <a:lnTo>
                    <a:pt x="795" y="1930"/>
                  </a:lnTo>
                  <a:lnTo>
                    <a:pt x="795" y="1931"/>
                  </a:lnTo>
                  <a:lnTo>
                    <a:pt x="794" y="1932"/>
                  </a:lnTo>
                  <a:lnTo>
                    <a:pt x="786" y="1932"/>
                  </a:lnTo>
                  <a:lnTo>
                    <a:pt x="785" y="1934"/>
                  </a:lnTo>
                  <a:lnTo>
                    <a:pt x="784" y="1934"/>
                  </a:lnTo>
                  <a:lnTo>
                    <a:pt x="784" y="1928"/>
                  </a:lnTo>
                  <a:lnTo>
                    <a:pt x="786" y="1925"/>
                  </a:lnTo>
                  <a:lnTo>
                    <a:pt x="788" y="1925"/>
                  </a:lnTo>
                  <a:lnTo>
                    <a:pt x="788" y="1923"/>
                  </a:lnTo>
                  <a:lnTo>
                    <a:pt x="786" y="1922"/>
                  </a:lnTo>
                  <a:lnTo>
                    <a:pt x="783" y="1922"/>
                  </a:lnTo>
                  <a:lnTo>
                    <a:pt x="783" y="1920"/>
                  </a:lnTo>
                  <a:lnTo>
                    <a:pt x="785" y="1918"/>
                  </a:lnTo>
                  <a:lnTo>
                    <a:pt x="786" y="1916"/>
                  </a:lnTo>
                  <a:lnTo>
                    <a:pt x="786" y="1907"/>
                  </a:lnTo>
                  <a:lnTo>
                    <a:pt x="788" y="1905"/>
                  </a:lnTo>
                  <a:lnTo>
                    <a:pt x="790" y="1903"/>
                  </a:lnTo>
                  <a:lnTo>
                    <a:pt x="799" y="1901"/>
                  </a:lnTo>
                  <a:lnTo>
                    <a:pt x="799" y="1900"/>
                  </a:lnTo>
                  <a:lnTo>
                    <a:pt x="801" y="1900"/>
                  </a:lnTo>
                  <a:lnTo>
                    <a:pt x="802" y="1898"/>
                  </a:lnTo>
                  <a:lnTo>
                    <a:pt x="807" y="1898"/>
                  </a:lnTo>
                  <a:lnTo>
                    <a:pt x="807" y="1894"/>
                  </a:lnTo>
                  <a:lnTo>
                    <a:pt x="810" y="1887"/>
                  </a:lnTo>
                  <a:lnTo>
                    <a:pt x="813" y="1886"/>
                  </a:lnTo>
                  <a:lnTo>
                    <a:pt x="819" y="1887"/>
                  </a:lnTo>
                  <a:lnTo>
                    <a:pt x="821" y="1888"/>
                  </a:lnTo>
                  <a:lnTo>
                    <a:pt x="824" y="1888"/>
                  </a:lnTo>
                  <a:lnTo>
                    <a:pt x="830" y="1887"/>
                  </a:lnTo>
                  <a:lnTo>
                    <a:pt x="832" y="1887"/>
                  </a:lnTo>
                  <a:lnTo>
                    <a:pt x="834" y="1889"/>
                  </a:lnTo>
                  <a:lnTo>
                    <a:pt x="835" y="1888"/>
                  </a:lnTo>
                  <a:lnTo>
                    <a:pt x="838" y="1888"/>
                  </a:lnTo>
                  <a:lnTo>
                    <a:pt x="839" y="1889"/>
                  </a:lnTo>
                  <a:lnTo>
                    <a:pt x="841" y="1888"/>
                  </a:lnTo>
                  <a:lnTo>
                    <a:pt x="842" y="1888"/>
                  </a:lnTo>
                  <a:lnTo>
                    <a:pt x="847" y="1889"/>
                  </a:lnTo>
                  <a:lnTo>
                    <a:pt x="848" y="1889"/>
                  </a:lnTo>
                  <a:lnTo>
                    <a:pt x="850" y="1888"/>
                  </a:lnTo>
                  <a:lnTo>
                    <a:pt x="850" y="1887"/>
                  </a:lnTo>
                  <a:lnTo>
                    <a:pt x="851" y="1885"/>
                  </a:lnTo>
                  <a:lnTo>
                    <a:pt x="851" y="1879"/>
                  </a:lnTo>
                  <a:lnTo>
                    <a:pt x="850" y="1877"/>
                  </a:lnTo>
                  <a:lnTo>
                    <a:pt x="850" y="1876"/>
                  </a:lnTo>
                  <a:lnTo>
                    <a:pt x="851" y="1876"/>
                  </a:lnTo>
                  <a:lnTo>
                    <a:pt x="853" y="1875"/>
                  </a:lnTo>
                  <a:lnTo>
                    <a:pt x="852" y="1873"/>
                  </a:lnTo>
                  <a:lnTo>
                    <a:pt x="852" y="1872"/>
                  </a:lnTo>
                  <a:lnTo>
                    <a:pt x="853" y="1870"/>
                  </a:lnTo>
                  <a:lnTo>
                    <a:pt x="855" y="1867"/>
                  </a:lnTo>
                  <a:lnTo>
                    <a:pt x="855" y="1866"/>
                  </a:lnTo>
                  <a:lnTo>
                    <a:pt x="858" y="1863"/>
                  </a:lnTo>
                  <a:lnTo>
                    <a:pt x="859" y="1863"/>
                  </a:lnTo>
                  <a:lnTo>
                    <a:pt x="859" y="1860"/>
                  </a:lnTo>
                  <a:lnTo>
                    <a:pt x="854" y="1860"/>
                  </a:lnTo>
                  <a:lnTo>
                    <a:pt x="852" y="1858"/>
                  </a:lnTo>
                  <a:lnTo>
                    <a:pt x="857" y="1854"/>
                  </a:lnTo>
                  <a:lnTo>
                    <a:pt x="855" y="1854"/>
                  </a:lnTo>
                  <a:lnTo>
                    <a:pt x="855" y="1851"/>
                  </a:lnTo>
                  <a:lnTo>
                    <a:pt x="854" y="1848"/>
                  </a:lnTo>
                  <a:lnTo>
                    <a:pt x="853" y="1848"/>
                  </a:lnTo>
                  <a:lnTo>
                    <a:pt x="853" y="1846"/>
                  </a:lnTo>
                  <a:lnTo>
                    <a:pt x="854" y="1846"/>
                  </a:lnTo>
                  <a:lnTo>
                    <a:pt x="854" y="1844"/>
                  </a:lnTo>
                  <a:lnTo>
                    <a:pt x="853" y="1843"/>
                  </a:lnTo>
                  <a:lnTo>
                    <a:pt x="853" y="1842"/>
                  </a:lnTo>
                  <a:lnTo>
                    <a:pt x="852" y="1840"/>
                  </a:lnTo>
                  <a:lnTo>
                    <a:pt x="844" y="1840"/>
                  </a:lnTo>
                  <a:lnTo>
                    <a:pt x="845" y="1839"/>
                  </a:lnTo>
                  <a:lnTo>
                    <a:pt x="847" y="1831"/>
                  </a:lnTo>
                  <a:lnTo>
                    <a:pt x="847" y="1830"/>
                  </a:lnTo>
                  <a:lnTo>
                    <a:pt x="848" y="1830"/>
                  </a:lnTo>
                  <a:lnTo>
                    <a:pt x="848" y="1829"/>
                  </a:lnTo>
                  <a:lnTo>
                    <a:pt x="850" y="1829"/>
                  </a:lnTo>
                  <a:lnTo>
                    <a:pt x="850" y="1827"/>
                  </a:lnTo>
                  <a:lnTo>
                    <a:pt x="851" y="1826"/>
                  </a:lnTo>
                  <a:lnTo>
                    <a:pt x="852" y="1826"/>
                  </a:lnTo>
                  <a:lnTo>
                    <a:pt x="857" y="1827"/>
                  </a:lnTo>
                  <a:lnTo>
                    <a:pt x="859" y="1827"/>
                  </a:lnTo>
                  <a:lnTo>
                    <a:pt x="861" y="1825"/>
                  </a:lnTo>
                  <a:lnTo>
                    <a:pt x="861" y="1821"/>
                  </a:lnTo>
                  <a:lnTo>
                    <a:pt x="860" y="1821"/>
                  </a:lnTo>
                  <a:lnTo>
                    <a:pt x="859" y="1823"/>
                  </a:lnTo>
                  <a:lnTo>
                    <a:pt x="858" y="1823"/>
                  </a:lnTo>
                  <a:lnTo>
                    <a:pt x="858" y="1824"/>
                  </a:lnTo>
                  <a:lnTo>
                    <a:pt x="857" y="1824"/>
                  </a:lnTo>
                  <a:lnTo>
                    <a:pt x="857" y="1823"/>
                  </a:lnTo>
                  <a:lnTo>
                    <a:pt x="855" y="1821"/>
                  </a:lnTo>
                  <a:lnTo>
                    <a:pt x="854" y="1823"/>
                  </a:lnTo>
                  <a:lnTo>
                    <a:pt x="851" y="1821"/>
                  </a:lnTo>
                  <a:lnTo>
                    <a:pt x="850" y="1821"/>
                  </a:lnTo>
                  <a:lnTo>
                    <a:pt x="848" y="1820"/>
                  </a:lnTo>
                  <a:lnTo>
                    <a:pt x="848" y="1818"/>
                  </a:lnTo>
                  <a:lnTo>
                    <a:pt x="847" y="1818"/>
                  </a:lnTo>
                  <a:lnTo>
                    <a:pt x="846" y="1817"/>
                  </a:lnTo>
                  <a:lnTo>
                    <a:pt x="846" y="1813"/>
                  </a:lnTo>
                  <a:lnTo>
                    <a:pt x="847" y="1812"/>
                  </a:lnTo>
                  <a:lnTo>
                    <a:pt x="850" y="1813"/>
                  </a:lnTo>
                  <a:lnTo>
                    <a:pt x="852" y="1811"/>
                  </a:lnTo>
                  <a:lnTo>
                    <a:pt x="854" y="1811"/>
                  </a:lnTo>
                  <a:lnTo>
                    <a:pt x="855" y="1812"/>
                  </a:lnTo>
                  <a:lnTo>
                    <a:pt x="857" y="1811"/>
                  </a:lnTo>
                  <a:lnTo>
                    <a:pt x="857" y="1807"/>
                  </a:lnTo>
                  <a:lnTo>
                    <a:pt x="859" y="1805"/>
                  </a:lnTo>
                  <a:lnTo>
                    <a:pt x="861" y="1803"/>
                  </a:lnTo>
                  <a:lnTo>
                    <a:pt x="861" y="1802"/>
                  </a:lnTo>
                  <a:lnTo>
                    <a:pt x="865" y="1799"/>
                  </a:lnTo>
                  <a:lnTo>
                    <a:pt x="865" y="1796"/>
                  </a:lnTo>
                  <a:lnTo>
                    <a:pt x="866" y="1794"/>
                  </a:lnTo>
                  <a:lnTo>
                    <a:pt x="866" y="1791"/>
                  </a:lnTo>
                  <a:lnTo>
                    <a:pt x="864" y="1789"/>
                  </a:lnTo>
                  <a:lnTo>
                    <a:pt x="861" y="1784"/>
                  </a:lnTo>
                  <a:lnTo>
                    <a:pt x="861" y="1781"/>
                  </a:lnTo>
                  <a:lnTo>
                    <a:pt x="864" y="1778"/>
                  </a:lnTo>
                  <a:lnTo>
                    <a:pt x="865" y="1778"/>
                  </a:lnTo>
                  <a:lnTo>
                    <a:pt x="865" y="1776"/>
                  </a:lnTo>
                  <a:lnTo>
                    <a:pt x="860" y="1775"/>
                  </a:lnTo>
                  <a:lnTo>
                    <a:pt x="859" y="1775"/>
                  </a:lnTo>
                  <a:lnTo>
                    <a:pt x="855" y="1777"/>
                  </a:lnTo>
                  <a:lnTo>
                    <a:pt x="855" y="1778"/>
                  </a:lnTo>
                  <a:lnTo>
                    <a:pt x="853" y="1778"/>
                  </a:lnTo>
                  <a:lnTo>
                    <a:pt x="852" y="1780"/>
                  </a:lnTo>
                  <a:lnTo>
                    <a:pt x="851" y="1780"/>
                  </a:lnTo>
                  <a:lnTo>
                    <a:pt x="851" y="1778"/>
                  </a:lnTo>
                  <a:lnTo>
                    <a:pt x="848" y="1776"/>
                  </a:lnTo>
                  <a:lnTo>
                    <a:pt x="846" y="1776"/>
                  </a:lnTo>
                  <a:lnTo>
                    <a:pt x="845" y="1775"/>
                  </a:lnTo>
                  <a:lnTo>
                    <a:pt x="844" y="1775"/>
                  </a:lnTo>
                  <a:lnTo>
                    <a:pt x="842" y="1772"/>
                  </a:lnTo>
                  <a:lnTo>
                    <a:pt x="842" y="1769"/>
                  </a:lnTo>
                  <a:lnTo>
                    <a:pt x="841" y="1768"/>
                  </a:lnTo>
                  <a:lnTo>
                    <a:pt x="839" y="1766"/>
                  </a:lnTo>
                  <a:lnTo>
                    <a:pt x="838" y="1766"/>
                  </a:lnTo>
                  <a:lnTo>
                    <a:pt x="836" y="1765"/>
                  </a:lnTo>
                  <a:lnTo>
                    <a:pt x="834" y="1766"/>
                  </a:lnTo>
                  <a:lnTo>
                    <a:pt x="833" y="1766"/>
                  </a:lnTo>
                  <a:lnTo>
                    <a:pt x="832" y="1768"/>
                  </a:lnTo>
                  <a:lnTo>
                    <a:pt x="829" y="1766"/>
                  </a:lnTo>
                  <a:lnTo>
                    <a:pt x="828" y="1766"/>
                  </a:lnTo>
                  <a:lnTo>
                    <a:pt x="827" y="1764"/>
                  </a:lnTo>
                  <a:lnTo>
                    <a:pt x="824" y="1758"/>
                  </a:lnTo>
                  <a:lnTo>
                    <a:pt x="824" y="1757"/>
                  </a:lnTo>
                  <a:lnTo>
                    <a:pt x="822" y="1758"/>
                  </a:lnTo>
                  <a:lnTo>
                    <a:pt x="822" y="1759"/>
                  </a:lnTo>
                  <a:lnTo>
                    <a:pt x="820" y="1760"/>
                  </a:lnTo>
                  <a:lnTo>
                    <a:pt x="820" y="1762"/>
                  </a:lnTo>
                  <a:lnTo>
                    <a:pt x="815" y="1762"/>
                  </a:lnTo>
                  <a:lnTo>
                    <a:pt x="811" y="1758"/>
                  </a:lnTo>
                  <a:lnTo>
                    <a:pt x="807" y="1757"/>
                  </a:lnTo>
                  <a:lnTo>
                    <a:pt x="803" y="1753"/>
                  </a:lnTo>
                  <a:lnTo>
                    <a:pt x="803" y="1752"/>
                  </a:lnTo>
                  <a:lnTo>
                    <a:pt x="795" y="1752"/>
                  </a:lnTo>
                  <a:lnTo>
                    <a:pt x="794" y="1751"/>
                  </a:lnTo>
                  <a:lnTo>
                    <a:pt x="790" y="1751"/>
                  </a:lnTo>
                  <a:lnTo>
                    <a:pt x="790" y="1750"/>
                  </a:lnTo>
                  <a:lnTo>
                    <a:pt x="789" y="1746"/>
                  </a:lnTo>
                  <a:lnTo>
                    <a:pt x="788" y="1745"/>
                  </a:lnTo>
                  <a:lnTo>
                    <a:pt x="783" y="1745"/>
                  </a:lnTo>
                  <a:lnTo>
                    <a:pt x="782" y="1747"/>
                  </a:lnTo>
                  <a:lnTo>
                    <a:pt x="783" y="1750"/>
                  </a:lnTo>
                  <a:lnTo>
                    <a:pt x="783" y="1753"/>
                  </a:lnTo>
                  <a:lnTo>
                    <a:pt x="780" y="1754"/>
                  </a:lnTo>
                  <a:lnTo>
                    <a:pt x="779" y="1754"/>
                  </a:lnTo>
                  <a:lnTo>
                    <a:pt x="779" y="1753"/>
                  </a:lnTo>
                  <a:lnTo>
                    <a:pt x="778" y="1753"/>
                  </a:lnTo>
                  <a:lnTo>
                    <a:pt x="778" y="1754"/>
                  </a:lnTo>
                  <a:lnTo>
                    <a:pt x="776" y="1756"/>
                  </a:lnTo>
                  <a:lnTo>
                    <a:pt x="774" y="1756"/>
                  </a:lnTo>
                  <a:lnTo>
                    <a:pt x="774" y="1753"/>
                  </a:lnTo>
                  <a:lnTo>
                    <a:pt x="772" y="1748"/>
                  </a:lnTo>
                  <a:lnTo>
                    <a:pt x="770" y="1747"/>
                  </a:lnTo>
                  <a:lnTo>
                    <a:pt x="768" y="1746"/>
                  </a:lnTo>
                  <a:lnTo>
                    <a:pt x="765" y="1745"/>
                  </a:lnTo>
                  <a:lnTo>
                    <a:pt x="764" y="1744"/>
                  </a:lnTo>
                  <a:lnTo>
                    <a:pt x="760" y="1738"/>
                  </a:lnTo>
                  <a:lnTo>
                    <a:pt x="758" y="1737"/>
                  </a:lnTo>
                  <a:lnTo>
                    <a:pt x="758" y="1734"/>
                  </a:lnTo>
                  <a:lnTo>
                    <a:pt x="759" y="1733"/>
                  </a:lnTo>
                  <a:lnTo>
                    <a:pt x="757" y="1728"/>
                  </a:lnTo>
                  <a:lnTo>
                    <a:pt x="753" y="1727"/>
                  </a:lnTo>
                  <a:lnTo>
                    <a:pt x="753" y="1725"/>
                  </a:lnTo>
                  <a:lnTo>
                    <a:pt x="752" y="1723"/>
                  </a:lnTo>
                  <a:lnTo>
                    <a:pt x="752" y="1721"/>
                  </a:lnTo>
                  <a:lnTo>
                    <a:pt x="746" y="1721"/>
                  </a:lnTo>
                  <a:lnTo>
                    <a:pt x="741" y="1726"/>
                  </a:lnTo>
                  <a:lnTo>
                    <a:pt x="735" y="1727"/>
                  </a:lnTo>
                  <a:lnTo>
                    <a:pt x="729" y="1727"/>
                  </a:lnTo>
                  <a:lnTo>
                    <a:pt x="720" y="1732"/>
                  </a:lnTo>
                  <a:lnTo>
                    <a:pt x="720" y="1733"/>
                  </a:lnTo>
                  <a:lnTo>
                    <a:pt x="718" y="1733"/>
                  </a:lnTo>
                  <a:lnTo>
                    <a:pt x="718" y="1734"/>
                  </a:lnTo>
                  <a:lnTo>
                    <a:pt x="717" y="1735"/>
                  </a:lnTo>
                  <a:lnTo>
                    <a:pt x="714" y="1735"/>
                  </a:lnTo>
                  <a:lnTo>
                    <a:pt x="714" y="1732"/>
                  </a:lnTo>
                  <a:lnTo>
                    <a:pt x="712" y="1731"/>
                  </a:lnTo>
                  <a:lnTo>
                    <a:pt x="711" y="1731"/>
                  </a:lnTo>
                  <a:lnTo>
                    <a:pt x="710" y="1729"/>
                  </a:lnTo>
                  <a:lnTo>
                    <a:pt x="707" y="1729"/>
                  </a:lnTo>
                  <a:lnTo>
                    <a:pt x="705" y="1731"/>
                  </a:lnTo>
                  <a:lnTo>
                    <a:pt x="702" y="1731"/>
                  </a:lnTo>
                  <a:lnTo>
                    <a:pt x="698" y="1723"/>
                  </a:lnTo>
                  <a:lnTo>
                    <a:pt x="697" y="1723"/>
                  </a:lnTo>
                  <a:lnTo>
                    <a:pt x="697" y="1722"/>
                  </a:lnTo>
                  <a:lnTo>
                    <a:pt x="696" y="1721"/>
                  </a:lnTo>
                  <a:lnTo>
                    <a:pt x="683" y="1721"/>
                  </a:lnTo>
                  <a:lnTo>
                    <a:pt x="683" y="1722"/>
                  </a:lnTo>
                  <a:lnTo>
                    <a:pt x="681" y="1723"/>
                  </a:lnTo>
                  <a:lnTo>
                    <a:pt x="680" y="1723"/>
                  </a:lnTo>
                  <a:lnTo>
                    <a:pt x="680" y="1725"/>
                  </a:lnTo>
                  <a:lnTo>
                    <a:pt x="679" y="1725"/>
                  </a:lnTo>
                  <a:lnTo>
                    <a:pt x="679" y="1726"/>
                  </a:lnTo>
                  <a:lnTo>
                    <a:pt x="678" y="1727"/>
                  </a:lnTo>
                  <a:lnTo>
                    <a:pt x="676" y="1727"/>
                  </a:lnTo>
                  <a:lnTo>
                    <a:pt x="674" y="1726"/>
                  </a:lnTo>
                  <a:lnTo>
                    <a:pt x="673" y="1726"/>
                  </a:lnTo>
                  <a:lnTo>
                    <a:pt x="673" y="1725"/>
                  </a:lnTo>
                  <a:lnTo>
                    <a:pt x="672" y="1723"/>
                  </a:lnTo>
                  <a:lnTo>
                    <a:pt x="672" y="1720"/>
                  </a:lnTo>
                  <a:lnTo>
                    <a:pt x="671" y="1719"/>
                  </a:lnTo>
                  <a:lnTo>
                    <a:pt x="668" y="1719"/>
                  </a:lnTo>
                  <a:lnTo>
                    <a:pt x="666" y="1716"/>
                  </a:lnTo>
                  <a:lnTo>
                    <a:pt x="665" y="1708"/>
                  </a:lnTo>
                  <a:lnTo>
                    <a:pt x="665" y="1707"/>
                  </a:lnTo>
                  <a:lnTo>
                    <a:pt x="668" y="1705"/>
                  </a:lnTo>
                  <a:lnTo>
                    <a:pt x="667" y="1704"/>
                  </a:lnTo>
                  <a:lnTo>
                    <a:pt x="667" y="1698"/>
                  </a:lnTo>
                  <a:lnTo>
                    <a:pt x="666" y="1697"/>
                  </a:lnTo>
                  <a:lnTo>
                    <a:pt x="665" y="1697"/>
                  </a:lnTo>
                  <a:lnTo>
                    <a:pt x="665" y="1694"/>
                  </a:lnTo>
                  <a:lnTo>
                    <a:pt x="664" y="1692"/>
                  </a:lnTo>
                  <a:lnTo>
                    <a:pt x="664" y="1691"/>
                  </a:lnTo>
                  <a:lnTo>
                    <a:pt x="662" y="1690"/>
                  </a:lnTo>
                  <a:lnTo>
                    <a:pt x="664" y="1689"/>
                  </a:lnTo>
                  <a:lnTo>
                    <a:pt x="662" y="1688"/>
                  </a:lnTo>
                  <a:lnTo>
                    <a:pt x="661" y="1688"/>
                  </a:lnTo>
                  <a:lnTo>
                    <a:pt x="661" y="1686"/>
                  </a:lnTo>
                  <a:lnTo>
                    <a:pt x="660" y="1686"/>
                  </a:lnTo>
                  <a:lnTo>
                    <a:pt x="660" y="1683"/>
                  </a:lnTo>
                  <a:lnTo>
                    <a:pt x="664" y="1683"/>
                  </a:lnTo>
                  <a:lnTo>
                    <a:pt x="664" y="1680"/>
                  </a:lnTo>
                  <a:lnTo>
                    <a:pt x="662" y="1680"/>
                  </a:lnTo>
                  <a:lnTo>
                    <a:pt x="661" y="1679"/>
                  </a:lnTo>
                  <a:lnTo>
                    <a:pt x="660" y="1679"/>
                  </a:lnTo>
                  <a:lnTo>
                    <a:pt x="658" y="1680"/>
                  </a:lnTo>
                  <a:lnTo>
                    <a:pt x="656" y="1680"/>
                  </a:lnTo>
                  <a:lnTo>
                    <a:pt x="655" y="1679"/>
                  </a:lnTo>
                  <a:lnTo>
                    <a:pt x="654" y="1677"/>
                  </a:lnTo>
                  <a:lnTo>
                    <a:pt x="653" y="1671"/>
                  </a:lnTo>
                  <a:lnTo>
                    <a:pt x="653" y="1670"/>
                  </a:lnTo>
                  <a:lnTo>
                    <a:pt x="652" y="1668"/>
                  </a:lnTo>
                  <a:lnTo>
                    <a:pt x="650" y="1668"/>
                  </a:lnTo>
                  <a:lnTo>
                    <a:pt x="649" y="1670"/>
                  </a:lnTo>
                  <a:lnTo>
                    <a:pt x="648" y="1670"/>
                  </a:lnTo>
                  <a:lnTo>
                    <a:pt x="648" y="1668"/>
                  </a:lnTo>
                  <a:lnTo>
                    <a:pt x="647" y="1668"/>
                  </a:lnTo>
                  <a:lnTo>
                    <a:pt x="645" y="1670"/>
                  </a:lnTo>
                  <a:lnTo>
                    <a:pt x="641" y="1671"/>
                  </a:lnTo>
                  <a:lnTo>
                    <a:pt x="639" y="1672"/>
                  </a:lnTo>
                  <a:lnTo>
                    <a:pt x="635" y="1672"/>
                  </a:lnTo>
                  <a:lnTo>
                    <a:pt x="633" y="1670"/>
                  </a:lnTo>
                  <a:lnTo>
                    <a:pt x="633" y="1667"/>
                  </a:lnTo>
                  <a:lnTo>
                    <a:pt x="627" y="1667"/>
                  </a:lnTo>
                  <a:lnTo>
                    <a:pt x="624" y="1666"/>
                  </a:lnTo>
                  <a:lnTo>
                    <a:pt x="621" y="1666"/>
                  </a:lnTo>
                  <a:lnTo>
                    <a:pt x="619" y="1667"/>
                  </a:lnTo>
                  <a:lnTo>
                    <a:pt x="617" y="1667"/>
                  </a:lnTo>
                  <a:lnTo>
                    <a:pt x="615" y="1666"/>
                  </a:lnTo>
                  <a:lnTo>
                    <a:pt x="617" y="1665"/>
                  </a:lnTo>
                  <a:lnTo>
                    <a:pt x="619" y="1660"/>
                  </a:lnTo>
                  <a:lnTo>
                    <a:pt x="619" y="1658"/>
                  </a:lnTo>
                  <a:lnTo>
                    <a:pt x="618" y="1659"/>
                  </a:lnTo>
                  <a:lnTo>
                    <a:pt x="617" y="1659"/>
                  </a:lnTo>
                  <a:lnTo>
                    <a:pt x="614" y="1655"/>
                  </a:lnTo>
                  <a:lnTo>
                    <a:pt x="616" y="1655"/>
                  </a:lnTo>
                  <a:lnTo>
                    <a:pt x="616" y="1647"/>
                  </a:lnTo>
                  <a:lnTo>
                    <a:pt x="612" y="1643"/>
                  </a:lnTo>
                  <a:lnTo>
                    <a:pt x="612" y="1641"/>
                  </a:lnTo>
                  <a:lnTo>
                    <a:pt x="611" y="1641"/>
                  </a:lnTo>
                  <a:lnTo>
                    <a:pt x="610" y="1640"/>
                  </a:lnTo>
                  <a:lnTo>
                    <a:pt x="610" y="1637"/>
                  </a:lnTo>
                  <a:lnTo>
                    <a:pt x="612" y="1637"/>
                  </a:lnTo>
                  <a:lnTo>
                    <a:pt x="619" y="1635"/>
                  </a:lnTo>
                  <a:lnTo>
                    <a:pt x="622" y="1635"/>
                  </a:lnTo>
                  <a:lnTo>
                    <a:pt x="624" y="1633"/>
                  </a:lnTo>
                  <a:lnTo>
                    <a:pt x="624" y="1630"/>
                  </a:lnTo>
                  <a:lnTo>
                    <a:pt x="623" y="1628"/>
                  </a:lnTo>
                  <a:lnTo>
                    <a:pt x="621" y="1625"/>
                  </a:lnTo>
                  <a:lnTo>
                    <a:pt x="618" y="1624"/>
                  </a:lnTo>
                  <a:lnTo>
                    <a:pt x="618" y="1623"/>
                  </a:lnTo>
                  <a:lnTo>
                    <a:pt x="616" y="1623"/>
                  </a:lnTo>
                  <a:lnTo>
                    <a:pt x="616" y="1622"/>
                  </a:lnTo>
                  <a:lnTo>
                    <a:pt x="615" y="1622"/>
                  </a:lnTo>
                  <a:lnTo>
                    <a:pt x="615" y="1621"/>
                  </a:lnTo>
                  <a:lnTo>
                    <a:pt x="612" y="1618"/>
                  </a:lnTo>
                  <a:lnTo>
                    <a:pt x="610" y="1618"/>
                  </a:lnTo>
                  <a:lnTo>
                    <a:pt x="611" y="1617"/>
                  </a:lnTo>
                  <a:lnTo>
                    <a:pt x="611" y="1616"/>
                  </a:lnTo>
                  <a:lnTo>
                    <a:pt x="609" y="1614"/>
                  </a:lnTo>
                  <a:lnTo>
                    <a:pt x="609" y="1608"/>
                  </a:lnTo>
                  <a:lnTo>
                    <a:pt x="610" y="1606"/>
                  </a:lnTo>
                  <a:lnTo>
                    <a:pt x="610" y="1605"/>
                  </a:lnTo>
                  <a:lnTo>
                    <a:pt x="608" y="1603"/>
                  </a:lnTo>
                  <a:lnTo>
                    <a:pt x="608" y="1602"/>
                  </a:lnTo>
                  <a:lnTo>
                    <a:pt x="605" y="1599"/>
                  </a:lnTo>
                  <a:lnTo>
                    <a:pt x="604" y="1599"/>
                  </a:lnTo>
                  <a:lnTo>
                    <a:pt x="603" y="1597"/>
                  </a:lnTo>
                  <a:lnTo>
                    <a:pt x="603" y="1596"/>
                  </a:lnTo>
                  <a:lnTo>
                    <a:pt x="600" y="1594"/>
                  </a:lnTo>
                  <a:lnTo>
                    <a:pt x="599" y="1593"/>
                  </a:lnTo>
                  <a:lnTo>
                    <a:pt x="599" y="1592"/>
                  </a:lnTo>
                  <a:lnTo>
                    <a:pt x="598" y="1591"/>
                  </a:lnTo>
                  <a:lnTo>
                    <a:pt x="593" y="1591"/>
                  </a:lnTo>
                  <a:lnTo>
                    <a:pt x="590" y="1592"/>
                  </a:lnTo>
                  <a:lnTo>
                    <a:pt x="586" y="1596"/>
                  </a:lnTo>
                  <a:lnTo>
                    <a:pt x="585" y="1594"/>
                  </a:lnTo>
                  <a:lnTo>
                    <a:pt x="585" y="1591"/>
                  </a:lnTo>
                  <a:lnTo>
                    <a:pt x="584" y="1591"/>
                  </a:lnTo>
                  <a:lnTo>
                    <a:pt x="583" y="1592"/>
                  </a:lnTo>
                  <a:lnTo>
                    <a:pt x="581" y="1592"/>
                  </a:lnTo>
                  <a:lnTo>
                    <a:pt x="580" y="1591"/>
                  </a:lnTo>
                  <a:lnTo>
                    <a:pt x="577" y="1591"/>
                  </a:lnTo>
                  <a:lnTo>
                    <a:pt x="573" y="1590"/>
                  </a:lnTo>
                  <a:lnTo>
                    <a:pt x="572" y="1590"/>
                  </a:lnTo>
                  <a:lnTo>
                    <a:pt x="572" y="1591"/>
                  </a:lnTo>
                  <a:lnTo>
                    <a:pt x="571" y="1592"/>
                  </a:lnTo>
                  <a:lnTo>
                    <a:pt x="568" y="1592"/>
                  </a:lnTo>
                  <a:lnTo>
                    <a:pt x="568" y="1593"/>
                  </a:lnTo>
                  <a:lnTo>
                    <a:pt x="567" y="1594"/>
                  </a:lnTo>
                  <a:lnTo>
                    <a:pt x="566" y="1594"/>
                  </a:lnTo>
                  <a:lnTo>
                    <a:pt x="561" y="1598"/>
                  </a:lnTo>
                  <a:lnTo>
                    <a:pt x="559" y="1598"/>
                  </a:lnTo>
                  <a:lnTo>
                    <a:pt x="558" y="1597"/>
                  </a:lnTo>
                  <a:lnTo>
                    <a:pt x="556" y="1597"/>
                  </a:lnTo>
                  <a:lnTo>
                    <a:pt x="554" y="1598"/>
                  </a:lnTo>
                  <a:lnTo>
                    <a:pt x="553" y="1598"/>
                  </a:lnTo>
                  <a:lnTo>
                    <a:pt x="544" y="1593"/>
                  </a:lnTo>
                  <a:lnTo>
                    <a:pt x="542" y="1594"/>
                  </a:lnTo>
                  <a:lnTo>
                    <a:pt x="538" y="1593"/>
                  </a:lnTo>
                  <a:lnTo>
                    <a:pt x="537" y="1593"/>
                  </a:lnTo>
                  <a:lnTo>
                    <a:pt x="536" y="1596"/>
                  </a:lnTo>
                  <a:lnTo>
                    <a:pt x="537" y="1598"/>
                  </a:lnTo>
                  <a:lnTo>
                    <a:pt x="537" y="1599"/>
                  </a:lnTo>
                  <a:lnTo>
                    <a:pt x="536" y="1599"/>
                  </a:lnTo>
                  <a:lnTo>
                    <a:pt x="536" y="1602"/>
                  </a:lnTo>
                  <a:lnTo>
                    <a:pt x="535" y="1605"/>
                  </a:lnTo>
                  <a:lnTo>
                    <a:pt x="534" y="1608"/>
                  </a:lnTo>
                  <a:lnTo>
                    <a:pt x="531" y="1610"/>
                  </a:lnTo>
                  <a:lnTo>
                    <a:pt x="527" y="1612"/>
                  </a:lnTo>
                  <a:lnTo>
                    <a:pt x="525" y="1612"/>
                  </a:lnTo>
                  <a:lnTo>
                    <a:pt x="523" y="1611"/>
                  </a:lnTo>
                  <a:lnTo>
                    <a:pt x="522" y="1612"/>
                  </a:lnTo>
                  <a:lnTo>
                    <a:pt x="519" y="1614"/>
                  </a:lnTo>
                  <a:lnTo>
                    <a:pt x="518" y="1614"/>
                  </a:lnTo>
                  <a:lnTo>
                    <a:pt x="517" y="1612"/>
                  </a:lnTo>
                  <a:lnTo>
                    <a:pt x="517" y="1609"/>
                  </a:lnTo>
                  <a:lnTo>
                    <a:pt x="516" y="1609"/>
                  </a:lnTo>
                  <a:lnTo>
                    <a:pt x="515" y="1608"/>
                  </a:lnTo>
                  <a:lnTo>
                    <a:pt x="512" y="1609"/>
                  </a:lnTo>
                  <a:lnTo>
                    <a:pt x="512" y="1605"/>
                  </a:lnTo>
                  <a:lnTo>
                    <a:pt x="509" y="1602"/>
                  </a:lnTo>
                  <a:lnTo>
                    <a:pt x="509" y="1598"/>
                  </a:lnTo>
                  <a:lnTo>
                    <a:pt x="507" y="1597"/>
                  </a:lnTo>
                  <a:lnTo>
                    <a:pt x="506" y="1597"/>
                  </a:lnTo>
                  <a:lnTo>
                    <a:pt x="505" y="1596"/>
                  </a:lnTo>
                  <a:lnTo>
                    <a:pt x="504" y="1593"/>
                  </a:lnTo>
                  <a:lnTo>
                    <a:pt x="505" y="1592"/>
                  </a:lnTo>
                  <a:lnTo>
                    <a:pt x="505" y="1588"/>
                  </a:lnTo>
                  <a:lnTo>
                    <a:pt x="504" y="1587"/>
                  </a:lnTo>
                  <a:lnTo>
                    <a:pt x="504" y="1586"/>
                  </a:lnTo>
                  <a:lnTo>
                    <a:pt x="505" y="1584"/>
                  </a:lnTo>
                  <a:lnTo>
                    <a:pt x="505" y="1582"/>
                  </a:lnTo>
                  <a:lnTo>
                    <a:pt x="503" y="1580"/>
                  </a:lnTo>
                  <a:lnTo>
                    <a:pt x="504" y="1579"/>
                  </a:lnTo>
                  <a:lnTo>
                    <a:pt x="504" y="1578"/>
                  </a:lnTo>
                  <a:lnTo>
                    <a:pt x="506" y="1578"/>
                  </a:lnTo>
                  <a:lnTo>
                    <a:pt x="506" y="1576"/>
                  </a:lnTo>
                  <a:lnTo>
                    <a:pt x="504" y="1575"/>
                  </a:lnTo>
                  <a:lnTo>
                    <a:pt x="504" y="1574"/>
                  </a:lnTo>
                  <a:lnTo>
                    <a:pt x="503" y="1572"/>
                  </a:lnTo>
                  <a:lnTo>
                    <a:pt x="500" y="1569"/>
                  </a:lnTo>
                  <a:lnTo>
                    <a:pt x="500" y="1568"/>
                  </a:lnTo>
                  <a:lnTo>
                    <a:pt x="503" y="1567"/>
                  </a:lnTo>
                  <a:lnTo>
                    <a:pt x="504" y="1565"/>
                  </a:lnTo>
                  <a:lnTo>
                    <a:pt x="504" y="1561"/>
                  </a:lnTo>
                  <a:lnTo>
                    <a:pt x="502" y="1559"/>
                  </a:lnTo>
                  <a:lnTo>
                    <a:pt x="502" y="1556"/>
                  </a:lnTo>
                  <a:lnTo>
                    <a:pt x="499" y="1556"/>
                  </a:lnTo>
                  <a:lnTo>
                    <a:pt x="496" y="1553"/>
                  </a:lnTo>
                  <a:lnTo>
                    <a:pt x="494" y="1549"/>
                  </a:lnTo>
                  <a:lnTo>
                    <a:pt x="493" y="1548"/>
                  </a:lnTo>
                  <a:lnTo>
                    <a:pt x="491" y="1544"/>
                  </a:lnTo>
                  <a:lnTo>
                    <a:pt x="493" y="1541"/>
                  </a:lnTo>
                  <a:lnTo>
                    <a:pt x="494" y="1541"/>
                  </a:lnTo>
                  <a:lnTo>
                    <a:pt x="496" y="1539"/>
                  </a:lnTo>
                  <a:lnTo>
                    <a:pt x="496" y="1533"/>
                  </a:lnTo>
                  <a:lnTo>
                    <a:pt x="498" y="1532"/>
                  </a:lnTo>
                  <a:lnTo>
                    <a:pt x="503" y="1532"/>
                  </a:lnTo>
                  <a:lnTo>
                    <a:pt x="504" y="1531"/>
                  </a:lnTo>
                  <a:lnTo>
                    <a:pt x="506" y="1531"/>
                  </a:lnTo>
                  <a:lnTo>
                    <a:pt x="509" y="1532"/>
                  </a:lnTo>
                  <a:lnTo>
                    <a:pt x="512" y="1532"/>
                  </a:lnTo>
                  <a:lnTo>
                    <a:pt x="512" y="1537"/>
                  </a:lnTo>
                  <a:lnTo>
                    <a:pt x="513" y="1538"/>
                  </a:lnTo>
                  <a:lnTo>
                    <a:pt x="516" y="1538"/>
                  </a:lnTo>
                  <a:lnTo>
                    <a:pt x="518" y="1539"/>
                  </a:lnTo>
                  <a:lnTo>
                    <a:pt x="522" y="1539"/>
                  </a:lnTo>
                  <a:lnTo>
                    <a:pt x="523" y="1538"/>
                  </a:lnTo>
                  <a:lnTo>
                    <a:pt x="525" y="1541"/>
                  </a:lnTo>
                  <a:lnTo>
                    <a:pt x="527" y="1541"/>
                  </a:lnTo>
                  <a:lnTo>
                    <a:pt x="528" y="1539"/>
                  </a:lnTo>
                  <a:lnTo>
                    <a:pt x="530" y="1539"/>
                  </a:lnTo>
                  <a:lnTo>
                    <a:pt x="531" y="1538"/>
                  </a:lnTo>
                  <a:lnTo>
                    <a:pt x="531" y="1537"/>
                  </a:lnTo>
                  <a:lnTo>
                    <a:pt x="534" y="1537"/>
                  </a:lnTo>
                  <a:lnTo>
                    <a:pt x="538" y="1532"/>
                  </a:lnTo>
                  <a:lnTo>
                    <a:pt x="540" y="1532"/>
                  </a:lnTo>
                  <a:lnTo>
                    <a:pt x="540" y="1531"/>
                  </a:lnTo>
                  <a:lnTo>
                    <a:pt x="541" y="1529"/>
                  </a:lnTo>
                  <a:lnTo>
                    <a:pt x="542" y="1528"/>
                  </a:lnTo>
                  <a:lnTo>
                    <a:pt x="542" y="1526"/>
                  </a:lnTo>
                  <a:lnTo>
                    <a:pt x="541" y="1526"/>
                  </a:lnTo>
                  <a:lnTo>
                    <a:pt x="541" y="1525"/>
                  </a:lnTo>
                  <a:lnTo>
                    <a:pt x="542" y="1524"/>
                  </a:lnTo>
                  <a:lnTo>
                    <a:pt x="543" y="1525"/>
                  </a:lnTo>
                  <a:lnTo>
                    <a:pt x="546" y="1525"/>
                  </a:lnTo>
                  <a:lnTo>
                    <a:pt x="547" y="1524"/>
                  </a:lnTo>
                  <a:lnTo>
                    <a:pt x="547" y="1523"/>
                  </a:lnTo>
                  <a:lnTo>
                    <a:pt x="553" y="1523"/>
                  </a:lnTo>
                  <a:lnTo>
                    <a:pt x="552" y="1520"/>
                  </a:lnTo>
                  <a:lnTo>
                    <a:pt x="553" y="1516"/>
                  </a:lnTo>
                  <a:lnTo>
                    <a:pt x="553" y="1514"/>
                  </a:lnTo>
                  <a:lnTo>
                    <a:pt x="552" y="1513"/>
                  </a:lnTo>
                  <a:lnTo>
                    <a:pt x="549" y="1513"/>
                  </a:lnTo>
                  <a:lnTo>
                    <a:pt x="549" y="1511"/>
                  </a:lnTo>
                  <a:lnTo>
                    <a:pt x="547" y="1511"/>
                  </a:lnTo>
                  <a:lnTo>
                    <a:pt x="547" y="1512"/>
                  </a:lnTo>
                  <a:lnTo>
                    <a:pt x="546" y="1511"/>
                  </a:lnTo>
                  <a:lnTo>
                    <a:pt x="546" y="1510"/>
                  </a:lnTo>
                  <a:lnTo>
                    <a:pt x="544" y="1510"/>
                  </a:lnTo>
                  <a:lnTo>
                    <a:pt x="542" y="1508"/>
                  </a:lnTo>
                  <a:lnTo>
                    <a:pt x="540" y="1506"/>
                  </a:lnTo>
                  <a:lnTo>
                    <a:pt x="540" y="1505"/>
                  </a:lnTo>
                  <a:lnTo>
                    <a:pt x="538" y="1502"/>
                  </a:lnTo>
                  <a:lnTo>
                    <a:pt x="538" y="1501"/>
                  </a:lnTo>
                  <a:lnTo>
                    <a:pt x="540" y="1501"/>
                  </a:lnTo>
                  <a:lnTo>
                    <a:pt x="542" y="1499"/>
                  </a:lnTo>
                  <a:lnTo>
                    <a:pt x="543" y="1499"/>
                  </a:lnTo>
                  <a:lnTo>
                    <a:pt x="543" y="1498"/>
                  </a:lnTo>
                  <a:lnTo>
                    <a:pt x="541" y="1495"/>
                  </a:lnTo>
                  <a:lnTo>
                    <a:pt x="537" y="1495"/>
                  </a:lnTo>
                  <a:lnTo>
                    <a:pt x="536" y="1493"/>
                  </a:lnTo>
                  <a:lnTo>
                    <a:pt x="535" y="1492"/>
                  </a:lnTo>
                  <a:lnTo>
                    <a:pt x="529" y="1490"/>
                  </a:lnTo>
                  <a:lnTo>
                    <a:pt x="527" y="1489"/>
                  </a:lnTo>
                  <a:lnTo>
                    <a:pt x="525" y="1488"/>
                  </a:lnTo>
                  <a:lnTo>
                    <a:pt x="517" y="1490"/>
                  </a:lnTo>
                  <a:lnTo>
                    <a:pt x="513" y="1489"/>
                  </a:lnTo>
                  <a:lnTo>
                    <a:pt x="511" y="1489"/>
                  </a:lnTo>
                  <a:lnTo>
                    <a:pt x="512" y="1488"/>
                  </a:lnTo>
                  <a:lnTo>
                    <a:pt x="515" y="1483"/>
                  </a:lnTo>
                  <a:lnTo>
                    <a:pt x="515" y="1477"/>
                  </a:lnTo>
                  <a:lnTo>
                    <a:pt x="516" y="1477"/>
                  </a:lnTo>
                  <a:lnTo>
                    <a:pt x="516" y="1475"/>
                  </a:lnTo>
                  <a:lnTo>
                    <a:pt x="515" y="1471"/>
                  </a:lnTo>
                  <a:lnTo>
                    <a:pt x="512" y="1471"/>
                  </a:lnTo>
                  <a:lnTo>
                    <a:pt x="512" y="1469"/>
                  </a:lnTo>
                  <a:lnTo>
                    <a:pt x="511" y="1469"/>
                  </a:lnTo>
                  <a:lnTo>
                    <a:pt x="511" y="1468"/>
                  </a:lnTo>
                  <a:lnTo>
                    <a:pt x="507" y="1468"/>
                  </a:lnTo>
                  <a:lnTo>
                    <a:pt x="504" y="1465"/>
                  </a:lnTo>
                  <a:lnTo>
                    <a:pt x="503" y="1465"/>
                  </a:lnTo>
                  <a:lnTo>
                    <a:pt x="502" y="1464"/>
                  </a:lnTo>
                  <a:lnTo>
                    <a:pt x="500" y="1464"/>
                  </a:lnTo>
                  <a:lnTo>
                    <a:pt x="493" y="1458"/>
                  </a:lnTo>
                  <a:lnTo>
                    <a:pt x="493" y="1457"/>
                  </a:lnTo>
                  <a:lnTo>
                    <a:pt x="492" y="1456"/>
                  </a:lnTo>
                  <a:lnTo>
                    <a:pt x="492" y="1449"/>
                  </a:lnTo>
                  <a:lnTo>
                    <a:pt x="491" y="1449"/>
                  </a:lnTo>
                  <a:lnTo>
                    <a:pt x="491" y="1448"/>
                  </a:lnTo>
                  <a:lnTo>
                    <a:pt x="490" y="1444"/>
                  </a:lnTo>
                  <a:lnTo>
                    <a:pt x="488" y="1443"/>
                  </a:lnTo>
                  <a:lnTo>
                    <a:pt x="487" y="1443"/>
                  </a:lnTo>
                  <a:lnTo>
                    <a:pt x="487" y="1442"/>
                  </a:lnTo>
                  <a:lnTo>
                    <a:pt x="484" y="1440"/>
                  </a:lnTo>
                  <a:lnTo>
                    <a:pt x="482" y="1439"/>
                  </a:lnTo>
                  <a:lnTo>
                    <a:pt x="484" y="1437"/>
                  </a:lnTo>
                  <a:lnTo>
                    <a:pt x="486" y="1433"/>
                  </a:lnTo>
                  <a:lnTo>
                    <a:pt x="487" y="1430"/>
                  </a:lnTo>
                  <a:lnTo>
                    <a:pt x="485" y="1428"/>
                  </a:lnTo>
                  <a:lnTo>
                    <a:pt x="485" y="1426"/>
                  </a:lnTo>
                  <a:lnTo>
                    <a:pt x="480" y="1426"/>
                  </a:lnTo>
                  <a:lnTo>
                    <a:pt x="480" y="1425"/>
                  </a:lnTo>
                  <a:lnTo>
                    <a:pt x="479" y="1424"/>
                  </a:lnTo>
                  <a:lnTo>
                    <a:pt x="473" y="1419"/>
                  </a:lnTo>
                  <a:lnTo>
                    <a:pt x="471" y="1419"/>
                  </a:lnTo>
                  <a:lnTo>
                    <a:pt x="471" y="1418"/>
                  </a:lnTo>
                  <a:lnTo>
                    <a:pt x="469" y="1416"/>
                  </a:lnTo>
                  <a:lnTo>
                    <a:pt x="471" y="1415"/>
                  </a:lnTo>
                  <a:lnTo>
                    <a:pt x="471" y="1413"/>
                  </a:lnTo>
                  <a:lnTo>
                    <a:pt x="472" y="1413"/>
                  </a:lnTo>
                  <a:lnTo>
                    <a:pt x="473" y="1412"/>
                  </a:lnTo>
                  <a:lnTo>
                    <a:pt x="473" y="1409"/>
                  </a:lnTo>
                  <a:lnTo>
                    <a:pt x="472" y="1408"/>
                  </a:lnTo>
                  <a:lnTo>
                    <a:pt x="473" y="1407"/>
                  </a:lnTo>
                  <a:lnTo>
                    <a:pt x="475" y="1406"/>
                  </a:lnTo>
                  <a:lnTo>
                    <a:pt x="476" y="1406"/>
                  </a:lnTo>
                  <a:lnTo>
                    <a:pt x="478" y="1405"/>
                  </a:lnTo>
                  <a:lnTo>
                    <a:pt x="476" y="1403"/>
                  </a:lnTo>
                  <a:lnTo>
                    <a:pt x="476" y="1401"/>
                  </a:lnTo>
                  <a:lnTo>
                    <a:pt x="480" y="1401"/>
                  </a:lnTo>
                  <a:lnTo>
                    <a:pt x="480" y="1397"/>
                  </a:lnTo>
                  <a:lnTo>
                    <a:pt x="479" y="1396"/>
                  </a:lnTo>
                  <a:lnTo>
                    <a:pt x="479" y="1391"/>
                  </a:lnTo>
                  <a:lnTo>
                    <a:pt x="478" y="1391"/>
                  </a:lnTo>
                  <a:lnTo>
                    <a:pt x="478" y="1390"/>
                  </a:lnTo>
                  <a:lnTo>
                    <a:pt x="475" y="1388"/>
                  </a:lnTo>
                  <a:lnTo>
                    <a:pt x="474" y="1384"/>
                  </a:lnTo>
                  <a:lnTo>
                    <a:pt x="474" y="1383"/>
                  </a:lnTo>
                  <a:lnTo>
                    <a:pt x="473" y="1383"/>
                  </a:lnTo>
                  <a:lnTo>
                    <a:pt x="472" y="1382"/>
                  </a:lnTo>
                  <a:lnTo>
                    <a:pt x="472" y="1378"/>
                  </a:lnTo>
                  <a:lnTo>
                    <a:pt x="473" y="1376"/>
                  </a:lnTo>
                  <a:lnTo>
                    <a:pt x="476" y="1375"/>
                  </a:lnTo>
                  <a:lnTo>
                    <a:pt x="476" y="1372"/>
                  </a:lnTo>
                  <a:lnTo>
                    <a:pt x="475" y="1371"/>
                  </a:lnTo>
                  <a:lnTo>
                    <a:pt x="475" y="1367"/>
                  </a:lnTo>
                  <a:lnTo>
                    <a:pt x="476" y="1366"/>
                  </a:lnTo>
                  <a:lnTo>
                    <a:pt x="475" y="1365"/>
                  </a:lnTo>
                  <a:lnTo>
                    <a:pt x="476" y="1363"/>
                  </a:lnTo>
                  <a:lnTo>
                    <a:pt x="476" y="1359"/>
                  </a:lnTo>
                  <a:lnTo>
                    <a:pt x="475" y="1358"/>
                  </a:lnTo>
                  <a:lnTo>
                    <a:pt x="473" y="1357"/>
                  </a:lnTo>
                  <a:lnTo>
                    <a:pt x="472" y="1358"/>
                  </a:lnTo>
                  <a:lnTo>
                    <a:pt x="469" y="1358"/>
                  </a:lnTo>
                  <a:lnTo>
                    <a:pt x="468" y="1356"/>
                  </a:lnTo>
                  <a:lnTo>
                    <a:pt x="467" y="1354"/>
                  </a:lnTo>
                  <a:lnTo>
                    <a:pt x="467" y="1353"/>
                  </a:lnTo>
                  <a:lnTo>
                    <a:pt x="463" y="1353"/>
                  </a:lnTo>
                  <a:lnTo>
                    <a:pt x="462" y="1352"/>
                  </a:lnTo>
                  <a:lnTo>
                    <a:pt x="462" y="1348"/>
                  </a:lnTo>
                  <a:lnTo>
                    <a:pt x="457" y="1346"/>
                  </a:lnTo>
                  <a:lnTo>
                    <a:pt x="457" y="1344"/>
                  </a:lnTo>
                  <a:lnTo>
                    <a:pt x="449" y="1340"/>
                  </a:lnTo>
                  <a:lnTo>
                    <a:pt x="448" y="1340"/>
                  </a:lnTo>
                  <a:lnTo>
                    <a:pt x="447" y="1339"/>
                  </a:lnTo>
                  <a:lnTo>
                    <a:pt x="445" y="1339"/>
                  </a:lnTo>
                  <a:lnTo>
                    <a:pt x="443" y="1341"/>
                  </a:lnTo>
                  <a:lnTo>
                    <a:pt x="442" y="1341"/>
                  </a:lnTo>
                  <a:lnTo>
                    <a:pt x="437" y="1339"/>
                  </a:lnTo>
                  <a:lnTo>
                    <a:pt x="436" y="1339"/>
                  </a:lnTo>
                  <a:lnTo>
                    <a:pt x="434" y="1340"/>
                  </a:lnTo>
                  <a:lnTo>
                    <a:pt x="432" y="1340"/>
                  </a:lnTo>
                  <a:lnTo>
                    <a:pt x="430" y="1345"/>
                  </a:lnTo>
                  <a:lnTo>
                    <a:pt x="429" y="1346"/>
                  </a:lnTo>
                  <a:lnTo>
                    <a:pt x="425" y="1345"/>
                  </a:lnTo>
                  <a:lnTo>
                    <a:pt x="424" y="1345"/>
                  </a:lnTo>
                  <a:lnTo>
                    <a:pt x="420" y="1347"/>
                  </a:lnTo>
                  <a:lnTo>
                    <a:pt x="417" y="1352"/>
                  </a:lnTo>
                  <a:lnTo>
                    <a:pt x="416" y="1352"/>
                  </a:lnTo>
                  <a:lnTo>
                    <a:pt x="414" y="1351"/>
                  </a:lnTo>
                  <a:lnTo>
                    <a:pt x="413" y="1348"/>
                  </a:lnTo>
                  <a:lnTo>
                    <a:pt x="410" y="1345"/>
                  </a:lnTo>
                  <a:lnTo>
                    <a:pt x="410" y="1342"/>
                  </a:lnTo>
                  <a:lnTo>
                    <a:pt x="411" y="1340"/>
                  </a:lnTo>
                  <a:lnTo>
                    <a:pt x="411" y="1339"/>
                  </a:lnTo>
                  <a:lnTo>
                    <a:pt x="412" y="1338"/>
                  </a:lnTo>
                  <a:lnTo>
                    <a:pt x="412" y="1335"/>
                  </a:lnTo>
                  <a:lnTo>
                    <a:pt x="414" y="1335"/>
                  </a:lnTo>
                  <a:lnTo>
                    <a:pt x="414" y="1334"/>
                  </a:lnTo>
                  <a:lnTo>
                    <a:pt x="413" y="1334"/>
                  </a:lnTo>
                  <a:lnTo>
                    <a:pt x="413" y="1333"/>
                  </a:lnTo>
                  <a:lnTo>
                    <a:pt x="412" y="1332"/>
                  </a:lnTo>
                  <a:lnTo>
                    <a:pt x="411" y="1332"/>
                  </a:lnTo>
                  <a:lnTo>
                    <a:pt x="405" y="1329"/>
                  </a:lnTo>
                  <a:lnTo>
                    <a:pt x="404" y="1328"/>
                  </a:lnTo>
                  <a:lnTo>
                    <a:pt x="399" y="1326"/>
                  </a:lnTo>
                  <a:lnTo>
                    <a:pt x="397" y="1326"/>
                  </a:lnTo>
                  <a:lnTo>
                    <a:pt x="389" y="1329"/>
                  </a:lnTo>
                  <a:lnTo>
                    <a:pt x="388" y="1330"/>
                  </a:lnTo>
                  <a:lnTo>
                    <a:pt x="388" y="1333"/>
                  </a:lnTo>
                  <a:lnTo>
                    <a:pt x="387" y="1333"/>
                  </a:lnTo>
                  <a:lnTo>
                    <a:pt x="385" y="1332"/>
                  </a:lnTo>
                  <a:lnTo>
                    <a:pt x="382" y="1329"/>
                  </a:lnTo>
                  <a:lnTo>
                    <a:pt x="382" y="1326"/>
                  </a:lnTo>
                  <a:lnTo>
                    <a:pt x="380" y="1323"/>
                  </a:lnTo>
                  <a:lnTo>
                    <a:pt x="380" y="1322"/>
                  </a:lnTo>
                  <a:lnTo>
                    <a:pt x="379" y="1321"/>
                  </a:lnTo>
                  <a:lnTo>
                    <a:pt x="369" y="1321"/>
                  </a:lnTo>
                  <a:lnTo>
                    <a:pt x="369" y="1322"/>
                  </a:lnTo>
                  <a:lnTo>
                    <a:pt x="367" y="1324"/>
                  </a:lnTo>
                  <a:lnTo>
                    <a:pt x="366" y="1324"/>
                  </a:lnTo>
                  <a:lnTo>
                    <a:pt x="363" y="1322"/>
                  </a:lnTo>
                  <a:lnTo>
                    <a:pt x="361" y="1319"/>
                  </a:lnTo>
                  <a:lnTo>
                    <a:pt x="360" y="1317"/>
                  </a:lnTo>
                  <a:lnTo>
                    <a:pt x="361" y="1316"/>
                  </a:lnTo>
                  <a:lnTo>
                    <a:pt x="361" y="1310"/>
                  </a:lnTo>
                  <a:lnTo>
                    <a:pt x="362" y="1309"/>
                  </a:lnTo>
                  <a:lnTo>
                    <a:pt x="362" y="1307"/>
                  </a:lnTo>
                  <a:lnTo>
                    <a:pt x="361" y="1302"/>
                  </a:lnTo>
                  <a:lnTo>
                    <a:pt x="361" y="1299"/>
                  </a:lnTo>
                  <a:lnTo>
                    <a:pt x="360" y="1298"/>
                  </a:lnTo>
                  <a:lnTo>
                    <a:pt x="361" y="1296"/>
                  </a:lnTo>
                  <a:lnTo>
                    <a:pt x="360" y="1295"/>
                  </a:lnTo>
                  <a:lnTo>
                    <a:pt x="360" y="1293"/>
                  </a:lnTo>
                  <a:lnTo>
                    <a:pt x="357" y="1291"/>
                  </a:lnTo>
                  <a:lnTo>
                    <a:pt x="357" y="1289"/>
                  </a:lnTo>
                  <a:lnTo>
                    <a:pt x="358" y="1287"/>
                  </a:lnTo>
                  <a:lnTo>
                    <a:pt x="358" y="1286"/>
                  </a:lnTo>
                  <a:lnTo>
                    <a:pt x="357" y="1285"/>
                  </a:lnTo>
                  <a:lnTo>
                    <a:pt x="355" y="1284"/>
                  </a:lnTo>
                  <a:lnTo>
                    <a:pt x="354" y="1283"/>
                  </a:lnTo>
                  <a:lnTo>
                    <a:pt x="354" y="1281"/>
                  </a:lnTo>
                  <a:lnTo>
                    <a:pt x="353" y="1280"/>
                  </a:lnTo>
                  <a:lnTo>
                    <a:pt x="353" y="1276"/>
                  </a:lnTo>
                  <a:lnTo>
                    <a:pt x="348" y="1272"/>
                  </a:lnTo>
                  <a:lnTo>
                    <a:pt x="348" y="1270"/>
                  </a:lnTo>
                  <a:lnTo>
                    <a:pt x="349" y="1268"/>
                  </a:lnTo>
                  <a:lnTo>
                    <a:pt x="350" y="1266"/>
                  </a:lnTo>
                  <a:lnTo>
                    <a:pt x="350" y="1265"/>
                  </a:lnTo>
                  <a:lnTo>
                    <a:pt x="349" y="1265"/>
                  </a:lnTo>
                  <a:lnTo>
                    <a:pt x="347" y="1262"/>
                  </a:lnTo>
                  <a:lnTo>
                    <a:pt x="344" y="1261"/>
                  </a:lnTo>
                  <a:lnTo>
                    <a:pt x="343" y="1262"/>
                  </a:lnTo>
                  <a:lnTo>
                    <a:pt x="339" y="1264"/>
                  </a:lnTo>
                  <a:lnTo>
                    <a:pt x="337" y="1264"/>
                  </a:lnTo>
                  <a:lnTo>
                    <a:pt x="338" y="1261"/>
                  </a:lnTo>
                  <a:lnTo>
                    <a:pt x="342" y="1255"/>
                  </a:lnTo>
                  <a:lnTo>
                    <a:pt x="342" y="1250"/>
                  </a:lnTo>
                  <a:lnTo>
                    <a:pt x="343" y="1249"/>
                  </a:lnTo>
                  <a:lnTo>
                    <a:pt x="343" y="1246"/>
                  </a:lnTo>
                  <a:lnTo>
                    <a:pt x="342" y="1246"/>
                  </a:lnTo>
                  <a:lnTo>
                    <a:pt x="339" y="1243"/>
                  </a:lnTo>
                  <a:lnTo>
                    <a:pt x="341" y="1242"/>
                  </a:lnTo>
                  <a:lnTo>
                    <a:pt x="344" y="1240"/>
                  </a:lnTo>
                  <a:lnTo>
                    <a:pt x="347" y="1237"/>
                  </a:lnTo>
                  <a:lnTo>
                    <a:pt x="347" y="1228"/>
                  </a:lnTo>
                  <a:lnTo>
                    <a:pt x="345" y="1227"/>
                  </a:lnTo>
                  <a:lnTo>
                    <a:pt x="341" y="1224"/>
                  </a:lnTo>
                  <a:lnTo>
                    <a:pt x="338" y="1221"/>
                  </a:lnTo>
                  <a:lnTo>
                    <a:pt x="333" y="1219"/>
                  </a:lnTo>
                  <a:lnTo>
                    <a:pt x="332" y="1218"/>
                  </a:lnTo>
                  <a:lnTo>
                    <a:pt x="332" y="1217"/>
                  </a:lnTo>
                  <a:lnTo>
                    <a:pt x="333" y="1215"/>
                  </a:lnTo>
                  <a:lnTo>
                    <a:pt x="333" y="1210"/>
                  </a:lnTo>
                  <a:lnTo>
                    <a:pt x="325" y="1210"/>
                  </a:lnTo>
                  <a:lnTo>
                    <a:pt x="325" y="1205"/>
                  </a:lnTo>
                  <a:lnTo>
                    <a:pt x="327" y="1205"/>
                  </a:lnTo>
                  <a:lnTo>
                    <a:pt x="327" y="1198"/>
                  </a:lnTo>
                  <a:lnTo>
                    <a:pt x="329" y="1198"/>
                  </a:lnTo>
                  <a:lnTo>
                    <a:pt x="332" y="1197"/>
                  </a:lnTo>
                  <a:lnTo>
                    <a:pt x="332" y="1191"/>
                  </a:lnTo>
                  <a:lnTo>
                    <a:pt x="333" y="1190"/>
                  </a:lnTo>
                  <a:lnTo>
                    <a:pt x="335" y="1190"/>
                  </a:lnTo>
                  <a:lnTo>
                    <a:pt x="333" y="1188"/>
                  </a:lnTo>
                  <a:lnTo>
                    <a:pt x="335" y="1187"/>
                  </a:lnTo>
                  <a:lnTo>
                    <a:pt x="341" y="1187"/>
                  </a:lnTo>
                  <a:lnTo>
                    <a:pt x="343" y="1186"/>
                  </a:lnTo>
                  <a:lnTo>
                    <a:pt x="345" y="1184"/>
                  </a:lnTo>
                  <a:lnTo>
                    <a:pt x="344" y="1182"/>
                  </a:lnTo>
                  <a:lnTo>
                    <a:pt x="344" y="1181"/>
                  </a:lnTo>
                  <a:lnTo>
                    <a:pt x="339" y="1180"/>
                  </a:lnTo>
                  <a:lnTo>
                    <a:pt x="339" y="1174"/>
                  </a:lnTo>
                  <a:lnTo>
                    <a:pt x="338" y="1173"/>
                  </a:lnTo>
                  <a:lnTo>
                    <a:pt x="338" y="1166"/>
                  </a:lnTo>
                  <a:lnTo>
                    <a:pt x="336" y="1163"/>
                  </a:lnTo>
                  <a:lnTo>
                    <a:pt x="333" y="1160"/>
                  </a:lnTo>
                  <a:lnTo>
                    <a:pt x="333" y="1157"/>
                  </a:lnTo>
                  <a:lnTo>
                    <a:pt x="332" y="1155"/>
                  </a:lnTo>
                  <a:lnTo>
                    <a:pt x="331" y="1151"/>
                  </a:lnTo>
                  <a:lnTo>
                    <a:pt x="335" y="1141"/>
                  </a:lnTo>
                  <a:lnTo>
                    <a:pt x="332" y="1130"/>
                  </a:lnTo>
                  <a:lnTo>
                    <a:pt x="329" y="1115"/>
                  </a:lnTo>
                  <a:lnTo>
                    <a:pt x="329" y="1112"/>
                  </a:lnTo>
                  <a:lnTo>
                    <a:pt x="331" y="1102"/>
                  </a:lnTo>
                  <a:lnTo>
                    <a:pt x="337" y="1098"/>
                  </a:lnTo>
                  <a:lnTo>
                    <a:pt x="341" y="1094"/>
                  </a:lnTo>
                  <a:lnTo>
                    <a:pt x="341" y="1093"/>
                  </a:lnTo>
                  <a:lnTo>
                    <a:pt x="344" y="1086"/>
                  </a:lnTo>
                  <a:lnTo>
                    <a:pt x="347" y="1078"/>
                  </a:lnTo>
                  <a:lnTo>
                    <a:pt x="348" y="1072"/>
                  </a:lnTo>
                  <a:lnTo>
                    <a:pt x="349" y="1071"/>
                  </a:lnTo>
                  <a:lnTo>
                    <a:pt x="348" y="1069"/>
                  </a:lnTo>
                  <a:lnTo>
                    <a:pt x="349" y="1068"/>
                  </a:lnTo>
                  <a:lnTo>
                    <a:pt x="351" y="1066"/>
                  </a:lnTo>
                  <a:lnTo>
                    <a:pt x="356" y="1066"/>
                  </a:lnTo>
                  <a:lnTo>
                    <a:pt x="357" y="1065"/>
                  </a:lnTo>
                  <a:lnTo>
                    <a:pt x="356" y="1065"/>
                  </a:lnTo>
                  <a:lnTo>
                    <a:pt x="354" y="1064"/>
                  </a:lnTo>
                  <a:lnTo>
                    <a:pt x="358" y="1064"/>
                  </a:lnTo>
                  <a:lnTo>
                    <a:pt x="360" y="1062"/>
                  </a:lnTo>
                  <a:lnTo>
                    <a:pt x="361" y="1063"/>
                  </a:lnTo>
                  <a:lnTo>
                    <a:pt x="361" y="1061"/>
                  </a:lnTo>
                  <a:lnTo>
                    <a:pt x="358" y="1058"/>
                  </a:lnTo>
                  <a:lnTo>
                    <a:pt x="357" y="1056"/>
                  </a:lnTo>
                  <a:lnTo>
                    <a:pt x="357" y="1055"/>
                  </a:lnTo>
                  <a:lnTo>
                    <a:pt x="355" y="1053"/>
                  </a:lnTo>
                  <a:lnTo>
                    <a:pt x="354" y="1052"/>
                  </a:lnTo>
                  <a:lnTo>
                    <a:pt x="356" y="1049"/>
                  </a:lnTo>
                  <a:lnTo>
                    <a:pt x="356" y="1044"/>
                  </a:lnTo>
                  <a:lnTo>
                    <a:pt x="355" y="1040"/>
                  </a:lnTo>
                  <a:lnTo>
                    <a:pt x="354" y="1038"/>
                  </a:lnTo>
                  <a:lnTo>
                    <a:pt x="354" y="1035"/>
                  </a:lnTo>
                  <a:lnTo>
                    <a:pt x="353" y="1034"/>
                  </a:lnTo>
                  <a:lnTo>
                    <a:pt x="353" y="1033"/>
                  </a:lnTo>
                  <a:lnTo>
                    <a:pt x="354" y="1031"/>
                  </a:lnTo>
                  <a:lnTo>
                    <a:pt x="354" y="1029"/>
                  </a:lnTo>
                  <a:lnTo>
                    <a:pt x="357" y="1026"/>
                  </a:lnTo>
                  <a:lnTo>
                    <a:pt x="358" y="1026"/>
                  </a:lnTo>
                  <a:lnTo>
                    <a:pt x="360" y="1028"/>
                  </a:lnTo>
                  <a:lnTo>
                    <a:pt x="362" y="1031"/>
                  </a:lnTo>
                  <a:lnTo>
                    <a:pt x="362" y="1033"/>
                  </a:lnTo>
                  <a:lnTo>
                    <a:pt x="363" y="1034"/>
                  </a:lnTo>
                  <a:lnTo>
                    <a:pt x="368" y="1037"/>
                  </a:lnTo>
                  <a:lnTo>
                    <a:pt x="369" y="1037"/>
                  </a:lnTo>
                  <a:lnTo>
                    <a:pt x="370" y="1035"/>
                  </a:lnTo>
                  <a:lnTo>
                    <a:pt x="370" y="1033"/>
                  </a:lnTo>
                  <a:lnTo>
                    <a:pt x="372" y="1031"/>
                  </a:lnTo>
                  <a:lnTo>
                    <a:pt x="370" y="1027"/>
                  </a:lnTo>
                  <a:lnTo>
                    <a:pt x="373" y="1022"/>
                  </a:lnTo>
                  <a:lnTo>
                    <a:pt x="373" y="1021"/>
                  </a:lnTo>
                  <a:lnTo>
                    <a:pt x="374" y="1021"/>
                  </a:lnTo>
                  <a:lnTo>
                    <a:pt x="375" y="1020"/>
                  </a:lnTo>
                  <a:lnTo>
                    <a:pt x="378" y="1022"/>
                  </a:lnTo>
                  <a:lnTo>
                    <a:pt x="380" y="1023"/>
                  </a:lnTo>
                  <a:lnTo>
                    <a:pt x="381" y="1023"/>
                  </a:lnTo>
                  <a:lnTo>
                    <a:pt x="381" y="1025"/>
                  </a:lnTo>
                  <a:lnTo>
                    <a:pt x="382" y="1025"/>
                  </a:lnTo>
                  <a:lnTo>
                    <a:pt x="382" y="1026"/>
                  </a:lnTo>
                  <a:lnTo>
                    <a:pt x="384" y="1027"/>
                  </a:lnTo>
                  <a:lnTo>
                    <a:pt x="385" y="1027"/>
                  </a:lnTo>
                  <a:lnTo>
                    <a:pt x="386" y="1026"/>
                  </a:lnTo>
                  <a:lnTo>
                    <a:pt x="387" y="1027"/>
                  </a:lnTo>
                  <a:lnTo>
                    <a:pt x="389" y="1027"/>
                  </a:lnTo>
                  <a:lnTo>
                    <a:pt x="391" y="1025"/>
                  </a:lnTo>
                  <a:lnTo>
                    <a:pt x="393" y="1025"/>
                  </a:lnTo>
                  <a:lnTo>
                    <a:pt x="394" y="1023"/>
                  </a:lnTo>
                  <a:lnTo>
                    <a:pt x="397" y="1019"/>
                  </a:lnTo>
                  <a:lnTo>
                    <a:pt x="397" y="1018"/>
                  </a:lnTo>
                  <a:lnTo>
                    <a:pt x="394" y="1015"/>
                  </a:lnTo>
                  <a:lnTo>
                    <a:pt x="397" y="1015"/>
                  </a:lnTo>
                  <a:lnTo>
                    <a:pt x="397" y="1014"/>
                  </a:lnTo>
                  <a:lnTo>
                    <a:pt x="399" y="1010"/>
                  </a:lnTo>
                  <a:lnTo>
                    <a:pt x="400" y="1009"/>
                  </a:lnTo>
                  <a:lnTo>
                    <a:pt x="406" y="1009"/>
                  </a:lnTo>
                  <a:lnTo>
                    <a:pt x="417" y="1012"/>
                  </a:lnTo>
                  <a:lnTo>
                    <a:pt x="430" y="1014"/>
                  </a:lnTo>
                  <a:lnTo>
                    <a:pt x="432" y="1016"/>
                  </a:lnTo>
                  <a:lnTo>
                    <a:pt x="443" y="1020"/>
                  </a:lnTo>
                  <a:lnTo>
                    <a:pt x="444" y="1020"/>
                  </a:lnTo>
                  <a:lnTo>
                    <a:pt x="445" y="1019"/>
                  </a:lnTo>
                  <a:lnTo>
                    <a:pt x="447" y="1016"/>
                  </a:lnTo>
                  <a:lnTo>
                    <a:pt x="447" y="1013"/>
                  </a:lnTo>
                  <a:lnTo>
                    <a:pt x="448" y="1012"/>
                  </a:lnTo>
                  <a:lnTo>
                    <a:pt x="448" y="1009"/>
                  </a:lnTo>
                  <a:lnTo>
                    <a:pt x="447" y="1009"/>
                  </a:lnTo>
                  <a:lnTo>
                    <a:pt x="437" y="1008"/>
                  </a:lnTo>
                  <a:lnTo>
                    <a:pt x="436" y="1007"/>
                  </a:lnTo>
                  <a:lnTo>
                    <a:pt x="435" y="1003"/>
                  </a:lnTo>
                  <a:lnTo>
                    <a:pt x="434" y="1002"/>
                  </a:lnTo>
                  <a:lnTo>
                    <a:pt x="434" y="997"/>
                  </a:lnTo>
                  <a:lnTo>
                    <a:pt x="431" y="995"/>
                  </a:lnTo>
                  <a:lnTo>
                    <a:pt x="425" y="992"/>
                  </a:lnTo>
                  <a:lnTo>
                    <a:pt x="418" y="991"/>
                  </a:lnTo>
                  <a:lnTo>
                    <a:pt x="414" y="994"/>
                  </a:lnTo>
                  <a:lnTo>
                    <a:pt x="413" y="995"/>
                  </a:lnTo>
                  <a:lnTo>
                    <a:pt x="406" y="994"/>
                  </a:lnTo>
                  <a:lnTo>
                    <a:pt x="398" y="994"/>
                  </a:lnTo>
                  <a:lnTo>
                    <a:pt x="397" y="992"/>
                  </a:lnTo>
                  <a:lnTo>
                    <a:pt x="395" y="990"/>
                  </a:lnTo>
                  <a:lnTo>
                    <a:pt x="393" y="986"/>
                  </a:lnTo>
                  <a:lnTo>
                    <a:pt x="391" y="984"/>
                  </a:lnTo>
                  <a:lnTo>
                    <a:pt x="389" y="984"/>
                  </a:lnTo>
                  <a:lnTo>
                    <a:pt x="389" y="982"/>
                  </a:lnTo>
                  <a:lnTo>
                    <a:pt x="388" y="979"/>
                  </a:lnTo>
                  <a:lnTo>
                    <a:pt x="388" y="978"/>
                  </a:lnTo>
                  <a:lnTo>
                    <a:pt x="387" y="978"/>
                  </a:lnTo>
                  <a:lnTo>
                    <a:pt x="387" y="979"/>
                  </a:lnTo>
                  <a:lnTo>
                    <a:pt x="384" y="979"/>
                  </a:lnTo>
                  <a:lnTo>
                    <a:pt x="382" y="978"/>
                  </a:lnTo>
                  <a:lnTo>
                    <a:pt x="380" y="977"/>
                  </a:lnTo>
                  <a:lnTo>
                    <a:pt x="379" y="977"/>
                  </a:lnTo>
                  <a:lnTo>
                    <a:pt x="379" y="976"/>
                  </a:lnTo>
                  <a:lnTo>
                    <a:pt x="375" y="967"/>
                  </a:lnTo>
                  <a:lnTo>
                    <a:pt x="373" y="963"/>
                  </a:lnTo>
                  <a:lnTo>
                    <a:pt x="372" y="961"/>
                  </a:lnTo>
                  <a:lnTo>
                    <a:pt x="373" y="960"/>
                  </a:lnTo>
                  <a:lnTo>
                    <a:pt x="374" y="960"/>
                  </a:lnTo>
                  <a:lnTo>
                    <a:pt x="375" y="961"/>
                  </a:lnTo>
                  <a:lnTo>
                    <a:pt x="375" y="965"/>
                  </a:lnTo>
                  <a:lnTo>
                    <a:pt x="376" y="965"/>
                  </a:lnTo>
                  <a:lnTo>
                    <a:pt x="381" y="970"/>
                  </a:lnTo>
                  <a:lnTo>
                    <a:pt x="384" y="970"/>
                  </a:lnTo>
                  <a:lnTo>
                    <a:pt x="384" y="969"/>
                  </a:lnTo>
                  <a:lnTo>
                    <a:pt x="382" y="966"/>
                  </a:lnTo>
                  <a:lnTo>
                    <a:pt x="382" y="965"/>
                  </a:lnTo>
                  <a:lnTo>
                    <a:pt x="381" y="964"/>
                  </a:lnTo>
                  <a:lnTo>
                    <a:pt x="381" y="957"/>
                  </a:lnTo>
                  <a:lnTo>
                    <a:pt x="382" y="957"/>
                  </a:lnTo>
                  <a:lnTo>
                    <a:pt x="382" y="955"/>
                  </a:lnTo>
                  <a:lnTo>
                    <a:pt x="381" y="953"/>
                  </a:lnTo>
                  <a:lnTo>
                    <a:pt x="380" y="952"/>
                  </a:lnTo>
                  <a:lnTo>
                    <a:pt x="381" y="951"/>
                  </a:lnTo>
                  <a:lnTo>
                    <a:pt x="382" y="951"/>
                  </a:lnTo>
                  <a:lnTo>
                    <a:pt x="382" y="952"/>
                  </a:lnTo>
                  <a:lnTo>
                    <a:pt x="384" y="952"/>
                  </a:lnTo>
                  <a:lnTo>
                    <a:pt x="385" y="949"/>
                  </a:lnTo>
                  <a:lnTo>
                    <a:pt x="384" y="947"/>
                  </a:lnTo>
                  <a:lnTo>
                    <a:pt x="382" y="946"/>
                  </a:lnTo>
                  <a:lnTo>
                    <a:pt x="378" y="951"/>
                  </a:lnTo>
                  <a:lnTo>
                    <a:pt x="375" y="951"/>
                  </a:lnTo>
                  <a:lnTo>
                    <a:pt x="374" y="952"/>
                  </a:lnTo>
                  <a:lnTo>
                    <a:pt x="370" y="952"/>
                  </a:lnTo>
                  <a:lnTo>
                    <a:pt x="369" y="954"/>
                  </a:lnTo>
                  <a:lnTo>
                    <a:pt x="369" y="955"/>
                  </a:lnTo>
                  <a:lnTo>
                    <a:pt x="367" y="955"/>
                  </a:lnTo>
                  <a:lnTo>
                    <a:pt x="367" y="957"/>
                  </a:lnTo>
                  <a:lnTo>
                    <a:pt x="368" y="957"/>
                  </a:lnTo>
                  <a:lnTo>
                    <a:pt x="368" y="958"/>
                  </a:lnTo>
                  <a:lnTo>
                    <a:pt x="366" y="958"/>
                  </a:lnTo>
                  <a:lnTo>
                    <a:pt x="366" y="959"/>
                  </a:lnTo>
                  <a:lnTo>
                    <a:pt x="364" y="959"/>
                  </a:lnTo>
                  <a:lnTo>
                    <a:pt x="363" y="961"/>
                  </a:lnTo>
                  <a:lnTo>
                    <a:pt x="362" y="963"/>
                  </a:lnTo>
                  <a:lnTo>
                    <a:pt x="361" y="963"/>
                  </a:lnTo>
                  <a:lnTo>
                    <a:pt x="361" y="961"/>
                  </a:lnTo>
                  <a:lnTo>
                    <a:pt x="360" y="961"/>
                  </a:lnTo>
                  <a:lnTo>
                    <a:pt x="360" y="964"/>
                  </a:lnTo>
                  <a:lnTo>
                    <a:pt x="358" y="964"/>
                  </a:lnTo>
                  <a:lnTo>
                    <a:pt x="357" y="963"/>
                  </a:lnTo>
                  <a:lnTo>
                    <a:pt x="356" y="963"/>
                  </a:lnTo>
                  <a:lnTo>
                    <a:pt x="355" y="964"/>
                  </a:lnTo>
                  <a:lnTo>
                    <a:pt x="349" y="964"/>
                  </a:lnTo>
                  <a:lnTo>
                    <a:pt x="348" y="963"/>
                  </a:lnTo>
                  <a:lnTo>
                    <a:pt x="348" y="960"/>
                  </a:lnTo>
                  <a:lnTo>
                    <a:pt x="347" y="961"/>
                  </a:lnTo>
                  <a:lnTo>
                    <a:pt x="347" y="963"/>
                  </a:lnTo>
                  <a:lnTo>
                    <a:pt x="345" y="964"/>
                  </a:lnTo>
                  <a:lnTo>
                    <a:pt x="344" y="964"/>
                  </a:lnTo>
                  <a:lnTo>
                    <a:pt x="345" y="963"/>
                  </a:lnTo>
                  <a:lnTo>
                    <a:pt x="345" y="961"/>
                  </a:lnTo>
                  <a:lnTo>
                    <a:pt x="349" y="958"/>
                  </a:lnTo>
                  <a:lnTo>
                    <a:pt x="353" y="953"/>
                  </a:lnTo>
                  <a:lnTo>
                    <a:pt x="354" y="952"/>
                  </a:lnTo>
                  <a:lnTo>
                    <a:pt x="360" y="945"/>
                  </a:lnTo>
                  <a:lnTo>
                    <a:pt x="363" y="941"/>
                  </a:lnTo>
                  <a:lnTo>
                    <a:pt x="368" y="935"/>
                  </a:lnTo>
                  <a:lnTo>
                    <a:pt x="375" y="928"/>
                  </a:lnTo>
                  <a:lnTo>
                    <a:pt x="379" y="927"/>
                  </a:lnTo>
                  <a:lnTo>
                    <a:pt x="381" y="924"/>
                  </a:lnTo>
                  <a:lnTo>
                    <a:pt x="381" y="922"/>
                  </a:lnTo>
                  <a:lnTo>
                    <a:pt x="382" y="921"/>
                  </a:lnTo>
                  <a:lnTo>
                    <a:pt x="385" y="917"/>
                  </a:lnTo>
                  <a:lnTo>
                    <a:pt x="387" y="915"/>
                  </a:lnTo>
                  <a:lnTo>
                    <a:pt x="389" y="914"/>
                  </a:lnTo>
                  <a:lnTo>
                    <a:pt x="392" y="910"/>
                  </a:lnTo>
                  <a:lnTo>
                    <a:pt x="394" y="909"/>
                  </a:lnTo>
                  <a:lnTo>
                    <a:pt x="401" y="904"/>
                  </a:lnTo>
                  <a:lnTo>
                    <a:pt x="404" y="902"/>
                  </a:lnTo>
                  <a:lnTo>
                    <a:pt x="406" y="898"/>
                  </a:lnTo>
                  <a:lnTo>
                    <a:pt x="407" y="897"/>
                  </a:lnTo>
                  <a:lnTo>
                    <a:pt x="407" y="896"/>
                  </a:lnTo>
                  <a:lnTo>
                    <a:pt x="409" y="893"/>
                  </a:lnTo>
                  <a:lnTo>
                    <a:pt x="414" y="887"/>
                  </a:lnTo>
                  <a:lnTo>
                    <a:pt x="417" y="883"/>
                  </a:lnTo>
                  <a:lnTo>
                    <a:pt x="417" y="881"/>
                  </a:lnTo>
                  <a:lnTo>
                    <a:pt x="418" y="880"/>
                  </a:lnTo>
                  <a:lnTo>
                    <a:pt x="423" y="878"/>
                  </a:lnTo>
                  <a:lnTo>
                    <a:pt x="429" y="871"/>
                  </a:lnTo>
                  <a:lnTo>
                    <a:pt x="429" y="869"/>
                  </a:lnTo>
                  <a:lnTo>
                    <a:pt x="430" y="866"/>
                  </a:lnTo>
                  <a:lnTo>
                    <a:pt x="437" y="859"/>
                  </a:lnTo>
                  <a:lnTo>
                    <a:pt x="444" y="848"/>
                  </a:lnTo>
                  <a:lnTo>
                    <a:pt x="451" y="835"/>
                  </a:lnTo>
                  <a:lnTo>
                    <a:pt x="457" y="829"/>
                  </a:lnTo>
                  <a:lnTo>
                    <a:pt x="463" y="820"/>
                  </a:lnTo>
                  <a:lnTo>
                    <a:pt x="465" y="818"/>
                  </a:lnTo>
                  <a:lnTo>
                    <a:pt x="465" y="817"/>
                  </a:lnTo>
                  <a:lnTo>
                    <a:pt x="466" y="817"/>
                  </a:lnTo>
                  <a:lnTo>
                    <a:pt x="467" y="816"/>
                  </a:lnTo>
                  <a:lnTo>
                    <a:pt x="476" y="809"/>
                  </a:lnTo>
                  <a:lnTo>
                    <a:pt x="476" y="807"/>
                  </a:lnTo>
                  <a:lnTo>
                    <a:pt x="478" y="806"/>
                  </a:lnTo>
                  <a:lnTo>
                    <a:pt x="479" y="804"/>
                  </a:lnTo>
                  <a:lnTo>
                    <a:pt x="479" y="803"/>
                  </a:lnTo>
                  <a:lnTo>
                    <a:pt x="485" y="795"/>
                  </a:lnTo>
                  <a:lnTo>
                    <a:pt x="486" y="793"/>
                  </a:lnTo>
                  <a:lnTo>
                    <a:pt x="486" y="792"/>
                  </a:lnTo>
                  <a:lnTo>
                    <a:pt x="487" y="792"/>
                  </a:lnTo>
                  <a:lnTo>
                    <a:pt x="490" y="791"/>
                  </a:lnTo>
                  <a:lnTo>
                    <a:pt x="490" y="789"/>
                  </a:lnTo>
                  <a:lnTo>
                    <a:pt x="491" y="787"/>
                  </a:lnTo>
                  <a:lnTo>
                    <a:pt x="492" y="782"/>
                  </a:lnTo>
                  <a:lnTo>
                    <a:pt x="493" y="781"/>
                  </a:lnTo>
                  <a:lnTo>
                    <a:pt x="494" y="777"/>
                  </a:lnTo>
                  <a:lnTo>
                    <a:pt x="496" y="775"/>
                  </a:lnTo>
                  <a:lnTo>
                    <a:pt x="497" y="767"/>
                  </a:lnTo>
                  <a:lnTo>
                    <a:pt x="498" y="763"/>
                  </a:lnTo>
                  <a:lnTo>
                    <a:pt x="500" y="760"/>
                  </a:lnTo>
                  <a:lnTo>
                    <a:pt x="504" y="752"/>
                  </a:lnTo>
                  <a:lnTo>
                    <a:pt x="503" y="751"/>
                  </a:lnTo>
                  <a:lnTo>
                    <a:pt x="502" y="749"/>
                  </a:lnTo>
                  <a:lnTo>
                    <a:pt x="502" y="746"/>
                  </a:lnTo>
                  <a:lnTo>
                    <a:pt x="500" y="744"/>
                  </a:lnTo>
                  <a:lnTo>
                    <a:pt x="499" y="744"/>
                  </a:lnTo>
                  <a:lnTo>
                    <a:pt x="499" y="743"/>
                  </a:lnTo>
                  <a:lnTo>
                    <a:pt x="496" y="739"/>
                  </a:lnTo>
                  <a:lnTo>
                    <a:pt x="494" y="737"/>
                  </a:lnTo>
                  <a:lnTo>
                    <a:pt x="492" y="736"/>
                  </a:lnTo>
                  <a:lnTo>
                    <a:pt x="491" y="733"/>
                  </a:lnTo>
                  <a:lnTo>
                    <a:pt x="491" y="732"/>
                  </a:lnTo>
                  <a:lnTo>
                    <a:pt x="490" y="731"/>
                  </a:lnTo>
                  <a:lnTo>
                    <a:pt x="490" y="725"/>
                  </a:lnTo>
                  <a:lnTo>
                    <a:pt x="487" y="723"/>
                  </a:lnTo>
                  <a:lnTo>
                    <a:pt x="479" y="717"/>
                  </a:lnTo>
                  <a:lnTo>
                    <a:pt x="472" y="708"/>
                  </a:lnTo>
                  <a:lnTo>
                    <a:pt x="459" y="700"/>
                  </a:lnTo>
                  <a:lnTo>
                    <a:pt x="456" y="697"/>
                  </a:lnTo>
                  <a:lnTo>
                    <a:pt x="454" y="693"/>
                  </a:lnTo>
                  <a:lnTo>
                    <a:pt x="448" y="689"/>
                  </a:lnTo>
                  <a:lnTo>
                    <a:pt x="437" y="676"/>
                  </a:lnTo>
                  <a:lnTo>
                    <a:pt x="437" y="672"/>
                  </a:lnTo>
                  <a:lnTo>
                    <a:pt x="440" y="671"/>
                  </a:lnTo>
                  <a:lnTo>
                    <a:pt x="447" y="669"/>
                  </a:lnTo>
                  <a:lnTo>
                    <a:pt x="449" y="665"/>
                  </a:lnTo>
                  <a:lnTo>
                    <a:pt x="451" y="658"/>
                  </a:lnTo>
                  <a:lnTo>
                    <a:pt x="459" y="650"/>
                  </a:lnTo>
                  <a:lnTo>
                    <a:pt x="461" y="646"/>
                  </a:lnTo>
                  <a:lnTo>
                    <a:pt x="462" y="644"/>
                  </a:lnTo>
                  <a:lnTo>
                    <a:pt x="462" y="640"/>
                  </a:lnTo>
                  <a:lnTo>
                    <a:pt x="461" y="637"/>
                  </a:lnTo>
                  <a:lnTo>
                    <a:pt x="461" y="634"/>
                  </a:lnTo>
                  <a:lnTo>
                    <a:pt x="460" y="633"/>
                  </a:lnTo>
                  <a:lnTo>
                    <a:pt x="460" y="632"/>
                  </a:lnTo>
                  <a:lnTo>
                    <a:pt x="461" y="629"/>
                  </a:lnTo>
                  <a:lnTo>
                    <a:pt x="461" y="627"/>
                  </a:lnTo>
                  <a:lnTo>
                    <a:pt x="459" y="625"/>
                  </a:lnTo>
                  <a:lnTo>
                    <a:pt x="456" y="625"/>
                  </a:lnTo>
                  <a:lnTo>
                    <a:pt x="455" y="623"/>
                  </a:lnTo>
                  <a:lnTo>
                    <a:pt x="455" y="621"/>
                  </a:lnTo>
                  <a:lnTo>
                    <a:pt x="451" y="617"/>
                  </a:lnTo>
                  <a:lnTo>
                    <a:pt x="444" y="615"/>
                  </a:lnTo>
                  <a:lnTo>
                    <a:pt x="442" y="614"/>
                  </a:lnTo>
                  <a:lnTo>
                    <a:pt x="440" y="611"/>
                  </a:lnTo>
                  <a:lnTo>
                    <a:pt x="440" y="608"/>
                  </a:lnTo>
                  <a:lnTo>
                    <a:pt x="441" y="605"/>
                  </a:lnTo>
                  <a:lnTo>
                    <a:pt x="441" y="603"/>
                  </a:lnTo>
                  <a:lnTo>
                    <a:pt x="440" y="601"/>
                  </a:lnTo>
                  <a:lnTo>
                    <a:pt x="437" y="599"/>
                  </a:lnTo>
                  <a:lnTo>
                    <a:pt x="437" y="596"/>
                  </a:lnTo>
                  <a:lnTo>
                    <a:pt x="436" y="596"/>
                  </a:lnTo>
                  <a:lnTo>
                    <a:pt x="436" y="592"/>
                  </a:lnTo>
                  <a:lnTo>
                    <a:pt x="443" y="589"/>
                  </a:lnTo>
                  <a:lnTo>
                    <a:pt x="445" y="586"/>
                  </a:lnTo>
                  <a:lnTo>
                    <a:pt x="445" y="584"/>
                  </a:lnTo>
                  <a:lnTo>
                    <a:pt x="444" y="582"/>
                  </a:lnTo>
                  <a:lnTo>
                    <a:pt x="443" y="580"/>
                  </a:lnTo>
                  <a:lnTo>
                    <a:pt x="443" y="579"/>
                  </a:lnTo>
                  <a:lnTo>
                    <a:pt x="442" y="578"/>
                  </a:lnTo>
                  <a:lnTo>
                    <a:pt x="442" y="576"/>
                  </a:lnTo>
                  <a:lnTo>
                    <a:pt x="443" y="574"/>
                  </a:lnTo>
                  <a:lnTo>
                    <a:pt x="443" y="573"/>
                  </a:lnTo>
                  <a:lnTo>
                    <a:pt x="442" y="573"/>
                  </a:lnTo>
                  <a:lnTo>
                    <a:pt x="441" y="572"/>
                  </a:lnTo>
                  <a:lnTo>
                    <a:pt x="432" y="572"/>
                  </a:lnTo>
                  <a:lnTo>
                    <a:pt x="429" y="571"/>
                  </a:lnTo>
                  <a:lnTo>
                    <a:pt x="425" y="566"/>
                  </a:lnTo>
                  <a:lnTo>
                    <a:pt x="422" y="560"/>
                  </a:lnTo>
                  <a:lnTo>
                    <a:pt x="420" y="552"/>
                  </a:lnTo>
                  <a:lnTo>
                    <a:pt x="420" y="547"/>
                  </a:lnTo>
                  <a:lnTo>
                    <a:pt x="422" y="545"/>
                  </a:lnTo>
                  <a:lnTo>
                    <a:pt x="424" y="542"/>
                  </a:lnTo>
                  <a:lnTo>
                    <a:pt x="430" y="541"/>
                  </a:lnTo>
                  <a:lnTo>
                    <a:pt x="431" y="540"/>
                  </a:lnTo>
                  <a:lnTo>
                    <a:pt x="431" y="537"/>
                  </a:lnTo>
                  <a:lnTo>
                    <a:pt x="430" y="537"/>
                  </a:lnTo>
                  <a:lnTo>
                    <a:pt x="430" y="535"/>
                  </a:lnTo>
                  <a:lnTo>
                    <a:pt x="431" y="534"/>
                  </a:lnTo>
                  <a:lnTo>
                    <a:pt x="431" y="530"/>
                  </a:lnTo>
                  <a:lnTo>
                    <a:pt x="428" y="529"/>
                  </a:lnTo>
                  <a:lnTo>
                    <a:pt x="422" y="529"/>
                  </a:lnTo>
                  <a:lnTo>
                    <a:pt x="420" y="527"/>
                  </a:lnTo>
                  <a:lnTo>
                    <a:pt x="422" y="523"/>
                  </a:lnTo>
                  <a:lnTo>
                    <a:pt x="426" y="517"/>
                  </a:lnTo>
                  <a:lnTo>
                    <a:pt x="426" y="514"/>
                  </a:lnTo>
                  <a:lnTo>
                    <a:pt x="425" y="505"/>
                  </a:lnTo>
                  <a:lnTo>
                    <a:pt x="426" y="500"/>
                  </a:lnTo>
                  <a:lnTo>
                    <a:pt x="426" y="499"/>
                  </a:lnTo>
                  <a:lnTo>
                    <a:pt x="430" y="494"/>
                  </a:lnTo>
                  <a:lnTo>
                    <a:pt x="431" y="493"/>
                  </a:lnTo>
                  <a:lnTo>
                    <a:pt x="430" y="491"/>
                  </a:lnTo>
                  <a:lnTo>
                    <a:pt x="426" y="488"/>
                  </a:lnTo>
                  <a:lnTo>
                    <a:pt x="425" y="487"/>
                  </a:lnTo>
                  <a:lnTo>
                    <a:pt x="428" y="485"/>
                  </a:lnTo>
                  <a:lnTo>
                    <a:pt x="438" y="481"/>
                  </a:lnTo>
                  <a:lnTo>
                    <a:pt x="441" y="484"/>
                  </a:lnTo>
                  <a:lnTo>
                    <a:pt x="442" y="484"/>
                  </a:lnTo>
                  <a:lnTo>
                    <a:pt x="443" y="481"/>
                  </a:lnTo>
                  <a:lnTo>
                    <a:pt x="442" y="479"/>
                  </a:lnTo>
                  <a:lnTo>
                    <a:pt x="441" y="469"/>
                  </a:lnTo>
                  <a:lnTo>
                    <a:pt x="441" y="467"/>
                  </a:lnTo>
                  <a:lnTo>
                    <a:pt x="438" y="457"/>
                  </a:lnTo>
                  <a:lnTo>
                    <a:pt x="437" y="456"/>
                  </a:lnTo>
                  <a:lnTo>
                    <a:pt x="436" y="451"/>
                  </a:lnTo>
                  <a:lnTo>
                    <a:pt x="436" y="449"/>
                  </a:lnTo>
                  <a:lnTo>
                    <a:pt x="435" y="442"/>
                  </a:lnTo>
                  <a:lnTo>
                    <a:pt x="434" y="437"/>
                  </a:lnTo>
                  <a:lnTo>
                    <a:pt x="432" y="435"/>
                  </a:lnTo>
                  <a:lnTo>
                    <a:pt x="429" y="430"/>
                  </a:lnTo>
                  <a:lnTo>
                    <a:pt x="423" y="418"/>
                  </a:lnTo>
                  <a:lnTo>
                    <a:pt x="420" y="412"/>
                  </a:lnTo>
                  <a:lnTo>
                    <a:pt x="419" y="410"/>
                  </a:lnTo>
                  <a:lnTo>
                    <a:pt x="419" y="405"/>
                  </a:lnTo>
                  <a:lnTo>
                    <a:pt x="418" y="404"/>
                  </a:lnTo>
                  <a:lnTo>
                    <a:pt x="418" y="398"/>
                  </a:lnTo>
                  <a:lnTo>
                    <a:pt x="413" y="389"/>
                  </a:lnTo>
                  <a:lnTo>
                    <a:pt x="412" y="388"/>
                  </a:lnTo>
                  <a:lnTo>
                    <a:pt x="412" y="385"/>
                  </a:lnTo>
                  <a:lnTo>
                    <a:pt x="411" y="383"/>
                  </a:lnTo>
                  <a:lnTo>
                    <a:pt x="409" y="377"/>
                  </a:lnTo>
                  <a:lnTo>
                    <a:pt x="399" y="361"/>
                  </a:lnTo>
                  <a:lnTo>
                    <a:pt x="398" y="352"/>
                  </a:lnTo>
                  <a:lnTo>
                    <a:pt x="400" y="344"/>
                  </a:lnTo>
                  <a:lnTo>
                    <a:pt x="413" y="318"/>
                  </a:lnTo>
                  <a:lnTo>
                    <a:pt x="416" y="315"/>
                  </a:lnTo>
                  <a:lnTo>
                    <a:pt x="416" y="314"/>
                  </a:lnTo>
                  <a:lnTo>
                    <a:pt x="417" y="313"/>
                  </a:lnTo>
                  <a:lnTo>
                    <a:pt x="417" y="310"/>
                  </a:lnTo>
                  <a:lnTo>
                    <a:pt x="434" y="287"/>
                  </a:lnTo>
                  <a:lnTo>
                    <a:pt x="435" y="285"/>
                  </a:lnTo>
                  <a:lnTo>
                    <a:pt x="436" y="281"/>
                  </a:lnTo>
                  <a:lnTo>
                    <a:pt x="436" y="271"/>
                  </a:lnTo>
                  <a:lnTo>
                    <a:pt x="437" y="270"/>
                  </a:lnTo>
                  <a:lnTo>
                    <a:pt x="437" y="269"/>
                  </a:lnTo>
                  <a:lnTo>
                    <a:pt x="438" y="267"/>
                  </a:lnTo>
                  <a:lnTo>
                    <a:pt x="425" y="256"/>
                  </a:lnTo>
                  <a:lnTo>
                    <a:pt x="423" y="252"/>
                  </a:lnTo>
                  <a:lnTo>
                    <a:pt x="416" y="236"/>
                  </a:lnTo>
                  <a:lnTo>
                    <a:pt x="414" y="233"/>
                  </a:lnTo>
                  <a:lnTo>
                    <a:pt x="411" y="226"/>
                  </a:lnTo>
                  <a:lnTo>
                    <a:pt x="409" y="223"/>
                  </a:lnTo>
                  <a:lnTo>
                    <a:pt x="395" y="217"/>
                  </a:lnTo>
                  <a:lnTo>
                    <a:pt x="384" y="213"/>
                  </a:lnTo>
                  <a:lnTo>
                    <a:pt x="382" y="211"/>
                  </a:lnTo>
                  <a:lnTo>
                    <a:pt x="381" y="209"/>
                  </a:lnTo>
                  <a:lnTo>
                    <a:pt x="374" y="179"/>
                  </a:lnTo>
                  <a:lnTo>
                    <a:pt x="373" y="177"/>
                  </a:lnTo>
                  <a:lnTo>
                    <a:pt x="372" y="173"/>
                  </a:lnTo>
                  <a:lnTo>
                    <a:pt x="372" y="172"/>
                  </a:lnTo>
                  <a:lnTo>
                    <a:pt x="373" y="171"/>
                  </a:lnTo>
                  <a:lnTo>
                    <a:pt x="384" y="149"/>
                  </a:lnTo>
                  <a:lnTo>
                    <a:pt x="385" y="146"/>
                  </a:lnTo>
                  <a:lnTo>
                    <a:pt x="387" y="136"/>
                  </a:lnTo>
                  <a:lnTo>
                    <a:pt x="384" y="132"/>
                  </a:lnTo>
                  <a:lnTo>
                    <a:pt x="372" y="132"/>
                  </a:lnTo>
                  <a:lnTo>
                    <a:pt x="370" y="131"/>
                  </a:lnTo>
                  <a:lnTo>
                    <a:pt x="370" y="129"/>
                  </a:lnTo>
                  <a:lnTo>
                    <a:pt x="373" y="129"/>
                  </a:lnTo>
                  <a:lnTo>
                    <a:pt x="384" y="121"/>
                  </a:lnTo>
                  <a:lnTo>
                    <a:pt x="388" y="119"/>
                  </a:lnTo>
                  <a:lnTo>
                    <a:pt x="393" y="113"/>
                  </a:lnTo>
                  <a:lnTo>
                    <a:pt x="394" y="113"/>
                  </a:lnTo>
                  <a:lnTo>
                    <a:pt x="395" y="112"/>
                  </a:lnTo>
                  <a:lnTo>
                    <a:pt x="398" y="113"/>
                  </a:lnTo>
                  <a:lnTo>
                    <a:pt x="403" y="109"/>
                  </a:lnTo>
                  <a:lnTo>
                    <a:pt x="405" y="105"/>
                  </a:lnTo>
                  <a:lnTo>
                    <a:pt x="406" y="104"/>
                  </a:lnTo>
                  <a:lnTo>
                    <a:pt x="406" y="101"/>
                  </a:lnTo>
                  <a:lnTo>
                    <a:pt x="407" y="98"/>
                  </a:lnTo>
                  <a:lnTo>
                    <a:pt x="407" y="94"/>
                  </a:lnTo>
                  <a:lnTo>
                    <a:pt x="409" y="93"/>
                  </a:lnTo>
                  <a:lnTo>
                    <a:pt x="409" y="90"/>
                  </a:lnTo>
                  <a:lnTo>
                    <a:pt x="410" y="86"/>
                  </a:lnTo>
                  <a:lnTo>
                    <a:pt x="410" y="84"/>
                  </a:lnTo>
                  <a:lnTo>
                    <a:pt x="411" y="81"/>
                  </a:lnTo>
                  <a:lnTo>
                    <a:pt x="413" y="80"/>
                  </a:lnTo>
                  <a:lnTo>
                    <a:pt x="420" y="80"/>
                  </a:lnTo>
                  <a:lnTo>
                    <a:pt x="423" y="79"/>
                  </a:lnTo>
                  <a:lnTo>
                    <a:pt x="428" y="74"/>
                  </a:lnTo>
                  <a:lnTo>
                    <a:pt x="436" y="74"/>
                  </a:lnTo>
                  <a:lnTo>
                    <a:pt x="436" y="73"/>
                  </a:lnTo>
                  <a:lnTo>
                    <a:pt x="437" y="70"/>
                  </a:lnTo>
                  <a:lnTo>
                    <a:pt x="443" y="64"/>
                  </a:lnTo>
                  <a:lnTo>
                    <a:pt x="443" y="60"/>
                  </a:lnTo>
                  <a:lnTo>
                    <a:pt x="444" y="58"/>
                  </a:lnTo>
                  <a:lnTo>
                    <a:pt x="444" y="56"/>
                  </a:lnTo>
                  <a:lnTo>
                    <a:pt x="447" y="54"/>
                  </a:lnTo>
                  <a:lnTo>
                    <a:pt x="447" y="52"/>
                  </a:lnTo>
                  <a:lnTo>
                    <a:pt x="448" y="50"/>
                  </a:lnTo>
                  <a:lnTo>
                    <a:pt x="448" y="48"/>
                  </a:lnTo>
                  <a:lnTo>
                    <a:pt x="447" y="45"/>
                  </a:lnTo>
                  <a:lnTo>
                    <a:pt x="447" y="44"/>
                  </a:lnTo>
                  <a:lnTo>
                    <a:pt x="444" y="43"/>
                  </a:lnTo>
                  <a:lnTo>
                    <a:pt x="443" y="42"/>
                  </a:lnTo>
                  <a:lnTo>
                    <a:pt x="443" y="41"/>
                  </a:lnTo>
                  <a:lnTo>
                    <a:pt x="448" y="41"/>
                  </a:lnTo>
                  <a:lnTo>
                    <a:pt x="450" y="43"/>
                  </a:lnTo>
                  <a:lnTo>
                    <a:pt x="457" y="52"/>
                  </a:lnTo>
                  <a:lnTo>
                    <a:pt x="460" y="52"/>
                  </a:lnTo>
                  <a:lnTo>
                    <a:pt x="469" y="55"/>
                  </a:lnTo>
                  <a:lnTo>
                    <a:pt x="474" y="54"/>
                  </a:lnTo>
                  <a:lnTo>
                    <a:pt x="475" y="52"/>
                  </a:lnTo>
                  <a:lnTo>
                    <a:pt x="476" y="48"/>
                  </a:lnTo>
                  <a:lnTo>
                    <a:pt x="476" y="37"/>
                  </a:lnTo>
                  <a:lnTo>
                    <a:pt x="475" y="35"/>
                  </a:lnTo>
                  <a:lnTo>
                    <a:pt x="475" y="31"/>
                  </a:lnTo>
                  <a:lnTo>
                    <a:pt x="474" y="29"/>
                  </a:lnTo>
                  <a:lnTo>
                    <a:pt x="474" y="27"/>
                  </a:lnTo>
                  <a:lnTo>
                    <a:pt x="473" y="25"/>
                  </a:lnTo>
                  <a:lnTo>
                    <a:pt x="473" y="20"/>
                  </a:lnTo>
                  <a:lnTo>
                    <a:pt x="481" y="24"/>
                  </a:lnTo>
                  <a:lnTo>
                    <a:pt x="486" y="24"/>
                  </a:lnTo>
                  <a:lnTo>
                    <a:pt x="488" y="26"/>
                  </a:lnTo>
                  <a:lnTo>
                    <a:pt x="490" y="26"/>
                  </a:lnTo>
                  <a:lnTo>
                    <a:pt x="491" y="25"/>
                  </a:lnTo>
                  <a:lnTo>
                    <a:pt x="492" y="26"/>
                  </a:lnTo>
                  <a:lnTo>
                    <a:pt x="493" y="26"/>
                  </a:lnTo>
                  <a:lnTo>
                    <a:pt x="494" y="30"/>
                  </a:lnTo>
                  <a:lnTo>
                    <a:pt x="497" y="30"/>
                  </a:lnTo>
                  <a:lnTo>
                    <a:pt x="497" y="36"/>
                  </a:lnTo>
                  <a:lnTo>
                    <a:pt x="496" y="36"/>
                  </a:lnTo>
                  <a:lnTo>
                    <a:pt x="496" y="39"/>
                  </a:lnTo>
                  <a:lnTo>
                    <a:pt x="494" y="41"/>
                  </a:lnTo>
                  <a:lnTo>
                    <a:pt x="492" y="44"/>
                  </a:lnTo>
                  <a:lnTo>
                    <a:pt x="494" y="42"/>
                  </a:lnTo>
                  <a:lnTo>
                    <a:pt x="499" y="35"/>
                  </a:lnTo>
                  <a:lnTo>
                    <a:pt x="500" y="33"/>
                  </a:lnTo>
                  <a:lnTo>
                    <a:pt x="502" y="35"/>
                  </a:lnTo>
                  <a:lnTo>
                    <a:pt x="503" y="35"/>
                  </a:lnTo>
                  <a:lnTo>
                    <a:pt x="503" y="33"/>
                  </a:lnTo>
                  <a:lnTo>
                    <a:pt x="504" y="33"/>
                  </a:lnTo>
                  <a:lnTo>
                    <a:pt x="515" y="35"/>
                  </a:lnTo>
                  <a:lnTo>
                    <a:pt x="513" y="32"/>
                  </a:lnTo>
                  <a:lnTo>
                    <a:pt x="512" y="31"/>
                  </a:lnTo>
                  <a:lnTo>
                    <a:pt x="510" y="30"/>
                  </a:lnTo>
                  <a:lnTo>
                    <a:pt x="510" y="27"/>
                  </a:lnTo>
                  <a:lnTo>
                    <a:pt x="511" y="25"/>
                  </a:lnTo>
                  <a:lnTo>
                    <a:pt x="510" y="23"/>
                  </a:lnTo>
                  <a:lnTo>
                    <a:pt x="510" y="18"/>
                  </a:lnTo>
                  <a:lnTo>
                    <a:pt x="511" y="15"/>
                  </a:lnTo>
                  <a:lnTo>
                    <a:pt x="512" y="14"/>
                  </a:lnTo>
                  <a:lnTo>
                    <a:pt x="516" y="14"/>
                  </a:lnTo>
                  <a:lnTo>
                    <a:pt x="517" y="15"/>
                  </a:lnTo>
                  <a:lnTo>
                    <a:pt x="518" y="18"/>
                  </a:lnTo>
                  <a:lnTo>
                    <a:pt x="521" y="19"/>
                  </a:lnTo>
                  <a:lnTo>
                    <a:pt x="523" y="23"/>
                  </a:lnTo>
                  <a:lnTo>
                    <a:pt x="524" y="24"/>
                  </a:lnTo>
                  <a:lnTo>
                    <a:pt x="527" y="21"/>
                  </a:lnTo>
                  <a:lnTo>
                    <a:pt x="527" y="20"/>
                  </a:lnTo>
                  <a:lnTo>
                    <a:pt x="525" y="19"/>
                  </a:lnTo>
                  <a:lnTo>
                    <a:pt x="524" y="15"/>
                  </a:lnTo>
                  <a:lnTo>
                    <a:pt x="522" y="13"/>
                  </a:lnTo>
                  <a:lnTo>
                    <a:pt x="522" y="8"/>
                  </a:lnTo>
                  <a:lnTo>
                    <a:pt x="521" y="8"/>
                  </a:lnTo>
                  <a:lnTo>
                    <a:pt x="518" y="6"/>
                  </a:lnTo>
                  <a:lnTo>
                    <a:pt x="518" y="5"/>
                  </a:lnTo>
                  <a:lnTo>
                    <a:pt x="519" y="2"/>
                  </a:lnTo>
                  <a:lnTo>
                    <a:pt x="519" y="1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9AD6AA76-B32E-45AF-9776-CF7507048A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10414" y="771550"/>
              <a:ext cx="464931" cy="325211"/>
            </a:xfrm>
            <a:custGeom>
              <a:avLst/>
              <a:gdLst/>
              <a:ahLst/>
              <a:cxnLst>
                <a:cxn ang="0">
                  <a:pos x="343" y="203"/>
                </a:cxn>
                <a:cxn ang="0">
                  <a:pos x="363" y="216"/>
                </a:cxn>
                <a:cxn ang="0">
                  <a:pos x="381" y="244"/>
                </a:cxn>
                <a:cxn ang="0">
                  <a:pos x="382" y="257"/>
                </a:cxn>
                <a:cxn ang="0">
                  <a:pos x="360" y="270"/>
                </a:cxn>
                <a:cxn ang="0">
                  <a:pos x="346" y="253"/>
                </a:cxn>
                <a:cxn ang="0">
                  <a:pos x="320" y="240"/>
                </a:cxn>
                <a:cxn ang="0">
                  <a:pos x="302" y="220"/>
                </a:cxn>
                <a:cxn ang="0">
                  <a:pos x="301" y="208"/>
                </a:cxn>
                <a:cxn ang="0">
                  <a:pos x="298" y="196"/>
                </a:cxn>
                <a:cxn ang="0">
                  <a:pos x="301" y="186"/>
                </a:cxn>
                <a:cxn ang="0">
                  <a:pos x="309" y="176"/>
                </a:cxn>
                <a:cxn ang="0">
                  <a:pos x="245" y="164"/>
                </a:cxn>
                <a:cxn ang="0">
                  <a:pos x="232" y="159"/>
                </a:cxn>
                <a:cxn ang="0">
                  <a:pos x="83" y="65"/>
                </a:cxn>
                <a:cxn ang="0">
                  <a:pos x="63" y="54"/>
                </a:cxn>
                <a:cxn ang="0">
                  <a:pos x="58" y="54"/>
                </a:cxn>
                <a:cxn ang="0">
                  <a:pos x="71" y="69"/>
                </a:cxn>
                <a:cxn ang="0">
                  <a:pos x="72" y="91"/>
                </a:cxn>
                <a:cxn ang="0">
                  <a:pos x="68" y="103"/>
                </a:cxn>
                <a:cxn ang="0">
                  <a:pos x="52" y="74"/>
                </a:cxn>
                <a:cxn ang="0">
                  <a:pos x="41" y="54"/>
                </a:cxn>
                <a:cxn ang="0">
                  <a:pos x="174" y="0"/>
                </a:cxn>
                <a:cxn ang="0">
                  <a:pos x="196" y="61"/>
                </a:cxn>
                <a:cxn ang="0">
                  <a:pos x="238" y="121"/>
                </a:cxn>
                <a:cxn ang="0">
                  <a:pos x="255" y="139"/>
                </a:cxn>
                <a:cxn ang="0">
                  <a:pos x="255" y="153"/>
                </a:cxn>
                <a:cxn ang="0">
                  <a:pos x="227" y="145"/>
                </a:cxn>
                <a:cxn ang="0">
                  <a:pos x="237" y="154"/>
                </a:cxn>
                <a:cxn ang="0">
                  <a:pos x="218" y="137"/>
                </a:cxn>
                <a:cxn ang="0">
                  <a:pos x="203" y="139"/>
                </a:cxn>
                <a:cxn ang="0">
                  <a:pos x="205" y="148"/>
                </a:cxn>
                <a:cxn ang="0">
                  <a:pos x="221" y="158"/>
                </a:cxn>
                <a:cxn ang="0">
                  <a:pos x="216" y="154"/>
                </a:cxn>
                <a:cxn ang="0">
                  <a:pos x="199" y="154"/>
                </a:cxn>
                <a:cxn ang="0">
                  <a:pos x="190" y="154"/>
                </a:cxn>
                <a:cxn ang="0">
                  <a:pos x="184" y="146"/>
                </a:cxn>
                <a:cxn ang="0">
                  <a:pos x="170" y="136"/>
                </a:cxn>
                <a:cxn ang="0">
                  <a:pos x="163" y="143"/>
                </a:cxn>
                <a:cxn ang="0">
                  <a:pos x="153" y="154"/>
                </a:cxn>
                <a:cxn ang="0">
                  <a:pos x="139" y="134"/>
                </a:cxn>
                <a:cxn ang="0">
                  <a:pos x="137" y="142"/>
                </a:cxn>
                <a:cxn ang="0">
                  <a:pos x="129" y="140"/>
                </a:cxn>
                <a:cxn ang="0">
                  <a:pos x="102" y="128"/>
                </a:cxn>
                <a:cxn ang="0">
                  <a:pos x="90" y="128"/>
                </a:cxn>
                <a:cxn ang="0">
                  <a:pos x="95" y="122"/>
                </a:cxn>
                <a:cxn ang="0">
                  <a:pos x="95" y="102"/>
                </a:cxn>
                <a:cxn ang="0">
                  <a:pos x="107" y="96"/>
                </a:cxn>
                <a:cxn ang="0">
                  <a:pos x="113" y="90"/>
                </a:cxn>
                <a:cxn ang="0">
                  <a:pos x="110" y="81"/>
                </a:cxn>
                <a:cxn ang="0">
                  <a:pos x="106" y="80"/>
                </a:cxn>
                <a:cxn ang="0">
                  <a:pos x="95" y="76"/>
                </a:cxn>
                <a:cxn ang="0">
                  <a:pos x="93" y="61"/>
                </a:cxn>
                <a:cxn ang="0">
                  <a:pos x="102" y="45"/>
                </a:cxn>
                <a:cxn ang="0">
                  <a:pos x="81" y="37"/>
                </a:cxn>
                <a:cxn ang="0">
                  <a:pos x="71" y="47"/>
                </a:cxn>
                <a:cxn ang="0">
                  <a:pos x="65" y="50"/>
                </a:cxn>
                <a:cxn ang="0">
                  <a:pos x="56" y="38"/>
                </a:cxn>
                <a:cxn ang="0">
                  <a:pos x="46" y="23"/>
                </a:cxn>
                <a:cxn ang="0">
                  <a:pos x="35" y="32"/>
                </a:cxn>
                <a:cxn ang="0">
                  <a:pos x="31" y="39"/>
                </a:cxn>
                <a:cxn ang="0">
                  <a:pos x="4" y="18"/>
                </a:cxn>
              </a:cxnLst>
              <a:rect l="0" t="0" r="r" b="b"/>
              <a:pathLst>
                <a:path w="386" h="270">
                  <a:moveTo>
                    <a:pt x="321" y="170"/>
                  </a:moveTo>
                  <a:lnTo>
                    <a:pt x="323" y="171"/>
                  </a:lnTo>
                  <a:lnTo>
                    <a:pt x="323" y="174"/>
                  </a:lnTo>
                  <a:lnTo>
                    <a:pt x="324" y="174"/>
                  </a:lnTo>
                  <a:lnTo>
                    <a:pt x="325" y="176"/>
                  </a:lnTo>
                  <a:lnTo>
                    <a:pt x="333" y="183"/>
                  </a:lnTo>
                  <a:lnTo>
                    <a:pt x="334" y="185"/>
                  </a:lnTo>
                  <a:lnTo>
                    <a:pt x="339" y="194"/>
                  </a:lnTo>
                  <a:lnTo>
                    <a:pt x="342" y="196"/>
                  </a:lnTo>
                  <a:lnTo>
                    <a:pt x="343" y="196"/>
                  </a:lnTo>
                  <a:lnTo>
                    <a:pt x="343" y="203"/>
                  </a:lnTo>
                  <a:lnTo>
                    <a:pt x="344" y="204"/>
                  </a:lnTo>
                  <a:lnTo>
                    <a:pt x="348" y="204"/>
                  </a:lnTo>
                  <a:lnTo>
                    <a:pt x="350" y="208"/>
                  </a:lnTo>
                  <a:lnTo>
                    <a:pt x="352" y="208"/>
                  </a:lnTo>
                  <a:lnTo>
                    <a:pt x="352" y="211"/>
                  </a:lnTo>
                  <a:lnTo>
                    <a:pt x="354" y="213"/>
                  </a:lnTo>
                  <a:lnTo>
                    <a:pt x="354" y="214"/>
                  </a:lnTo>
                  <a:lnTo>
                    <a:pt x="356" y="214"/>
                  </a:lnTo>
                  <a:lnTo>
                    <a:pt x="360" y="217"/>
                  </a:lnTo>
                  <a:lnTo>
                    <a:pt x="361" y="217"/>
                  </a:lnTo>
                  <a:lnTo>
                    <a:pt x="363" y="216"/>
                  </a:lnTo>
                  <a:lnTo>
                    <a:pt x="364" y="217"/>
                  </a:lnTo>
                  <a:lnTo>
                    <a:pt x="364" y="220"/>
                  </a:lnTo>
                  <a:lnTo>
                    <a:pt x="365" y="220"/>
                  </a:lnTo>
                  <a:lnTo>
                    <a:pt x="367" y="221"/>
                  </a:lnTo>
                  <a:lnTo>
                    <a:pt x="376" y="233"/>
                  </a:lnTo>
                  <a:lnTo>
                    <a:pt x="376" y="234"/>
                  </a:lnTo>
                  <a:lnTo>
                    <a:pt x="380" y="234"/>
                  </a:lnTo>
                  <a:lnTo>
                    <a:pt x="381" y="235"/>
                  </a:lnTo>
                  <a:lnTo>
                    <a:pt x="382" y="239"/>
                  </a:lnTo>
                  <a:lnTo>
                    <a:pt x="382" y="242"/>
                  </a:lnTo>
                  <a:lnTo>
                    <a:pt x="381" y="244"/>
                  </a:lnTo>
                  <a:lnTo>
                    <a:pt x="382" y="246"/>
                  </a:lnTo>
                  <a:lnTo>
                    <a:pt x="382" y="247"/>
                  </a:lnTo>
                  <a:lnTo>
                    <a:pt x="383" y="247"/>
                  </a:lnTo>
                  <a:lnTo>
                    <a:pt x="385" y="248"/>
                  </a:lnTo>
                  <a:lnTo>
                    <a:pt x="385" y="251"/>
                  </a:lnTo>
                  <a:lnTo>
                    <a:pt x="386" y="252"/>
                  </a:lnTo>
                  <a:lnTo>
                    <a:pt x="386" y="253"/>
                  </a:lnTo>
                  <a:lnTo>
                    <a:pt x="385" y="253"/>
                  </a:lnTo>
                  <a:lnTo>
                    <a:pt x="385" y="254"/>
                  </a:lnTo>
                  <a:lnTo>
                    <a:pt x="383" y="254"/>
                  </a:lnTo>
                  <a:lnTo>
                    <a:pt x="382" y="257"/>
                  </a:lnTo>
                  <a:lnTo>
                    <a:pt x="381" y="258"/>
                  </a:lnTo>
                  <a:lnTo>
                    <a:pt x="381" y="262"/>
                  </a:lnTo>
                  <a:lnTo>
                    <a:pt x="382" y="264"/>
                  </a:lnTo>
                  <a:lnTo>
                    <a:pt x="379" y="263"/>
                  </a:lnTo>
                  <a:lnTo>
                    <a:pt x="377" y="264"/>
                  </a:lnTo>
                  <a:lnTo>
                    <a:pt x="373" y="268"/>
                  </a:lnTo>
                  <a:lnTo>
                    <a:pt x="371" y="268"/>
                  </a:lnTo>
                  <a:lnTo>
                    <a:pt x="367" y="264"/>
                  </a:lnTo>
                  <a:lnTo>
                    <a:pt x="363" y="264"/>
                  </a:lnTo>
                  <a:lnTo>
                    <a:pt x="360" y="268"/>
                  </a:lnTo>
                  <a:lnTo>
                    <a:pt x="360" y="270"/>
                  </a:lnTo>
                  <a:lnTo>
                    <a:pt x="358" y="270"/>
                  </a:lnTo>
                  <a:lnTo>
                    <a:pt x="358" y="268"/>
                  </a:lnTo>
                  <a:lnTo>
                    <a:pt x="357" y="266"/>
                  </a:lnTo>
                  <a:lnTo>
                    <a:pt x="352" y="266"/>
                  </a:lnTo>
                  <a:lnTo>
                    <a:pt x="344" y="264"/>
                  </a:lnTo>
                  <a:lnTo>
                    <a:pt x="345" y="263"/>
                  </a:lnTo>
                  <a:lnTo>
                    <a:pt x="343" y="260"/>
                  </a:lnTo>
                  <a:lnTo>
                    <a:pt x="343" y="257"/>
                  </a:lnTo>
                  <a:lnTo>
                    <a:pt x="344" y="256"/>
                  </a:lnTo>
                  <a:lnTo>
                    <a:pt x="346" y="256"/>
                  </a:lnTo>
                  <a:lnTo>
                    <a:pt x="346" y="253"/>
                  </a:lnTo>
                  <a:lnTo>
                    <a:pt x="345" y="252"/>
                  </a:lnTo>
                  <a:lnTo>
                    <a:pt x="340" y="246"/>
                  </a:lnTo>
                  <a:lnTo>
                    <a:pt x="338" y="242"/>
                  </a:lnTo>
                  <a:lnTo>
                    <a:pt x="336" y="242"/>
                  </a:lnTo>
                  <a:lnTo>
                    <a:pt x="333" y="244"/>
                  </a:lnTo>
                  <a:lnTo>
                    <a:pt x="332" y="244"/>
                  </a:lnTo>
                  <a:lnTo>
                    <a:pt x="327" y="239"/>
                  </a:lnTo>
                  <a:lnTo>
                    <a:pt x="324" y="239"/>
                  </a:lnTo>
                  <a:lnTo>
                    <a:pt x="318" y="237"/>
                  </a:lnTo>
                  <a:lnTo>
                    <a:pt x="318" y="238"/>
                  </a:lnTo>
                  <a:lnTo>
                    <a:pt x="320" y="240"/>
                  </a:lnTo>
                  <a:lnTo>
                    <a:pt x="323" y="241"/>
                  </a:lnTo>
                  <a:lnTo>
                    <a:pt x="326" y="245"/>
                  </a:lnTo>
                  <a:lnTo>
                    <a:pt x="324" y="247"/>
                  </a:lnTo>
                  <a:lnTo>
                    <a:pt x="321" y="246"/>
                  </a:lnTo>
                  <a:lnTo>
                    <a:pt x="321" y="245"/>
                  </a:lnTo>
                  <a:lnTo>
                    <a:pt x="320" y="245"/>
                  </a:lnTo>
                  <a:lnTo>
                    <a:pt x="318" y="242"/>
                  </a:lnTo>
                  <a:lnTo>
                    <a:pt x="318" y="241"/>
                  </a:lnTo>
                  <a:lnTo>
                    <a:pt x="315" y="238"/>
                  </a:lnTo>
                  <a:lnTo>
                    <a:pt x="307" y="229"/>
                  </a:lnTo>
                  <a:lnTo>
                    <a:pt x="302" y="220"/>
                  </a:lnTo>
                  <a:lnTo>
                    <a:pt x="303" y="215"/>
                  </a:lnTo>
                  <a:lnTo>
                    <a:pt x="301" y="214"/>
                  </a:lnTo>
                  <a:lnTo>
                    <a:pt x="301" y="213"/>
                  </a:lnTo>
                  <a:lnTo>
                    <a:pt x="302" y="213"/>
                  </a:lnTo>
                  <a:lnTo>
                    <a:pt x="303" y="211"/>
                  </a:lnTo>
                  <a:lnTo>
                    <a:pt x="303" y="210"/>
                  </a:lnTo>
                  <a:lnTo>
                    <a:pt x="302" y="210"/>
                  </a:lnTo>
                  <a:lnTo>
                    <a:pt x="302" y="208"/>
                  </a:lnTo>
                  <a:lnTo>
                    <a:pt x="303" y="207"/>
                  </a:lnTo>
                  <a:lnTo>
                    <a:pt x="301" y="207"/>
                  </a:lnTo>
                  <a:lnTo>
                    <a:pt x="301" y="208"/>
                  </a:lnTo>
                  <a:lnTo>
                    <a:pt x="300" y="208"/>
                  </a:lnTo>
                  <a:lnTo>
                    <a:pt x="300" y="205"/>
                  </a:lnTo>
                  <a:lnTo>
                    <a:pt x="298" y="205"/>
                  </a:lnTo>
                  <a:lnTo>
                    <a:pt x="298" y="204"/>
                  </a:lnTo>
                  <a:lnTo>
                    <a:pt x="299" y="202"/>
                  </a:lnTo>
                  <a:lnTo>
                    <a:pt x="299" y="201"/>
                  </a:lnTo>
                  <a:lnTo>
                    <a:pt x="298" y="201"/>
                  </a:lnTo>
                  <a:lnTo>
                    <a:pt x="296" y="199"/>
                  </a:lnTo>
                  <a:lnTo>
                    <a:pt x="295" y="197"/>
                  </a:lnTo>
                  <a:lnTo>
                    <a:pt x="296" y="196"/>
                  </a:lnTo>
                  <a:lnTo>
                    <a:pt x="298" y="196"/>
                  </a:lnTo>
                  <a:lnTo>
                    <a:pt x="313" y="203"/>
                  </a:lnTo>
                  <a:lnTo>
                    <a:pt x="313" y="201"/>
                  </a:lnTo>
                  <a:lnTo>
                    <a:pt x="312" y="199"/>
                  </a:lnTo>
                  <a:lnTo>
                    <a:pt x="312" y="198"/>
                  </a:lnTo>
                  <a:lnTo>
                    <a:pt x="311" y="197"/>
                  </a:lnTo>
                  <a:lnTo>
                    <a:pt x="307" y="195"/>
                  </a:lnTo>
                  <a:lnTo>
                    <a:pt x="306" y="192"/>
                  </a:lnTo>
                  <a:lnTo>
                    <a:pt x="300" y="188"/>
                  </a:lnTo>
                  <a:lnTo>
                    <a:pt x="299" y="188"/>
                  </a:lnTo>
                  <a:lnTo>
                    <a:pt x="300" y="186"/>
                  </a:lnTo>
                  <a:lnTo>
                    <a:pt x="301" y="186"/>
                  </a:lnTo>
                  <a:lnTo>
                    <a:pt x="305" y="188"/>
                  </a:lnTo>
                  <a:lnTo>
                    <a:pt x="305" y="186"/>
                  </a:lnTo>
                  <a:lnTo>
                    <a:pt x="307" y="184"/>
                  </a:lnTo>
                  <a:lnTo>
                    <a:pt x="308" y="184"/>
                  </a:lnTo>
                  <a:lnTo>
                    <a:pt x="309" y="183"/>
                  </a:lnTo>
                  <a:lnTo>
                    <a:pt x="309" y="182"/>
                  </a:lnTo>
                  <a:lnTo>
                    <a:pt x="311" y="180"/>
                  </a:lnTo>
                  <a:lnTo>
                    <a:pt x="309" y="179"/>
                  </a:lnTo>
                  <a:lnTo>
                    <a:pt x="309" y="177"/>
                  </a:lnTo>
                  <a:lnTo>
                    <a:pt x="308" y="177"/>
                  </a:lnTo>
                  <a:lnTo>
                    <a:pt x="309" y="176"/>
                  </a:lnTo>
                  <a:lnTo>
                    <a:pt x="315" y="176"/>
                  </a:lnTo>
                  <a:lnTo>
                    <a:pt x="315" y="174"/>
                  </a:lnTo>
                  <a:lnTo>
                    <a:pt x="319" y="171"/>
                  </a:lnTo>
                  <a:lnTo>
                    <a:pt x="321" y="170"/>
                  </a:lnTo>
                  <a:close/>
                  <a:moveTo>
                    <a:pt x="230" y="153"/>
                  </a:moveTo>
                  <a:lnTo>
                    <a:pt x="234" y="156"/>
                  </a:lnTo>
                  <a:lnTo>
                    <a:pt x="237" y="158"/>
                  </a:lnTo>
                  <a:lnTo>
                    <a:pt x="239" y="160"/>
                  </a:lnTo>
                  <a:lnTo>
                    <a:pt x="240" y="159"/>
                  </a:lnTo>
                  <a:lnTo>
                    <a:pt x="244" y="161"/>
                  </a:lnTo>
                  <a:lnTo>
                    <a:pt x="245" y="164"/>
                  </a:lnTo>
                  <a:lnTo>
                    <a:pt x="245" y="166"/>
                  </a:lnTo>
                  <a:lnTo>
                    <a:pt x="244" y="165"/>
                  </a:lnTo>
                  <a:lnTo>
                    <a:pt x="240" y="162"/>
                  </a:lnTo>
                  <a:lnTo>
                    <a:pt x="238" y="162"/>
                  </a:lnTo>
                  <a:lnTo>
                    <a:pt x="237" y="161"/>
                  </a:lnTo>
                  <a:lnTo>
                    <a:pt x="238" y="164"/>
                  </a:lnTo>
                  <a:lnTo>
                    <a:pt x="242" y="165"/>
                  </a:lnTo>
                  <a:lnTo>
                    <a:pt x="242" y="167"/>
                  </a:lnTo>
                  <a:lnTo>
                    <a:pt x="238" y="166"/>
                  </a:lnTo>
                  <a:lnTo>
                    <a:pt x="233" y="162"/>
                  </a:lnTo>
                  <a:lnTo>
                    <a:pt x="232" y="159"/>
                  </a:lnTo>
                  <a:lnTo>
                    <a:pt x="233" y="159"/>
                  </a:lnTo>
                  <a:lnTo>
                    <a:pt x="232" y="156"/>
                  </a:lnTo>
                  <a:lnTo>
                    <a:pt x="230" y="156"/>
                  </a:lnTo>
                  <a:lnTo>
                    <a:pt x="230" y="153"/>
                  </a:lnTo>
                  <a:close/>
                  <a:moveTo>
                    <a:pt x="102" y="128"/>
                  </a:moveTo>
                  <a:lnTo>
                    <a:pt x="104" y="130"/>
                  </a:lnTo>
                  <a:lnTo>
                    <a:pt x="103" y="130"/>
                  </a:lnTo>
                  <a:lnTo>
                    <a:pt x="102" y="128"/>
                  </a:lnTo>
                  <a:close/>
                  <a:moveTo>
                    <a:pt x="73" y="56"/>
                  </a:moveTo>
                  <a:lnTo>
                    <a:pt x="77" y="56"/>
                  </a:lnTo>
                  <a:lnTo>
                    <a:pt x="83" y="65"/>
                  </a:lnTo>
                  <a:lnTo>
                    <a:pt x="83" y="66"/>
                  </a:lnTo>
                  <a:lnTo>
                    <a:pt x="84" y="66"/>
                  </a:lnTo>
                  <a:lnTo>
                    <a:pt x="83" y="67"/>
                  </a:lnTo>
                  <a:lnTo>
                    <a:pt x="82" y="66"/>
                  </a:lnTo>
                  <a:lnTo>
                    <a:pt x="77" y="62"/>
                  </a:lnTo>
                  <a:lnTo>
                    <a:pt x="77" y="61"/>
                  </a:lnTo>
                  <a:lnTo>
                    <a:pt x="76" y="59"/>
                  </a:lnTo>
                  <a:lnTo>
                    <a:pt x="73" y="56"/>
                  </a:lnTo>
                  <a:close/>
                  <a:moveTo>
                    <a:pt x="54" y="49"/>
                  </a:moveTo>
                  <a:lnTo>
                    <a:pt x="56" y="49"/>
                  </a:lnTo>
                  <a:lnTo>
                    <a:pt x="63" y="54"/>
                  </a:lnTo>
                  <a:lnTo>
                    <a:pt x="63" y="55"/>
                  </a:lnTo>
                  <a:lnTo>
                    <a:pt x="64" y="56"/>
                  </a:lnTo>
                  <a:lnTo>
                    <a:pt x="65" y="60"/>
                  </a:lnTo>
                  <a:lnTo>
                    <a:pt x="65" y="61"/>
                  </a:lnTo>
                  <a:lnTo>
                    <a:pt x="68" y="63"/>
                  </a:lnTo>
                  <a:lnTo>
                    <a:pt x="68" y="66"/>
                  </a:lnTo>
                  <a:lnTo>
                    <a:pt x="63" y="61"/>
                  </a:lnTo>
                  <a:lnTo>
                    <a:pt x="62" y="57"/>
                  </a:lnTo>
                  <a:lnTo>
                    <a:pt x="62" y="56"/>
                  </a:lnTo>
                  <a:lnTo>
                    <a:pt x="59" y="54"/>
                  </a:lnTo>
                  <a:lnTo>
                    <a:pt x="58" y="54"/>
                  </a:lnTo>
                  <a:lnTo>
                    <a:pt x="60" y="57"/>
                  </a:lnTo>
                  <a:lnTo>
                    <a:pt x="62" y="60"/>
                  </a:lnTo>
                  <a:lnTo>
                    <a:pt x="60" y="61"/>
                  </a:lnTo>
                  <a:lnTo>
                    <a:pt x="58" y="60"/>
                  </a:lnTo>
                  <a:lnTo>
                    <a:pt x="58" y="61"/>
                  </a:lnTo>
                  <a:lnTo>
                    <a:pt x="70" y="72"/>
                  </a:lnTo>
                  <a:lnTo>
                    <a:pt x="72" y="73"/>
                  </a:lnTo>
                  <a:lnTo>
                    <a:pt x="73" y="70"/>
                  </a:lnTo>
                  <a:lnTo>
                    <a:pt x="72" y="69"/>
                  </a:lnTo>
                  <a:lnTo>
                    <a:pt x="71" y="70"/>
                  </a:lnTo>
                  <a:lnTo>
                    <a:pt x="71" y="69"/>
                  </a:lnTo>
                  <a:lnTo>
                    <a:pt x="73" y="67"/>
                  </a:lnTo>
                  <a:lnTo>
                    <a:pt x="73" y="68"/>
                  </a:lnTo>
                  <a:lnTo>
                    <a:pt x="75" y="69"/>
                  </a:lnTo>
                  <a:lnTo>
                    <a:pt x="76" y="69"/>
                  </a:lnTo>
                  <a:lnTo>
                    <a:pt x="76" y="74"/>
                  </a:lnTo>
                  <a:lnTo>
                    <a:pt x="77" y="74"/>
                  </a:lnTo>
                  <a:lnTo>
                    <a:pt x="76" y="76"/>
                  </a:lnTo>
                  <a:lnTo>
                    <a:pt x="76" y="82"/>
                  </a:lnTo>
                  <a:lnTo>
                    <a:pt x="73" y="85"/>
                  </a:lnTo>
                  <a:lnTo>
                    <a:pt x="73" y="91"/>
                  </a:lnTo>
                  <a:lnTo>
                    <a:pt x="72" y="91"/>
                  </a:lnTo>
                  <a:lnTo>
                    <a:pt x="72" y="92"/>
                  </a:lnTo>
                  <a:lnTo>
                    <a:pt x="71" y="92"/>
                  </a:lnTo>
                  <a:lnTo>
                    <a:pt x="70" y="91"/>
                  </a:lnTo>
                  <a:lnTo>
                    <a:pt x="69" y="93"/>
                  </a:lnTo>
                  <a:lnTo>
                    <a:pt x="69" y="98"/>
                  </a:lnTo>
                  <a:lnTo>
                    <a:pt x="70" y="100"/>
                  </a:lnTo>
                  <a:lnTo>
                    <a:pt x="73" y="104"/>
                  </a:lnTo>
                  <a:lnTo>
                    <a:pt x="72" y="106"/>
                  </a:lnTo>
                  <a:lnTo>
                    <a:pt x="70" y="108"/>
                  </a:lnTo>
                  <a:lnTo>
                    <a:pt x="68" y="106"/>
                  </a:lnTo>
                  <a:lnTo>
                    <a:pt x="68" y="103"/>
                  </a:lnTo>
                  <a:lnTo>
                    <a:pt x="66" y="99"/>
                  </a:lnTo>
                  <a:lnTo>
                    <a:pt x="66" y="97"/>
                  </a:lnTo>
                  <a:lnTo>
                    <a:pt x="64" y="94"/>
                  </a:lnTo>
                  <a:lnTo>
                    <a:pt x="59" y="91"/>
                  </a:lnTo>
                  <a:lnTo>
                    <a:pt x="59" y="88"/>
                  </a:lnTo>
                  <a:lnTo>
                    <a:pt x="58" y="88"/>
                  </a:lnTo>
                  <a:lnTo>
                    <a:pt x="58" y="81"/>
                  </a:lnTo>
                  <a:lnTo>
                    <a:pt x="57" y="80"/>
                  </a:lnTo>
                  <a:lnTo>
                    <a:pt x="53" y="78"/>
                  </a:lnTo>
                  <a:lnTo>
                    <a:pt x="53" y="75"/>
                  </a:lnTo>
                  <a:lnTo>
                    <a:pt x="52" y="74"/>
                  </a:lnTo>
                  <a:lnTo>
                    <a:pt x="51" y="72"/>
                  </a:lnTo>
                  <a:lnTo>
                    <a:pt x="48" y="70"/>
                  </a:lnTo>
                  <a:lnTo>
                    <a:pt x="46" y="70"/>
                  </a:lnTo>
                  <a:lnTo>
                    <a:pt x="44" y="72"/>
                  </a:lnTo>
                  <a:lnTo>
                    <a:pt x="40" y="70"/>
                  </a:lnTo>
                  <a:lnTo>
                    <a:pt x="35" y="67"/>
                  </a:lnTo>
                  <a:lnTo>
                    <a:pt x="34" y="65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40" y="55"/>
                  </a:lnTo>
                  <a:lnTo>
                    <a:pt x="41" y="54"/>
                  </a:lnTo>
                  <a:lnTo>
                    <a:pt x="45" y="54"/>
                  </a:lnTo>
                  <a:lnTo>
                    <a:pt x="47" y="51"/>
                  </a:lnTo>
                  <a:lnTo>
                    <a:pt x="52" y="53"/>
                  </a:lnTo>
                  <a:lnTo>
                    <a:pt x="53" y="54"/>
                  </a:lnTo>
                  <a:lnTo>
                    <a:pt x="54" y="56"/>
                  </a:lnTo>
                  <a:lnTo>
                    <a:pt x="56" y="57"/>
                  </a:lnTo>
                  <a:lnTo>
                    <a:pt x="56" y="56"/>
                  </a:lnTo>
                  <a:lnTo>
                    <a:pt x="54" y="54"/>
                  </a:lnTo>
                  <a:lnTo>
                    <a:pt x="54" y="49"/>
                  </a:lnTo>
                  <a:close/>
                  <a:moveTo>
                    <a:pt x="0" y="0"/>
                  </a:moveTo>
                  <a:lnTo>
                    <a:pt x="174" y="0"/>
                  </a:lnTo>
                  <a:lnTo>
                    <a:pt x="175" y="4"/>
                  </a:lnTo>
                  <a:lnTo>
                    <a:pt x="180" y="23"/>
                  </a:lnTo>
                  <a:lnTo>
                    <a:pt x="183" y="30"/>
                  </a:lnTo>
                  <a:lnTo>
                    <a:pt x="186" y="33"/>
                  </a:lnTo>
                  <a:lnTo>
                    <a:pt x="187" y="35"/>
                  </a:lnTo>
                  <a:lnTo>
                    <a:pt x="189" y="43"/>
                  </a:lnTo>
                  <a:lnTo>
                    <a:pt x="190" y="47"/>
                  </a:lnTo>
                  <a:lnTo>
                    <a:pt x="193" y="49"/>
                  </a:lnTo>
                  <a:lnTo>
                    <a:pt x="194" y="53"/>
                  </a:lnTo>
                  <a:lnTo>
                    <a:pt x="195" y="54"/>
                  </a:lnTo>
                  <a:lnTo>
                    <a:pt x="196" y="61"/>
                  </a:lnTo>
                  <a:lnTo>
                    <a:pt x="196" y="66"/>
                  </a:lnTo>
                  <a:lnTo>
                    <a:pt x="199" y="69"/>
                  </a:lnTo>
                  <a:lnTo>
                    <a:pt x="218" y="96"/>
                  </a:lnTo>
                  <a:lnTo>
                    <a:pt x="221" y="102"/>
                  </a:lnTo>
                  <a:lnTo>
                    <a:pt x="227" y="106"/>
                  </a:lnTo>
                  <a:lnTo>
                    <a:pt x="230" y="108"/>
                  </a:lnTo>
                  <a:lnTo>
                    <a:pt x="230" y="109"/>
                  </a:lnTo>
                  <a:lnTo>
                    <a:pt x="231" y="110"/>
                  </a:lnTo>
                  <a:lnTo>
                    <a:pt x="232" y="113"/>
                  </a:lnTo>
                  <a:lnTo>
                    <a:pt x="238" y="119"/>
                  </a:lnTo>
                  <a:lnTo>
                    <a:pt x="238" y="121"/>
                  </a:lnTo>
                  <a:lnTo>
                    <a:pt x="242" y="121"/>
                  </a:lnTo>
                  <a:lnTo>
                    <a:pt x="245" y="124"/>
                  </a:lnTo>
                  <a:lnTo>
                    <a:pt x="247" y="125"/>
                  </a:lnTo>
                  <a:lnTo>
                    <a:pt x="249" y="128"/>
                  </a:lnTo>
                  <a:lnTo>
                    <a:pt x="256" y="127"/>
                  </a:lnTo>
                  <a:lnTo>
                    <a:pt x="256" y="130"/>
                  </a:lnTo>
                  <a:lnTo>
                    <a:pt x="263" y="137"/>
                  </a:lnTo>
                  <a:lnTo>
                    <a:pt x="258" y="137"/>
                  </a:lnTo>
                  <a:lnTo>
                    <a:pt x="256" y="136"/>
                  </a:lnTo>
                  <a:lnTo>
                    <a:pt x="255" y="135"/>
                  </a:lnTo>
                  <a:lnTo>
                    <a:pt x="255" y="139"/>
                  </a:lnTo>
                  <a:lnTo>
                    <a:pt x="257" y="140"/>
                  </a:lnTo>
                  <a:lnTo>
                    <a:pt x="258" y="141"/>
                  </a:lnTo>
                  <a:lnTo>
                    <a:pt x="258" y="143"/>
                  </a:lnTo>
                  <a:lnTo>
                    <a:pt x="256" y="146"/>
                  </a:lnTo>
                  <a:lnTo>
                    <a:pt x="256" y="148"/>
                  </a:lnTo>
                  <a:lnTo>
                    <a:pt x="255" y="149"/>
                  </a:lnTo>
                  <a:lnTo>
                    <a:pt x="255" y="151"/>
                  </a:lnTo>
                  <a:lnTo>
                    <a:pt x="252" y="151"/>
                  </a:lnTo>
                  <a:lnTo>
                    <a:pt x="252" y="152"/>
                  </a:lnTo>
                  <a:lnTo>
                    <a:pt x="253" y="152"/>
                  </a:lnTo>
                  <a:lnTo>
                    <a:pt x="255" y="153"/>
                  </a:lnTo>
                  <a:lnTo>
                    <a:pt x="246" y="151"/>
                  </a:lnTo>
                  <a:lnTo>
                    <a:pt x="239" y="145"/>
                  </a:lnTo>
                  <a:lnTo>
                    <a:pt x="237" y="145"/>
                  </a:lnTo>
                  <a:lnTo>
                    <a:pt x="236" y="147"/>
                  </a:lnTo>
                  <a:lnTo>
                    <a:pt x="234" y="147"/>
                  </a:lnTo>
                  <a:lnTo>
                    <a:pt x="232" y="146"/>
                  </a:lnTo>
                  <a:lnTo>
                    <a:pt x="228" y="141"/>
                  </a:lnTo>
                  <a:lnTo>
                    <a:pt x="226" y="140"/>
                  </a:lnTo>
                  <a:lnTo>
                    <a:pt x="225" y="141"/>
                  </a:lnTo>
                  <a:lnTo>
                    <a:pt x="225" y="142"/>
                  </a:lnTo>
                  <a:lnTo>
                    <a:pt x="227" y="145"/>
                  </a:lnTo>
                  <a:lnTo>
                    <a:pt x="230" y="148"/>
                  </a:lnTo>
                  <a:lnTo>
                    <a:pt x="238" y="151"/>
                  </a:lnTo>
                  <a:lnTo>
                    <a:pt x="240" y="149"/>
                  </a:lnTo>
                  <a:lnTo>
                    <a:pt x="243" y="149"/>
                  </a:lnTo>
                  <a:lnTo>
                    <a:pt x="243" y="153"/>
                  </a:lnTo>
                  <a:lnTo>
                    <a:pt x="245" y="154"/>
                  </a:lnTo>
                  <a:lnTo>
                    <a:pt x="249" y="156"/>
                  </a:lnTo>
                  <a:lnTo>
                    <a:pt x="250" y="158"/>
                  </a:lnTo>
                  <a:lnTo>
                    <a:pt x="250" y="159"/>
                  </a:lnTo>
                  <a:lnTo>
                    <a:pt x="249" y="159"/>
                  </a:lnTo>
                  <a:lnTo>
                    <a:pt x="237" y="154"/>
                  </a:lnTo>
                  <a:lnTo>
                    <a:pt x="224" y="149"/>
                  </a:lnTo>
                  <a:lnTo>
                    <a:pt x="219" y="145"/>
                  </a:lnTo>
                  <a:lnTo>
                    <a:pt x="219" y="147"/>
                  </a:lnTo>
                  <a:lnTo>
                    <a:pt x="224" y="149"/>
                  </a:lnTo>
                  <a:lnTo>
                    <a:pt x="221" y="151"/>
                  </a:lnTo>
                  <a:lnTo>
                    <a:pt x="219" y="149"/>
                  </a:lnTo>
                  <a:lnTo>
                    <a:pt x="215" y="146"/>
                  </a:lnTo>
                  <a:lnTo>
                    <a:pt x="214" y="142"/>
                  </a:lnTo>
                  <a:lnTo>
                    <a:pt x="215" y="141"/>
                  </a:lnTo>
                  <a:lnTo>
                    <a:pt x="215" y="137"/>
                  </a:lnTo>
                  <a:lnTo>
                    <a:pt x="218" y="137"/>
                  </a:lnTo>
                  <a:lnTo>
                    <a:pt x="218" y="135"/>
                  </a:lnTo>
                  <a:lnTo>
                    <a:pt x="213" y="135"/>
                  </a:lnTo>
                  <a:lnTo>
                    <a:pt x="213" y="137"/>
                  </a:lnTo>
                  <a:lnTo>
                    <a:pt x="212" y="139"/>
                  </a:lnTo>
                  <a:lnTo>
                    <a:pt x="212" y="140"/>
                  </a:lnTo>
                  <a:lnTo>
                    <a:pt x="211" y="140"/>
                  </a:lnTo>
                  <a:lnTo>
                    <a:pt x="207" y="137"/>
                  </a:lnTo>
                  <a:lnTo>
                    <a:pt x="205" y="136"/>
                  </a:lnTo>
                  <a:lnTo>
                    <a:pt x="202" y="136"/>
                  </a:lnTo>
                  <a:lnTo>
                    <a:pt x="203" y="137"/>
                  </a:lnTo>
                  <a:lnTo>
                    <a:pt x="203" y="139"/>
                  </a:lnTo>
                  <a:lnTo>
                    <a:pt x="205" y="140"/>
                  </a:lnTo>
                  <a:lnTo>
                    <a:pt x="207" y="140"/>
                  </a:lnTo>
                  <a:lnTo>
                    <a:pt x="207" y="141"/>
                  </a:lnTo>
                  <a:lnTo>
                    <a:pt x="202" y="140"/>
                  </a:lnTo>
                  <a:lnTo>
                    <a:pt x="202" y="142"/>
                  </a:lnTo>
                  <a:lnTo>
                    <a:pt x="203" y="143"/>
                  </a:lnTo>
                  <a:lnTo>
                    <a:pt x="207" y="143"/>
                  </a:lnTo>
                  <a:lnTo>
                    <a:pt x="206" y="146"/>
                  </a:lnTo>
                  <a:lnTo>
                    <a:pt x="203" y="146"/>
                  </a:lnTo>
                  <a:lnTo>
                    <a:pt x="203" y="147"/>
                  </a:lnTo>
                  <a:lnTo>
                    <a:pt x="205" y="148"/>
                  </a:lnTo>
                  <a:lnTo>
                    <a:pt x="209" y="148"/>
                  </a:lnTo>
                  <a:lnTo>
                    <a:pt x="209" y="146"/>
                  </a:lnTo>
                  <a:lnTo>
                    <a:pt x="207" y="143"/>
                  </a:lnTo>
                  <a:lnTo>
                    <a:pt x="212" y="145"/>
                  </a:lnTo>
                  <a:lnTo>
                    <a:pt x="214" y="146"/>
                  </a:lnTo>
                  <a:lnTo>
                    <a:pt x="215" y="149"/>
                  </a:lnTo>
                  <a:lnTo>
                    <a:pt x="213" y="149"/>
                  </a:lnTo>
                  <a:lnTo>
                    <a:pt x="213" y="151"/>
                  </a:lnTo>
                  <a:lnTo>
                    <a:pt x="218" y="153"/>
                  </a:lnTo>
                  <a:lnTo>
                    <a:pt x="221" y="154"/>
                  </a:lnTo>
                  <a:lnTo>
                    <a:pt x="221" y="158"/>
                  </a:lnTo>
                  <a:lnTo>
                    <a:pt x="219" y="158"/>
                  </a:lnTo>
                  <a:lnTo>
                    <a:pt x="215" y="161"/>
                  </a:lnTo>
                  <a:lnTo>
                    <a:pt x="214" y="161"/>
                  </a:lnTo>
                  <a:lnTo>
                    <a:pt x="211" y="159"/>
                  </a:lnTo>
                  <a:lnTo>
                    <a:pt x="215" y="159"/>
                  </a:lnTo>
                  <a:lnTo>
                    <a:pt x="213" y="158"/>
                  </a:lnTo>
                  <a:lnTo>
                    <a:pt x="213" y="156"/>
                  </a:lnTo>
                  <a:lnTo>
                    <a:pt x="214" y="158"/>
                  </a:lnTo>
                  <a:lnTo>
                    <a:pt x="216" y="158"/>
                  </a:lnTo>
                  <a:lnTo>
                    <a:pt x="218" y="156"/>
                  </a:lnTo>
                  <a:lnTo>
                    <a:pt x="216" y="154"/>
                  </a:lnTo>
                  <a:lnTo>
                    <a:pt x="214" y="154"/>
                  </a:lnTo>
                  <a:lnTo>
                    <a:pt x="212" y="155"/>
                  </a:lnTo>
                  <a:lnTo>
                    <a:pt x="208" y="154"/>
                  </a:lnTo>
                  <a:lnTo>
                    <a:pt x="206" y="153"/>
                  </a:lnTo>
                  <a:lnTo>
                    <a:pt x="200" y="147"/>
                  </a:lnTo>
                  <a:lnTo>
                    <a:pt x="197" y="146"/>
                  </a:lnTo>
                  <a:lnTo>
                    <a:pt x="195" y="148"/>
                  </a:lnTo>
                  <a:lnTo>
                    <a:pt x="200" y="151"/>
                  </a:lnTo>
                  <a:lnTo>
                    <a:pt x="201" y="153"/>
                  </a:lnTo>
                  <a:lnTo>
                    <a:pt x="201" y="155"/>
                  </a:lnTo>
                  <a:lnTo>
                    <a:pt x="199" y="154"/>
                  </a:lnTo>
                  <a:lnTo>
                    <a:pt x="195" y="152"/>
                  </a:lnTo>
                  <a:lnTo>
                    <a:pt x="193" y="147"/>
                  </a:lnTo>
                  <a:lnTo>
                    <a:pt x="190" y="145"/>
                  </a:lnTo>
                  <a:lnTo>
                    <a:pt x="187" y="143"/>
                  </a:lnTo>
                  <a:lnTo>
                    <a:pt x="186" y="142"/>
                  </a:lnTo>
                  <a:lnTo>
                    <a:pt x="188" y="148"/>
                  </a:lnTo>
                  <a:lnTo>
                    <a:pt x="194" y="152"/>
                  </a:lnTo>
                  <a:lnTo>
                    <a:pt x="196" y="156"/>
                  </a:lnTo>
                  <a:lnTo>
                    <a:pt x="195" y="158"/>
                  </a:lnTo>
                  <a:lnTo>
                    <a:pt x="191" y="154"/>
                  </a:lnTo>
                  <a:lnTo>
                    <a:pt x="190" y="154"/>
                  </a:lnTo>
                  <a:lnTo>
                    <a:pt x="189" y="156"/>
                  </a:lnTo>
                  <a:lnTo>
                    <a:pt x="188" y="155"/>
                  </a:lnTo>
                  <a:lnTo>
                    <a:pt x="188" y="153"/>
                  </a:lnTo>
                  <a:lnTo>
                    <a:pt x="182" y="153"/>
                  </a:lnTo>
                  <a:lnTo>
                    <a:pt x="181" y="152"/>
                  </a:lnTo>
                  <a:lnTo>
                    <a:pt x="182" y="151"/>
                  </a:lnTo>
                  <a:lnTo>
                    <a:pt x="181" y="148"/>
                  </a:lnTo>
                  <a:lnTo>
                    <a:pt x="183" y="149"/>
                  </a:lnTo>
                  <a:lnTo>
                    <a:pt x="184" y="149"/>
                  </a:lnTo>
                  <a:lnTo>
                    <a:pt x="186" y="148"/>
                  </a:lnTo>
                  <a:lnTo>
                    <a:pt x="184" y="146"/>
                  </a:lnTo>
                  <a:lnTo>
                    <a:pt x="183" y="142"/>
                  </a:lnTo>
                  <a:lnTo>
                    <a:pt x="183" y="141"/>
                  </a:lnTo>
                  <a:lnTo>
                    <a:pt x="180" y="140"/>
                  </a:lnTo>
                  <a:lnTo>
                    <a:pt x="178" y="136"/>
                  </a:lnTo>
                  <a:lnTo>
                    <a:pt x="177" y="137"/>
                  </a:lnTo>
                  <a:lnTo>
                    <a:pt x="177" y="140"/>
                  </a:lnTo>
                  <a:lnTo>
                    <a:pt x="180" y="140"/>
                  </a:lnTo>
                  <a:lnTo>
                    <a:pt x="182" y="145"/>
                  </a:lnTo>
                  <a:lnTo>
                    <a:pt x="172" y="140"/>
                  </a:lnTo>
                  <a:lnTo>
                    <a:pt x="171" y="139"/>
                  </a:lnTo>
                  <a:lnTo>
                    <a:pt x="170" y="136"/>
                  </a:lnTo>
                  <a:lnTo>
                    <a:pt x="170" y="135"/>
                  </a:lnTo>
                  <a:lnTo>
                    <a:pt x="169" y="135"/>
                  </a:lnTo>
                  <a:lnTo>
                    <a:pt x="169" y="136"/>
                  </a:lnTo>
                  <a:lnTo>
                    <a:pt x="166" y="139"/>
                  </a:lnTo>
                  <a:lnTo>
                    <a:pt x="166" y="141"/>
                  </a:lnTo>
                  <a:lnTo>
                    <a:pt x="168" y="141"/>
                  </a:lnTo>
                  <a:lnTo>
                    <a:pt x="170" y="143"/>
                  </a:lnTo>
                  <a:lnTo>
                    <a:pt x="171" y="147"/>
                  </a:lnTo>
                  <a:lnTo>
                    <a:pt x="170" y="147"/>
                  </a:lnTo>
                  <a:lnTo>
                    <a:pt x="169" y="143"/>
                  </a:lnTo>
                  <a:lnTo>
                    <a:pt x="163" y="143"/>
                  </a:lnTo>
                  <a:lnTo>
                    <a:pt x="162" y="145"/>
                  </a:lnTo>
                  <a:lnTo>
                    <a:pt x="162" y="148"/>
                  </a:lnTo>
                  <a:lnTo>
                    <a:pt x="164" y="152"/>
                  </a:lnTo>
                  <a:lnTo>
                    <a:pt x="164" y="153"/>
                  </a:lnTo>
                  <a:lnTo>
                    <a:pt x="163" y="153"/>
                  </a:lnTo>
                  <a:lnTo>
                    <a:pt x="163" y="156"/>
                  </a:lnTo>
                  <a:lnTo>
                    <a:pt x="160" y="156"/>
                  </a:lnTo>
                  <a:lnTo>
                    <a:pt x="160" y="159"/>
                  </a:lnTo>
                  <a:lnTo>
                    <a:pt x="158" y="160"/>
                  </a:lnTo>
                  <a:lnTo>
                    <a:pt x="156" y="158"/>
                  </a:lnTo>
                  <a:lnTo>
                    <a:pt x="153" y="154"/>
                  </a:lnTo>
                  <a:lnTo>
                    <a:pt x="151" y="152"/>
                  </a:lnTo>
                  <a:lnTo>
                    <a:pt x="151" y="149"/>
                  </a:lnTo>
                  <a:lnTo>
                    <a:pt x="147" y="149"/>
                  </a:lnTo>
                  <a:lnTo>
                    <a:pt x="147" y="148"/>
                  </a:lnTo>
                  <a:lnTo>
                    <a:pt x="146" y="147"/>
                  </a:lnTo>
                  <a:lnTo>
                    <a:pt x="143" y="146"/>
                  </a:lnTo>
                  <a:lnTo>
                    <a:pt x="143" y="145"/>
                  </a:lnTo>
                  <a:lnTo>
                    <a:pt x="140" y="142"/>
                  </a:lnTo>
                  <a:lnTo>
                    <a:pt x="140" y="141"/>
                  </a:lnTo>
                  <a:lnTo>
                    <a:pt x="139" y="139"/>
                  </a:lnTo>
                  <a:lnTo>
                    <a:pt x="139" y="134"/>
                  </a:lnTo>
                  <a:lnTo>
                    <a:pt x="138" y="133"/>
                  </a:lnTo>
                  <a:lnTo>
                    <a:pt x="134" y="131"/>
                  </a:lnTo>
                  <a:lnTo>
                    <a:pt x="133" y="128"/>
                  </a:lnTo>
                  <a:lnTo>
                    <a:pt x="131" y="125"/>
                  </a:lnTo>
                  <a:lnTo>
                    <a:pt x="132" y="128"/>
                  </a:lnTo>
                  <a:lnTo>
                    <a:pt x="133" y="129"/>
                  </a:lnTo>
                  <a:lnTo>
                    <a:pt x="133" y="131"/>
                  </a:lnTo>
                  <a:lnTo>
                    <a:pt x="131" y="130"/>
                  </a:lnTo>
                  <a:lnTo>
                    <a:pt x="129" y="130"/>
                  </a:lnTo>
                  <a:lnTo>
                    <a:pt x="129" y="137"/>
                  </a:lnTo>
                  <a:lnTo>
                    <a:pt x="137" y="142"/>
                  </a:lnTo>
                  <a:lnTo>
                    <a:pt x="135" y="142"/>
                  </a:lnTo>
                  <a:lnTo>
                    <a:pt x="135" y="143"/>
                  </a:lnTo>
                  <a:lnTo>
                    <a:pt x="137" y="145"/>
                  </a:lnTo>
                  <a:lnTo>
                    <a:pt x="139" y="145"/>
                  </a:lnTo>
                  <a:lnTo>
                    <a:pt x="140" y="146"/>
                  </a:lnTo>
                  <a:lnTo>
                    <a:pt x="141" y="148"/>
                  </a:lnTo>
                  <a:lnTo>
                    <a:pt x="137" y="147"/>
                  </a:lnTo>
                  <a:lnTo>
                    <a:pt x="133" y="145"/>
                  </a:lnTo>
                  <a:lnTo>
                    <a:pt x="132" y="143"/>
                  </a:lnTo>
                  <a:lnTo>
                    <a:pt x="132" y="140"/>
                  </a:lnTo>
                  <a:lnTo>
                    <a:pt x="129" y="140"/>
                  </a:lnTo>
                  <a:lnTo>
                    <a:pt x="121" y="131"/>
                  </a:lnTo>
                  <a:lnTo>
                    <a:pt x="121" y="136"/>
                  </a:lnTo>
                  <a:lnTo>
                    <a:pt x="120" y="137"/>
                  </a:lnTo>
                  <a:lnTo>
                    <a:pt x="119" y="137"/>
                  </a:lnTo>
                  <a:lnTo>
                    <a:pt x="115" y="134"/>
                  </a:lnTo>
                  <a:lnTo>
                    <a:pt x="113" y="136"/>
                  </a:lnTo>
                  <a:lnTo>
                    <a:pt x="112" y="135"/>
                  </a:lnTo>
                  <a:lnTo>
                    <a:pt x="109" y="134"/>
                  </a:lnTo>
                  <a:lnTo>
                    <a:pt x="103" y="125"/>
                  </a:lnTo>
                  <a:lnTo>
                    <a:pt x="102" y="125"/>
                  </a:lnTo>
                  <a:lnTo>
                    <a:pt x="102" y="128"/>
                  </a:lnTo>
                  <a:lnTo>
                    <a:pt x="101" y="128"/>
                  </a:lnTo>
                  <a:lnTo>
                    <a:pt x="98" y="129"/>
                  </a:lnTo>
                  <a:lnTo>
                    <a:pt x="97" y="129"/>
                  </a:lnTo>
                  <a:lnTo>
                    <a:pt x="97" y="128"/>
                  </a:lnTo>
                  <a:lnTo>
                    <a:pt x="94" y="124"/>
                  </a:lnTo>
                  <a:lnTo>
                    <a:pt x="91" y="124"/>
                  </a:lnTo>
                  <a:lnTo>
                    <a:pt x="90" y="123"/>
                  </a:lnTo>
                  <a:lnTo>
                    <a:pt x="91" y="123"/>
                  </a:lnTo>
                  <a:lnTo>
                    <a:pt x="91" y="122"/>
                  </a:lnTo>
                  <a:lnTo>
                    <a:pt x="90" y="122"/>
                  </a:lnTo>
                  <a:lnTo>
                    <a:pt x="90" y="128"/>
                  </a:lnTo>
                  <a:lnTo>
                    <a:pt x="89" y="127"/>
                  </a:lnTo>
                  <a:lnTo>
                    <a:pt x="87" y="125"/>
                  </a:lnTo>
                  <a:lnTo>
                    <a:pt x="84" y="122"/>
                  </a:lnTo>
                  <a:lnTo>
                    <a:pt x="83" y="121"/>
                  </a:lnTo>
                  <a:lnTo>
                    <a:pt x="79" y="119"/>
                  </a:lnTo>
                  <a:lnTo>
                    <a:pt x="89" y="119"/>
                  </a:lnTo>
                  <a:lnTo>
                    <a:pt x="90" y="118"/>
                  </a:lnTo>
                  <a:lnTo>
                    <a:pt x="90" y="117"/>
                  </a:lnTo>
                  <a:lnTo>
                    <a:pt x="91" y="117"/>
                  </a:lnTo>
                  <a:lnTo>
                    <a:pt x="93" y="118"/>
                  </a:lnTo>
                  <a:lnTo>
                    <a:pt x="95" y="122"/>
                  </a:lnTo>
                  <a:lnTo>
                    <a:pt x="95" y="124"/>
                  </a:lnTo>
                  <a:lnTo>
                    <a:pt x="96" y="124"/>
                  </a:lnTo>
                  <a:lnTo>
                    <a:pt x="97" y="123"/>
                  </a:lnTo>
                  <a:lnTo>
                    <a:pt x="96" y="121"/>
                  </a:lnTo>
                  <a:lnTo>
                    <a:pt x="95" y="119"/>
                  </a:lnTo>
                  <a:lnTo>
                    <a:pt x="95" y="117"/>
                  </a:lnTo>
                  <a:lnTo>
                    <a:pt x="97" y="112"/>
                  </a:lnTo>
                  <a:lnTo>
                    <a:pt x="97" y="111"/>
                  </a:lnTo>
                  <a:lnTo>
                    <a:pt x="98" y="110"/>
                  </a:lnTo>
                  <a:lnTo>
                    <a:pt x="97" y="106"/>
                  </a:lnTo>
                  <a:lnTo>
                    <a:pt x="95" y="102"/>
                  </a:lnTo>
                  <a:lnTo>
                    <a:pt x="90" y="97"/>
                  </a:lnTo>
                  <a:lnTo>
                    <a:pt x="88" y="93"/>
                  </a:lnTo>
                  <a:lnTo>
                    <a:pt x="88" y="91"/>
                  </a:lnTo>
                  <a:lnTo>
                    <a:pt x="90" y="92"/>
                  </a:lnTo>
                  <a:lnTo>
                    <a:pt x="96" y="92"/>
                  </a:lnTo>
                  <a:lnTo>
                    <a:pt x="95" y="91"/>
                  </a:lnTo>
                  <a:lnTo>
                    <a:pt x="96" y="90"/>
                  </a:lnTo>
                  <a:lnTo>
                    <a:pt x="98" y="92"/>
                  </a:lnTo>
                  <a:lnTo>
                    <a:pt x="101" y="92"/>
                  </a:lnTo>
                  <a:lnTo>
                    <a:pt x="106" y="96"/>
                  </a:lnTo>
                  <a:lnTo>
                    <a:pt x="107" y="96"/>
                  </a:lnTo>
                  <a:lnTo>
                    <a:pt x="102" y="88"/>
                  </a:lnTo>
                  <a:lnTo>
                    <a:pt x="101" y="85"/>
                  </a:lnTo>
                  <a:lnTo>
                    <a:pt x="107" y="84"/>
                  </a:lnTo>
                  <a:lnTo>
                    <a:pt x="109" y="85"/>
                  </a:lnTo>
                  <a:lnTo>
                    <a:pt x="112" y="87"/>
                  </a:lnTo>
                  <a:lnTo>
                    <a:pt x="108" y="86"/>
                  </a:lnTo>
                  <a:lnTo>
                    <a:pt x="107" y="86"/>
                  </a:lnTo>
                  <a:lnTo>
                    <a:pt x="106" y="88"/>
                  </a:lnTo>
                  <a:lnTo>
                    <a:pt x="107" y="90"/>
                  </a:lnTo>
                  <a:lnTo>
                    <a:pt x="109" y="88"/>
                  </a:lnTo>
                  <a:lnTo>
                    <a:pt x="113" y="90"/>
                  </a:lnTo>
                  <a:lnTo>
                    <a:pt x="119" y="87"/>
                  </a:lnTo>
                  <a:lnTo>
                    <a:pt x="120" y="87"/>
                  </a:lnTo>
                  <a:lnTo>
                    <a:pt x="119" y="86"/>
                  </a:lnTo>
                  <a:lnTo>
                    <a:pt x="119" y="85"/>
                  </a:lnTo>
                  <a:lnTo>
                    <a:pt x="118" y="85"/>
                  </a:lnTo>
                  <a:lnTo>
                    <a:pt x="116" y="86"/>
                  </a:lnTo>
                  <a:lnTo>
                    <a:pt x="115" y="86"/>
                  </a:lnTo>
                  <a:lnTo>
                    <a:pt x="112" y="85"/>
                  </a:lnTo>
                  <a:lnTo>
                    <a:pt x="110" y="84"/>
                  </a:lnTo>
                  <a:lnTo>
                    <a:pt x="109" y="81"/>
                  </a:lnTo>
                  <a:lnTo>
                    <a:pt x="110" y="81"/>
                  </a:lnTo>
                  <a:lnTo>
                    <a:pt x="110" y="79"/>
                  </a:lnTo>
                  <a:lnTo>
                    <a:pt x="112" y="78"/>
                  </a:lnTo>
                  <a:lnTo>
                    <a:pt x="113" y="78"/>
                  </a:lnTo>
                  <a:lnTo>
                    <a:pt x="112" y="75"/>
                  </a:lnTo>
                  <a:lnTo>
                    <a:pt x="115" y="75"/>
                  </a:lnTo>
                  <a:lnTo>
                    <a:pt x="112" y="72"/>
                  </a:lnTo>
                  <a:lnTo>
                    <a:pt x="110" y="73"/>
                  </a:lnTo>
                  <a:lnTo>
                    <a:pt x="110" y="74"/>
                  </a:lnTo>
                  <a:lnTo>
                    <a:pt x="108" y="79"/>
                  </a:lnTo>
                  <a:lnTo>
                    <a:pt x="107" y="80"/>
                  </a:lnTo>
                  <a:lnTo>
                    <a:pt x="106" y="80"/>
                  </a:lnTo>
                  <a:lnTo>
                    <a:pt x="104" y="79"/>
                  </a:lnTo>
                  <a:lnTo>
                    <a:pt x="104" y="76"/>
                  </a:lnTo>
                  <a:lnTo>
                    <a:pt x="103" y="75"/>
                  </a:lnTo>
                  <a:lnTo>
                    <a:pt x="101" y="75"/>
                  </a:lnTo>
                  <a:lnTo>
                    <a:pt x="102" y="76"/>
                  </a:lnTo>
                  <a:lnTo>
                    <a:pt x="102" y="82"/>
                  </a:lnTo>
                  <a:lnTo>
                    <a:pt x="101" y="82"/>
                  </a:lnTo>
                  <a:lnTo>
                    <a:pt x="98" y="80"/>
                  </a:lnTo>
                  <a:lnTo>
                    <a:pt x="97" y="80"/>
                  </a:lnTo>
                  <a:lnTo>
                    <a:pt x="97" y="78"/>
                  </a:lnTo>
                  <a:lnTo>
                    <a:pt x="95" y="76"/>
                  </a:lnTo>
                  <a:lnTo>
                    <a:pt x="95" y="75"/>
                  </a:lnTo>
                  <a:lnTo>
                    <a:pt x="94" y="75"/>
                  </a:lnTo>
                  <a:lnTo>
                    <a:pt x="91" y="76"/>
                  </a:lnTo>
                  <a:lnTo>
                    <a:pt x="90" y="75"/>
                  </a:lnTo>
                  <a:lnTo>
                    <a:pt x="90" y="74"/>
                  </a:lnTo>
                  <a:lnTo>
                    <a:pt x="89" y="73"/>
                  </a:lnTo>
                  <a:lnTo>
                    <a:pt x="87" y="69"/>
                  </a:lnTo>
                  <a:lnTo>
                    <a:pt x="87" y="68"/>
                  </a:lnTo>
                  <a:lnTo>
                    <a:pt x="91" y="65"/>
                  </a:lnTo>
                  <a:lnTo>
                    <a:pt x="93" y="63"/>
                  </a:lnTo>
                  <a:lnTo>
                    <a:pt x="93" y="61"/>
                  </a:lnTo>
                  <a:lnTo>
                    <a:pt x="95" y="57"/>
                  </a:lnTo>
                  <a:lnTo>
                    <a:pt x="95" y="54"/>
                  </a:lnTo>
                  <a:lnTo>
                    <a:pt x="96" y="50"/>
                  </a:lnTo>
                  <a:lnTo>
                    <a:pt x="97" y="49"/>
                  </a:lnTo>
                  <a:lnTo>
                    <a:pt x="104" y="48"/>
                  </a:lnTo>
                  <a:lnTo>
                    <a:pt x="106" y="45"/>
                  </a:lnTo>
                  <a:lnTo>
                    <a:pt x="107" y="42"/>
                  </a:lnTo>
                  <a:lnTo>
                    <a:pt x="106" y="41"/>
                  </a:lnTo>
                  <a:lnTo>
                    <a:pt x="104" y="41"/>
                  </a:lnTo>
                  <a:lnTo>
                    <a:pt x="104" y="42"/>
                  </a:lnTo>
                  <a:lnTo>
                    <a:pt x="102" y="45"/>
                  </a:lnTo>
                  <a:lnTo>
                    <a:pt x="91" y="51"/>
                  </a:lnTo>
                  <a:lnTo>
                    <a:pt x="90" y="53"/>
                  </a:lnTo>
                  <a:lnTo>
                    <a:pt x="90" y="61"/>
                  </a:lnTo>
                  <a:lnTo>
                    <a:pt x="88" y="63"/>
                  </a:lnTo>
                  <a:lnTo>
                    <a:pt x="84" y="62"/>
                  </a:lnTo>
                  <a:lnTo>
                    <a:pt x="82" y="60"/>
                  </a:lnTo>
                  <a:lnTo>
                    <a:pt x="82" y="55"/>
                  </a:lnTo>
                  <a:lnTo>
                    <a:pt x="81" y="51"/>
                  </a:lnTo>
                  <a:lnTo>
                    <a:pt x="78" y="43"/>
                  </a:lnTo>
                  <a:lnTo>
                    <a:pt x="81" y="41"/>
                  </a:lnTo>
                  <a:lnTo>
                    <a:pt x="81" y="37"/>
                  </a:lnTo>
                  <a:lnTo>
                    <a:pt x="82" y="35"/>
                  </a:lnTo>
                  <a:lnTo>
                    <a:pt x="85" y="31"/>
                  </a:lnTo>
                  <a:lnTo>
                    <a:pt x="83" y="27"/>
                  </a:lnTo>
                  <a:lnTo>
                    <a:pt x="82" y="27"/>
                  </a:lnTo>
                  <a:lnTo>
                    <a:pt x="76" y="36"/>
                  </a:lnTo>
                  <a:lnTo>
                    <a:pt x="75" y="38"/>
                  </a:lnTo>
                  <a:lnTo>
                    <a:pt x="73" y="42"/>
                  </a:lnTo>
                  <a:lnTo>
                    <a:pt x="73" y="45"/>
                  </a:lnTo>
                  <a:lnTo>
                    <a:pt x="72" y="47"/>
                  </a:lnTo>
                  <a:lnTo>
                    <a:pt x="72" y="48"/>
                  </a:lnTo>
                  <a:lnTo>
                    <a:pt x="71" y="47"/>
                  </a:lnTo>
                  <a:lnTo>
                    <a:pt x="71" y="42"/>
                  </a:lnTo>
                  <a:lnTo>
                    <a:pt x="69" y="39"/>
                  </a:lnTo>
                  <a:lnTo>
                    <a:pt x="70" y="37"/>
                  </a:lnTo>
                  <a:lnTo>
                    <a:pt x="69" y="37"/>
                  </a:lnTo>
                  <a:lnTo>
                    <a:pt x="68" y="38"/>
                  </a:lnTo>
                  <a:lnTo>
                    <a:pt x="68" y="41"/>
                  </a:lnTo>
                  <a:lnTo>
                    <a:pt x="69" y="42"/>
                  </a:lnTo>
                  <a:lnTo>
                    <a:pt x="69" y="44"/>
                  </a:lnTo>
                  <a:lnTo>
                    <a:pt x="66" y="44"/>
                  </a:lnTo>
                  <a:lnTo>
                    <a:pt x="66" y="49"/>
                  </a:lnTo>
                  <a:lnTo>
                    <a:pt x="65" y="50"/>
                  </a:lnTo>
                  <a:lnTo>
                    <a:pt x="65" y="49"/>
                  </a:lnTo>
                  <a:lnTo>
                    <a:pt x="64" y="49"/>
                  </a:lnTo>
                  <a:lnTo>
                    <a:pt x="63" y="51"/>
                  </a:lnTo>
                  <a:lnTo>
                    <a:pt x="62" y="51"/>
                  </a:lnTo>
                  <a:lnTo>
                    <a:pt x="62" y="43"/>
                  </a:lnTo>
                  <a:lnTo>
                    <a:pt x="59" y="41"/>
                  </a:lnTo>
                  <a:lnTo>
                    <a:pt x="58" y="42"/>
                  </a:lnTo>
                  <a:lnTo>
                    <a:pt x="59" y="47"/>
                  </a:lnTo>
                  <a:lnTo>
                    <a:pt x="57" y="45"/>
                  </a:lnTo>
                  <a:lnTo>
                    <a:pt x="56" y="44"/>
                  </a:lnTo>
                  <a:lnTo>
                    <a:pt x="56" y="38"/>
                  </a:lnTo>
                  <a:lnTo>
                    <a:pt x="52" y="42"/>
                  </a:lnTo>
                  <a:lnTo>
                    <a:pt x="51" y="41"/>
                  </a:lnTo>
                  <a:lnTo>
                    <a:pt x="51" y="38"/>
                  </a:lnTo>
                  <a:lnTo>
                    <a:pt x="52" y="36"/>
                  </a:lnTo>
                  <a:lnTo>
                    <a:pt x="52" y="31"/>
                  </a:lnTo>
                  <a:lnTo>
                    <a:pt x="51" y="29"/>
                  </a:lnTo>
                  <a:lnTo>
                    <a:pt x="50" y="27"/>
                  </a:lnTo>
                  <a:lnTo>
                    <a:pt x="48" y="25"/>
                  </a:lnTo>
                  <a:lnTo>
                    <a:pt x="48" y="19"/>
                  </a:lnTo>
                  <a:lnTo>
                    <a:pt x="47" y="20"/>
                  </a:lnTo>
                  <a:lnTo>
                    <a:pt x="46" y="23"/>
                  </a:lnTo>
                  <a:lnTo>
                    <a:pt x="46" y="29"/>
                  </a:lnTo>
                  <a:lnTo>
                    <a:pt x="45" y="30"/>
                  </a:lnTo>
                  <a:lnTo>
                    <a:pt x="41" y="30"/>
                  </a:lnTo>
                  <a:lnTo>
                    <a:pt x="40" y="32"/>
                  </a:lnTo>
                  <a:lnTo>
                    <a:pt x="40" y="36"/>
                  </a:lnTo>
                  <a:lnTo>
                    <a:pt x="42" y="38"/>
                  </a:lnTo>
                  <a:lnTo>
                    <a:pt x="42" y="41"/>
                  </a:lnTo>
                  <a:lnTo>
                    <a:pt x="41" y="39"/>
                  </a:lnTo>
                  <a:lnTo>
                    <a:pt x="39" y="38"/>
                  </a:lnTo>
                  <a:lnTo>
                    <a:pt x="37" y="35"/>
                  </a:lnTo>
                  <a:lnTo>
                    <a:pt x="35" y="32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5" y="26"/>
                  </a:lnTo>
                  <a:lnTo>
                    <a:pt x="33" y="30"/>
                  </a:lnTo>
                  <a:lnTo>
                    <a:pt x="32" y="31"/>
                  </a:lnTo>
                  <a:lnTo>
                    <a:pt x="31" y="31"/>
                  </a:lnTo>
                  <a:lnTo>
                    <a:pt x="32" y="35"/>
                  </a:lnTo>
                  <a:lnTo>
                    <a:pt x="33" y="37"/>
                  </a:lnTo>
                  <a:lnTo>
                    <a:pt x="35" y="38"/>
                  </a:lnTo>
                  <a:lnTo>
                    <a:pt x="37" y="41"/>
                  </a:lnTo>
                  <a:lnTo>
                    <a:pt x="31" y="39"/>
                  </a:lnTo>
                  <a:lnTo>
                    <a:pt x="27" y="41"/>
                  </a:lnTo>
                  <a:lnTo>
                    <a:pt x="23" y="39"/>
                  </a:lnTo>
                  <a:lnTo>
                    <a:pt x="21" y="42"/>
                  </a:lnTo>
                  <a:lnTo>
                    <a:pt x="19" y="43"/>
                  </a:lnTo>
                  <a:lnTo>
                    <a:pt x="16" y="41"/>
                  </a:lnTo>
                  <a:lnTo>
                    <a:pt x="16" y="38"/>
                  </a:lnTo>
                  <a:lnTo>
                    <a:pt x="11" y="33"/>
                  </a:lnTo>
                  <a:lnTo>
                    <a:pt x="8" y="32"/>
                  </a:lnTo>
                  <a:lnTo>
                    <a:pt x="6" y="29"/>
                  </a:lnTo>
                  <a:lnTo>
                    <a:pt x="6" y="19"/>
                  </a:lnTo>
                  <a:lnTo>
                    <a:pt x="4" y="18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8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1700E9F9-EA14-444E-8560-5A5E1E72AC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6516" y="3293740"/>
              <a:ext cx="480590" cy="337256"/>
            </a:xfrm>
            <a:custGeom>
              <a:avLst/>
              <a:gdLst/>
              <a:ahLst/>
              <a:cxnLst>
                <a:cxn ang="0">
                  <a:pos x="366" y="220"/>
                </a:cxn>
                <a:cxn ang="0">
                  <a:pos x="274" y="1"/>
                </a:cxn>
                <a:cxn ang="0">
                  <a:pos x="287" y="8"/>
                </a:cxn>
                <a:cxn ang="0">
                  <a:pos x="291" y="15"/>
                </a:cxn>
                <a:cxn ang="0">
                  <a:pos x="294" y="28"/>
                </a:cxn>
                <a:cxn ang="0">
                  <a:pos x="303" y="43"/>
                </a:cxn>
                <a:cxn ang="0">
                  <a:pos x="310" y="54"/>
                </a:cxn>
                <a:cxn ang="0">
                  <a:pos x="318" y="69"/>
                </a:cxn>
                <a:cxn ang="0">
                  <a:pos x="331" y="85"/>
                </a:cxn>
                <a:cxn ang="0">
                  <a:pos x="337" y="117"/>
                </a:cxn>
                <a:cxn ang="0">
                  <a:pos x="331" y="135"/>
                </a:cxn>
                <a:cxn ang="0">
                  <a:pos x="334" y="167"/>
                </a:cxn>
                <a:cxn ang="0">
                  <a:pos x="343" y="182"/>
                </a:cxn>
                <a:cxn ang="0">
                  <a:pos x="361" y="181"/>
                </a:cxn>
                <a:cxn ang="0">
                  <a:pos x="375" y="178"/>
                </a:cxn>
                <a:cxn ang="0">
                  <a:pos x="397" y="186"/>
                </a:cxn>
                <a:cxn ang="0">
                  <a:pos x="397" y="199"/>
                </a:cxn>
                <a:cxn ang="0">
                  <a:pos x="378" y="212"/>
                </a:cxn>
                <a:cxn ang="0">
                  <a:pos x="375" y="210"/>
                </a:cxn>
                <a:cxn ang="0">
                  <a:pos x="368" y="202"/>
                </a:cxn>
                <a:cxn ang="0">
                  <a:pos x="367" y="211"/>
                </a:cxn>
                <a:cxn ang="0">
                  <a:pos x="360" y="221"/>
                </a:cxn>
                <a:cxn ang="0">
                  <a:pos x="359" y="229"/>
                </a:cxn>
                <a:cxn ang="0">
                  <a:pos x="358" y="237"/>
                </a:cxn>
                <a:cxn ang="0">
                  <a:pos x="355" y="261"/>
                </a:cxn>
                <a:cxn ang="0">
                  <a:pos x="322" y="260"/>
                </a:cxn>
                <a:cxn ang="0">
                  <a:pos x="297" y="253"/>
                </a:cxn>
                <a:cxn ang="0">
                  <a:pos x="272" y="254"/>
                </a:cxn>
                <a:cxn ang="0">
                  <a:pos x="235" y="273"/>
                </a:cxn>
                <a:cxn ang="0">
                  <a:pos x="214" y="279"/>
                </a:cxn>
                <a:cxn ang="0">
                  <a:pos x="173" y="273"/>
                </a:cxn>
                <a:cxn ang="0">
                  <a:pos x="123" y="267"/>
                </a:cxn>
                <a:cxn ang="0">
                  <a:pos x="116" y="259"/>
                </a:cxn>
                <a:cxn ang="0">
                  <a:pos x="100" y="241"/>
                </a:cxn>
                <a:cxn ang="0">
                  <a:pos x="100" y="225"/>
                </a:cxn>
                <a:cxn ang="0">
                  <a:pos x="92" y="216"/>
                </a:cxn>
                <a:cxn ang="0">
                  <a:pos x="77" y="229"/>
                </a:cxn>
                <a:cxn ang="0">
                  <a:pos x="58" y="217"/>
                </a:cxn>
                <a:cxn ang="0">
                  <a:pos x="52" y="208"/>
                </a:cxn>
                <a:cxn ang="0">
                  <a:pos x="49" y="199"/>
                </a:cxn>
                <a:cxn ang="0">
                  <a:pos x="42" y="187"/>
                </a:cxn>
                <a:cxn ang="0">
                  <a:pos x="25" y="173"/>
                </a:cxn>
                <a:cxn ang="0">
                  <a:pos x="21" y="155"/>
                </a:cxn>
                <a:cxn ang="0">
                  <a:pos x="8" y="143"/>
                </a:cxn>
                <a:cxn ang="0">
                  <a:pos x="11" y="130"/>
                </a:cxn>
                <a:cxn ang="0">
                  <a:pos x="26" y="124"/>
                </a:cxn>
                <a:cxn ang="0">
                  <a:pos x="38" y="124"/>
                </a:cxn>
                <a:cxn ang="0">
                  <a:pos x="44" y="104"/>
                </a:cxn>
                <a:cxn ang="0">
                  <a:pos x="54" y="91"/>
                </a:cxn>
                <a:cxn ang="0">
                  <a:pos x="58" y="77"/>
                </a:cxn>
                <a:cxn ang="0">
                  <a:pos x="70" y="58"/>
                </a:cxn>
                <a:cxn ang="0">
                  <a:pos x="87" y="33"/>
                </a:cxn>
                <a:cxn ang="0">
                  <a:pos x="111" y="21"/>
                </a:cxn>
                <a:cxn ang="0">
                  <a:pos x="122" y="11"/>
                </a:cxn>
                <a:cxn ang="0">
                  <a:pos x="145" y="18"/>
                </a:cxn>
                <a:cxn ang="0">
                  <a:pos x="168" y="24"/>
                </a:cxn>
                <a:cxn ang="0">
                  <a:pos x="192" y="28"/>
                </a:cxn>
                <a:cxn ang="0">
                  <a:pos x="237" y="19"/>
                </a:cxn>
                <a:cxn ang="0">
                  <a:pos x="255" y="6"/>
                </a:cxn>
              </a:cxnLst>
              <a:rect l="0" t="0" r="r" b="b"/>
              <a:pathLst>
                <a:path w="399" h="280">
                  <a:moveTo>
                    <a:pt x="365" y="217"/>
                  </a:moveTo>
                  <a:lnTo>
                    <a:pt x="368" y="218"/>
                  </a:lnTo>
                  <a:lnTo>
                    <a:pt x="369" y="220"/>
                  </a:lnTo>
                  <a:lnTo>
                    <a:pt x="368" y="221"/>
                  </a:lnTo>
                  <a:lnTo>
                    <a:pt x="368" y="222"/>
                  </a:lnTo>
                  <a:lnTo>
                    <a:pt x="367" y="222"/>
                  </a:lnTo>
                  <a:lnTo>
                    <a:pt x="367" y="221"/>
                  </a:lnTo>
                  <a:lnTo>
                    <a:pt x="368" y="220"/>
                  </a:lnTo>
                  <a:lnTo>
                    <a:pt x="367" y="218"/>
                  </a:lnTo>
                  <a:lnTo>
                    <a:pt x="367" y="220"/>
                  </a:lnTo>
                  <a:lnTo>
                    <a:pt x="366" y="220"/>
                  </a:lnTo>
                  <a:lnTo>
                    <a:pt x="366" y="221"/>
                  </a:lnTo>
                  <a:lnTo>
                    <a:pt x="365" y="221"/>
                  </a:lnTo>
                  <a:lnTo>
                    <a:pt x="362" y="223"/>
                  </a:lnTo>
                  <a:lnTo>
                    <a:pt x="361" y="223"/>
                  </a:lnTo>
                  <a:lnTo>
                    <a:pt x="361" y="222"/>
                  </a:lnTo>
                  <a:lnTo>
                    <a:pt x="363" y="221"/>
                  </a:lnTo>
                  <a:lnTo>
                    <a:pt x="366" y="218"/>
                  </a:lnTo>
                  <a:lnTo>
                    <a:pt x="365" y="217"/>
                  </a:lnTo>
                  <a:close/>
                  <a:moveTo>
                    <a:pt x="269" y="0"/>
                  </a:moveTo>
                  <a:lnTo>
                    <a:pt x="274" y="0"/>
                  </a:lnTo>
                  <a:lnTo>
                    <a:pt x="274" y="1"/>
                  </a:lnTo>
                  <a:lnTo>
                    <a:pt x="278" y="1"/>
                  </a:lnTo>
                  <a:lnTo>
                    <a:pt x="279" y="2"/>
                  </a:lnTo>
                  <a:lnTo>
                    <a:pt x="281" y="3"/>
                  </a:lnTo>
                  <a:lnTo>
                    <a:pt x="281" y="5"/>
                  </a:lnTo>
                  <a:lnTo>
                    <a:pt x="284" y="5"/>
                  </a:lnTo>
                  <a:lnTo>
                    <a:pt x="284" y="6"/>
                  </a:lnTo>
                  <a:lnTo>
                    <a:pt x="285" y="6"/>
                  </a:lnTo>
                  <a:lnTo>
                    <a:pt x="285" y="7"/>
                  </a:lnTo>
                  <a:lnTo>
                    <a:pt x="284" y="7"/>
                  </a:lnTo>
                  <a:lnTo>
                    <a:pt x="284" y="8"/>
                  </a:lnTo>
                  <a:lnTo>
                    <a:pt x="287" y="8"/>
                  </a:lnTo>
                  <a:lnTo>
                    <a:pt x="287" y="11"/>
                  </a:lnTo>
                  <a:lnTo>
                    <a:pt x="286" y="11"/>
                  </a:lnTo>
                  <a:lnTo>
                    <a:pt x="287" y="12"/>
                  </a:lnTo>
                  <a:lnTo>
                    <a:pt x="287" y="13"/>
                  </a:lnTo>
                  <a:lnTo>
                    <a:pt x="288" y="14"/>
                  </a:lnTo>
                  <a:lnTo>
                    <a:pt x="290" y="14"/>
                  </a:lnTo>
                  <a:lnTo>
                    <a:pt x="290" y="15"/>
                  </a:lnTo>
                  <a:lnTo>
                    <a:pt x="288" y="15"/>
                  </a:lnTo>
                  <a:lnTo>
                    <a:pt x="288" y="16"/>
                  </a:lnTo>
                  <a:lnTo>
                    <a:pt x="290" y="16"/>
                  </a:lnTo>
                  <a:lnTo>
                    <a:pt x="291" y="15"/>
                  </a:lnTo>
                  <a:lnTo>
                    <a:pt x="291" y="18"/>
                  </a:lnTo>
                  <a:lnTo>
                    <a:pt x="292" y="18"/>
                  </a:lnTo>
                  <a:lnTo>
                    <a:pt x="292" y="20"/>
                  </a:lnTo>
                  <a:lnTo>
                    <a:pt x="293" y="20"/>
                  </a:lnTo>
                  <a:lnTo>
                    <a:pt x="292" y="21"/>
                  </a:lnTo>
                  <a:lnTo>
                    <a:pt x="292" y="22"/>
                  </a:lnTo>
                  <a:lnTo>
                    <a:pt x="293" y="22"/>
                  </a:lnTo>
                  <a:lnTo>
                    <a:pt x="294" y="24"/>
                  </a:lnTo>
                  <a:lnTo>
                    <a:pt x="294" y="26"/>
                  </a:lnTo>
                  <a:lnTo>
                    <a:pt x="296" y="27"/>
                  </a:lnTo>
                  <a:lnTo>
                    <a:pt x="294" y="28"/>
                  </a:lnTo>
                  <a:lnTo>
                    <a:pt x="296" y="30"/>
                  </a:lnTo>
                  <a:lnTo>
                    <a:pt x="296" y="31"/>
                  </a:lnTo>
                  <a:lnTo>
                    <a:pt x="298" y="33"/>
                  </a:lnTo>
                  <a:lnTo>
                    <a:pt x="297" y="33"/>
                  </a:lnTo>
                  <a:lnTo>
                    <a:pt x="298" y="34"/>
                  </a:lnTo>
                  <a:lnTo>
                    <a:pt x="297" y="34"/>
                  </a:lnTo>
                  <a:lnTo>
                    <a:pt x="297" y="36"/>
                  </a:lnTo>
                  <a:lnTo>
                    <a:pt x="298" y="38"/>
                  </a:lnTo>
                  <a:lnTo>
                    <a:pt x="300" y="42"/>
                  </a:lnTo>
                  <a:lnTo>
                    <a:pt x="301" y="43"/>
                  </a:lnTo>
                  <a:lnTo>
                    <a:pt x="303" y="43"/>
                  </a:lnTo>
                  <a:lnTo>
                    <a:pt x="304" y="44"/>
                  </a:lnTo>
                  <a:lnTo>
                    <a:pt x="304" y="46"/>
                  </a:lnTo>
                  <a:lnTo>
                    <a:pt x="305" y="46"/>
                  </a:lnTo>
                  <a:lnTo>
                    <a:pt x="305" y="49"/>
                  </a:lnTo>
                  <a:lnTo>
                    <a:pt x="306" y="49"/>
                  </a:lnTo>
                  <a:lnTo>
                    <a:pt x="306" y="50"/>
                  </a:lnTo>
                  <a:lnTo>
                    <a:pt x="310" y="50"/>
                  </a:lnTo>
                  <a:lnTo>
                    <a:pt x="310" y="51"/>
                  </a:lnTo>
                  <a:lnTo>
                    <a:pt x="309" y="52"/>
                  </a:lnTo>
                  <a:lnTo>
                    <a:pt x="309" y="54"/>
                  </a:lnTo>
                  <a:lnTo>
                    <a:pt x="310" y="54"/>
                  </a:lnTo>
                  <a:lnTo>
                    <a:pt x="310" y="57"/>
                  </a:lnTo>
                  <a:lnTo>
                    <a:pt x="311" y="59"/>
                  </a:lnTo>
                  <a:lnTo>
                    <a:pt x="312" y="61"/>
                  </a:lnTo>
                  <a:lnTo>
                    <a:pt x="315" y="61"/>
                  </a:lnTo>
                  <a:lnTo>
                    <a:pt x="315" y="62"/>
                  </a:lnTo>
                  <a:lnTo>
                    <a:pt x="316" y="62"/>
                  </a:lnTo>
                  <a:lnTo>
                    <a:pt x="317" y="63"/>
                  </a:lnTo>
                  <a:lnTo>
                    <a:pt x="317" y="65"/>
                  </a:lnTo>
                  <a:lnTo>
                    <a:pt x="319" y="68"/>
                  </a:lnTo>
                  <a:lnTo>
                    <a:pt x="319" y="69"/>
                  </a:lnTo>
                  <a:lnTo>
                    <a:pt x="318" y="69"/>
                  </a:lnTo>
                  <a:lnTo>
                    <a:pt x="321" y="71"/>
                  </a:lnTo>
                  <a:lnTo>
                    <a:pt x="321" y="73"/>
                  </a:lnTo>
                  <a:lnTo>
                    <a:pt x="322" y="73"/>
                  </a:lnTo>
                  <a:lnTo>
                    <a:pt x="324" y="75"/>
                  </a:lnTo>
                  <a:lnTo>
                    <a:pt x="324" y="76"/>
                  </a:lnTo>
                  <a:lnTo>
                    <a:pt x="325" y="76"/>
                  </a:lnTo>
                  <a:lnTo>
                    <a:pt x="327" y="77"/>
                  </a:lnTo>
                  <a:lnTo>
                    <a:pt x="329" y="77"/>
                  </a:lnTo>
                  <a:lnTo>
                    <a:pt x="329" y="79"/>
                  </a:lnTo>
                  <a:lnTo>
                    <a:pt x="331" y="81"/>
                  </a:lnTo>
                  <a:lnTo>
                    <a:pt x="331" y="85"/>
                  </a:lnTo>
                  <a:lnTo>
                    <a:pt x="332" y="86"/>
                  </a:lnTo>
                  <a:lnTo>
                    <a:pt x="332" y="89"/>
                  </a:lnTo>
                  <a:lnTo>
                    <a:pt x="334" y="91"/>
                  </a:lnTo>
                  <a:lnTo>
                    <a:pt x="335" y="94"/>
                  </a:lnTo>
                  <a:lnTo>
                    <a:pt x="335" y="95"/>
                  </a:lnTo>
                  <a:lnTo>
                    <a:pt x="337" y="100"/>
                  </a:lnTo>
                  <a:lnTo>
                    <a:pt x="337" y="107"/>
                  </a:lnTo>
                  <a:lnTo>
                    <a:pt x="336" y="107"/>
                  </a:lnTo>
                  <a:lnTo>
                    <a:pt x="336" y="110"/>
                  </a:lnTo>
                  <a:lnTo>
                    <a:pt x="337" y="111"/>
                  </a:lnTo>
                  <a:lnTo>
                    <a:pt x="337" y="117"/>
                  </a:lnTo>
                  <a:lnTo>
                    <a:pt x="336" y="117"/>
                  </a:lnTo>
                  <a:lnTo>
                    <a:pt x="336" y="119"/>
                  </a:lnTo>
                  <a:lnTo>
                    <a:pt x="335" y="119"/>
                  </a:lnTo>
                  <a:lnTo>
                    <a:pt x="335" y="123"/>
                  </a:lnTo>
                  <a:lnTo>
                    <a:pt x="334" y="124"/>
                  </a:lnTo>
                  <a:lnTo>
                    <a:pt x="332" y="124"/>
                  </a:lnTo>
                  <a:lnTo>
                    <a:pt x="332" y="129"/>
                  </a:lnTo>
                  <a:lnTo>
                    <a:pt x="334" y="129"/>
                  </a:lnTo>
                  <a:lnTo>
                    <a:pt x="332" y="131"/>
                  </a:lnTo>
                  <a:lnTo>
                    <a:pt x="332" y="135"/>
                  </a:lnTo>
                  <a:lnTo>
                    <a:pt x="331" y="135"/>
                  </a:lnTo>
                  <a:lnTo>
                    <a:pt x="331" y="141"/>
                  </a:lnTo>
                  <a:lnTo>
                    <a:pt x="332" y="143"/>
                  </a:lnTo>
                  <a:lnTo>
                    <a:pt x="332" y="153"/>
                  </a:lnTo>
                  <a:lnTo>
                    <a:pt x="334" y="154"/>
                  </a:lnTo>
                  <a:lnTo>
                    <a:pt x="334" y="162"/>
                  </a:lnTo>
                  <a:lnTo>
                    <a:pt x="335" y="162"/>
                  </a:lnTo>
                  <a:lnTo>
                    <a:pt x="334" y="163"/>
                  </a:lnTo>
                  <a:lnTo>
                    <a:pt x="331" y="163"/>
                  </a:lnTo>
                  <a:lnTo>
                    <a:pt x="330" y="165"/>
                  </a:lnTo>
                  <a:lnTo>
                    <a:pt x="332" y="166"/>
                  </a:lnTo>
                  <a:lnTo>
                    <a:pt x="334" y="167"/>
                  </a:lnTo>
                  <a:lnTo>
                    <a:pt x="334" y="169"/>
                  </a:lnTo>
                  <a:lnTo>
                    <a:pt x="335" y="171"/>
                  </a:lnTo>
                  <a:lnTo>
                    <a:pt x="335" y="172"/>
                  </a:lnTo>
                  <a:lnTo>
                    <a:pt x="336" y="173"/>
                  </a:lnTo>
                  <a:lnTo>
                    <a:pt x="337" y="173"/>
                  </a:lnTo>
                  <a:lnTo>
                    <a:pt x="340" y="175"/>
                  </a:lnTo>
                  <a:lnTo>
                    <a:pt x="340" y="177"/>
                  </a:lnTo>
                  <a:lnTo>
                    <a:pt x="341" y="180"/>
                  </a:lnTo>
                  <a:lnTo>
                    <a:pt x="341" y="181"/>
                  </a:lnTo>
                  <a:lnTo>
                    <a:pt x="342" y="181"/>
                  </a:lnTo>
                  <a:lnTo>
                    <a:pt x="343" y="182"/>
                  </a:lnTo>
                  <a:lnTo>
                    <a:pt x="344" y="182"/>
                  </a:lnTo>
                  <a:lnTo>
                    <a:pt x="348" y="184"/>
                  </a:lnTo>
                  <a:lnTo>
                    <a:pt x="352" y="186"/>
                  </a:lnTo>
                  <a:lnTo>
                    <a:pt x="358" y="187"/>
                  </a:lnTo>
                  <a:lnTo>
                    <a:pt x="359" y="187"/>
                  </a:lnTo>
                  <a:lnTo>
                    <a:pt x="360" y="186"/>
                  </a:lnTo>
                  <a:lnTo>
                    <a:pt x="361" y="186"/>
                  </a:lnTo>
                  <a:lnTo>
                    <a:pt x="360" y="185"/>
                  </a:lnTo>
                  <a:lnTo>
                    <a:pt x="360" y="184"/>
                  </a:lnTo>
                  <a:lnTo>
                    <a:pt x="361" y="182"/>
                  </a:lnTo>
                  <a:lnTo>
                    <a:pt x="361" y="181"/>
                  </a:lnTo>
                  <a:lnTo>
                    <a:pt x="362" y="181"/>
                  </a:lnTo>
                  <a:lnTo>
                    <a:pt x="363" y="182"/>
                  </a:lnTo>
                  <a:lnTo>
                    <a:pt x="365" y="182"/>
                  </a:lnTo>
                  <a:lnTo>
                    <a:pt x="366" y="184"/>
                  </a:lnTo>
                  <a:lnTo>
                    <a:pt x="367" y="184"/>
                  </a:lnTo>
                  <a:lnTo>
                    <a:pt x="368" y="182"/>
                  </a:lnTo>
                  <a:lnTo>
                    <a:pt x="368" y="181"/>
                  </a:lnTo>
                  <a:lnTo>
                    <a:pt x="369" y="181"/>
                  </a:lnTo>
                  <a:lnTo>
                    <a:pt x="372" y="179"/>
                  </a:lnTo>
                  <a:lnTo>
                    <a:pt x="374" y="179"/>
                  </a:lnTo>
                  <a:lnTo>
                    <a:pt x="375" y="178"/>
                  </a:lnTo>
                  <a:lnTo>
                    <a:pt x="377" y="178"/>
                  </a:lnTo>
                  <a:lnTo>
                    <a:pt x="377" y="177"/>
                  </a:lnTo>
                  <a:lnTo>
                    <a:pt x="378" y="177"/>
                  </a:lnTo>
                  <a:lnTo>
                    <a:pt x="378" y="175"/>
                  </a:lnTo>
                  <a:lnTo>
                    <a:pt x="383" y="175"/>
                  </a:lnTo>
                  <a:lnTo>
                    <a:pt x="383" y="174"/>
                  </a:lnTo>
                  <a:lnTo>
                    <a:pt x="387" y="174"/>
                  </a:lnTo>
                  <a:lnTo>
                    <a:pt x="393" y="177"/>
                  </a:lnTo>
                  <a:lnTo>
                    <a:pt x="398" y="181"/>
                  </a:lnTo>
                  <a:lnTo>
                    <a:pt x="398" y="184"/>
                  </a:lnTo>
                  <a:lnTo>
                    <a:pt x="397" y="186"/>
                  </a:lnTo>
                  <a:lnTo>
                    <a:pt x="398" y="186"/>
                  </a:lnTo>
                  <a:lnTo>
                    <a:pt x="398" y="187"/>
                  </a:lnTo>
                  <a:lnTo>
                    <a:pt x="396" y="187"/>
                  </a:lnTo>
                  <a:lnTo>
                    <a:pt x="396" y="188"/>
                  </a:lnTo>
                  <a:lnTo>
                    <a:pt x="397" y="188"/>
                  </a:lnTo>
                  <a:lnTo>
                    <a:pt x="397" y="190"/>
                  </a:lnTo>
                  <a:lnTo>
                    <a:pt x="398" y="191"/>
                  </a:lnTo>
                  <a:lnTo>
                    <a:pt x="399" y="191"/>
                  </a:lnTo>
                  <a:lnTo>
                    <a:pt x="398" y="192"/>
                  </a:lnTo>
                  <a:lnTo>
                    <a:pt x="398" y="193"/>
                  </a:lnTo>
                  <a:lnTo>
                    <a:pt x="397" y="199"/>
                  </a:lnTo>
                  <a:lnTo>
                    <a:pt x="397" y="203"/>
                  </a:lnTo>
                  <a:lnTo>
                    <a:pt x="396" y="203"/>
                  </a:lnTo>
                  <a:lnTo>
                    <a:pt x="396" y="206"/>
                  </a:lnTo>
                  <a:lnTo>
                    <a:pt x="394" y="208"/>
                  </a:lnTo>
                  <a:lnTo>
                    <a:pt x="396" y="209"/>
                  </a:lnTo>
                  <a:lnTo>
                    <a:pt x="396" y="210"/>
                  </a:lnTo>
                  <a:lnTo>
                    <a:pt x="394" y="210"/>
                  </a:lnTo>
                  <a:lnTo>
                    <a:pt x="393" y="211"/>
                  </a:lnTo>
                  <a:lnTo>
                    <a:pt x="391" y="211"/>
                  </a:lnTo>
                  <a:lnTo>
                    <a:pt x="383" y="212"/>
                  </a:lnTo>
                  <a:lnTo>
                    <a:pt x="378" y="212"/>
                  </a:lnTo>
                  <a:lnTo>
                    <a:pt x="377" y="214"/>
                  </a:lnTo>
                  <a:lnTo>
                    <a:pt x="372" y="216"/>
                  </a:lnTo>
                  <a:lnTo>
                    <a:pt x="371" y="217"/>
                  </a:lnTo>
                  <a:lnTo>
                    <a:pt x="369" y="220"/>
                  </a:lnTo>
                  <a:lnTo>
                    <a:pt x="369" y="217"/>
                  </a:lnTo>
                  <a:lnTo>
                    <a:pt x="368" y="216"/>
                  </a:lnTo>
                  <a:lnTo>
                    <a:pt x="369" y="215"/>
                  </a:lnTo>
                  <a:lnTo>
                    <a:pt x="372" y="215"/>
                  </a:lnTo>
                  <a:lnTo>
                    <a:pt x="374" y="214"/>
                  </a:lnTo>
                  <a:lnTo>
                    <a:pt x="375" y="212"/>
                  </a:lnTo>
                  <a:lnTo>
                    <a:pt x="375" y="210"/>
                  </a:lnTo>
                  <a:lnTo>
                    <a:pt x="373" y="208"/>
                  </a:lnTo>
                  <a:lnTo>
                    <a:pt x="374" y="209"/>
                  </a:lnTo>
                  <a:lnTo>
                    <a:pt x="374" y="210"/>
                  </a:lnTo>
                  <a:lnTo>
                    <a:pt x="372" y="210"/>
                  </a:lnTo>
                  <a:lnTo>
                    <a:pt x="372" y="204"/>
                  </a:lnTo>
                  <a:lnTo>
                    <a:pt x="374" y="203"/>
                  </a:lnTo>
                  <a:lnTo>
                    <a:pt x="374" y="202"/>
                  </a:lnTo>
                  <a:lnTo>
                    <a:pt x="372" y="200"/>
                  </a:lnTo>
                  <a:lnTo>
                    <a:pt x="371" y="200"/>
                  </a:lnTo>
                  <a:lnTo>
                    <a:pt x="368" y="199"/>
                  </a:lnTo>
                  <a:lnTo>
                    <a:pt x="368" y="202"/>
                  </a:lnTo>
                  <a:lnTo>
                    <a:pt x="366" y="202"/>
                  </a:lnTo>
                  <a:lnTo>
                    <a:pt x="363" y="204"/>
                  </a:lnTo>
                  <a:lnTo>
                    <a:pt x="363" y="205"/>
                  </a:lnTo>
                  <a:lnTo>
                    <a:pt x="365" y="205"/>
                  </a:lnTo>
                  <a:lnTo>
                    <a:pt x="365" y="206"/>
                  </a:lnTo>
                  <a:lnTo>
                    <a:pt x="363" y="206"/>
                  </a:lnTo>
                  <a:lnTo>
                    <a:pt x="363" y="208"/>
                  </a:lnTo>
                  <a:lnTo>
                    <a:pt x="365" y="208"/>
                  </a:lnTo>
                  <a:lnTo>
                    <a:pt x="365" y="209"/>
                  </a:lnTo>
                  <a:lnTo>
                    <a:pt x="366" y="209"/>
                  </a:lnTo>
                  <a:lnTo>
                    <a:pt x="367" y="211"/>
                  </a:lnTo>
                  <a:lnTo>
                    <a:pt x="366" y="211"/>
                  </a:lnTo>
                  <a:lnTo>
                    <a:pt x="367" y="212"/>
                  </a:lnTo>
                  <a:lnTo>
                    <a:pt x="366" y="212"/>
                  </a:lnTo>
                  <a:lnTo>
                    <a:pt x="366" y="214"/>
                  </a:lnTo>
                  <a:lnTo>
                    <a:pt x="367" y="214"/>
                  </a:lnTo>
                  <a:lnTo>
                    <a:pt x="367" y="215"/>
                  </a:lnTo>
                  <a:lnTo>
                    <a:pt x="363" y="215"/>
                  </a:lnTo>
                  <a:lnTo>
                    <a:pt x="361" y="217"/>
                  </a:lnTo>
                  <a:lnTo>
                    <a:pt x="361" y="220"/>
                  </a:lnTo>
                  <a:lnTo>
                    <a:pt x="360" y="220"/>
                  </a:lnTo>
                  <a:lnTo>
                    <a:pt x="360" y="221"/>
                  </a:lnTo>
                  <a:lnTo>
                    <a:pt x="361" y="222"/>
                  </a:lnTo>
                  <a:lnTo>
                    <a:pt x="360" y="222"/>
                  </a:lnTo>
                  <a:lnTo>
                    <a:pt x="359" y="223"/>
                  </a:lnTo>
                  <a:lnTo>
                    <a:pt x="360" y="223"/>
                  </a:lnTo>
                  <a:lnTo>
                    <a:pt x="360" y="224"/>
                  </a:lnTo>
                  <a:lnTo>
                    <a:pt x="361" y="225"/>
                  </a:lnTo>
                  <a:lnTo>
                    <a:pt x="359" y="225"/>
                  </a:lnTo>
                  <a:lnTo>
                    <a:pt x="359" y="227"/>
                  </a:lnTo>
                  <a:lnTo>
                    <a:pt x="360" y="227"/>
                  </a:lnTo>
                  <a:lnTo>
                    <a:pt x="360" y="228"/>
                  </a:lnTo>
                  <a:lnTo>
                    <a:pt x="359" y="229"/>
                  </a:lnTo>
                  <a:lnTo>
                    <a:pt x="359" y="233"/>
                  </a:lnTo>
                  <a:lnTo>
                    <a:pt x="360" y="231"/>
                  </a:lnTo>
                  <a:lnTo>
                    <a:pt x="360" y="229"/>
                  </a:lnTo>
                  <a:lnTo>
                    <a:pt x="361" y="229"/>
                  </a:lnTo>
                  <a:lnTo>
                    <a:pt x="362" y="227"/>
                  </a:lnTo>
                  <a:lnTo>
                    <a:pt x="363" y="227"/>
                  </a:lnTo>
                  <a:lnTo>
                    <a:pt x="365" y="225"/>
                  </a:lnTo>
                  <a:lnTo>
                    <a:pt x="366" y="225"/>
                  </a:lnTo>
                  <a:lnTo>
                    <a:pt x="363" y="230"/>
                  </a:lnTo>
                  <a:lnTo>
                    <a:pt x="361" y="231"/>
                  </a:lnTo>
                  <a:lnTo>
                    <a:pt x="358" y="237"/>
                  </a:lnTo>
                  <a:lnTo>
                    <a:pt x="356" y="239"/>
                  </a:lnTo>
                  <a:lnTo>
                    <a:pt x="355" y="239"/>
                  </a:lnTo>
                  <a:lnTo>
                    <a:pt x="355" y="240"/>
                  </a:lnTo>
                  <a:lnTo>
                    <a:pt x="354" y="240"/>
                  </a:lnTo>
                  <a:lnTo>
                    <a:pt x="354" y="245"/>
                  </a:lnTo>
                  <a:lnTo>
                    <a:pt x="355" y="246"/>
                  </a:lnTo>
                  <a:lnTo>
                    <a:pt x="355" y="249"/>
                  </a:lnTo>
                  <a:lnTo>
                    <a:pt x="354" y="249"/>
                  </a:lnTo>
                  <a:lnTo>
                    <a:pt x="354" y="252"/>
                  </a:lnTo>
                  <a:lnTo>
                    <a:pt x="355" y="257"/>
                  </a:lnTo>
                  <a:lnTo>
                    <a:pt x="355" y="261"/>
                  </a:lnTo>
                  <a:lnTo>
                    <a:pt x="353" y="266"/>
                  </a:lnTo>
                  <a:lnTo>
                    <a:pt x="353" y="270"/>
                  </a:lnTo>
                  <a:lnTo>
                    <a:pt x="352" y="271"/>
                  </a:lnTo>
                  <a:lnTo>
                    <a:pt x="352" y="274"/>
                  </a:lnTo>
                  <a:lnTo>
                    <a:pt x="346" y="274"/>
                  </a:lnTo>
                  <a:lnTo>
                    <a:pt x="336" y="273"/>
                  </a:lnTo>
                  <a:lnTo>
                    <a:pt x="328" y="270"/>
                  </a:lnTo>
                  <a:lnTo>
                    <a:pt x="327" y="268"/>
                  </a:lnTo>
                  <a:lnTo>
                    <a:pt x="324" y="261"/>
                  </a:lnTo>
                  <a:lnTo>
                    <a:pt x="324" y="260"/>
                  </a:lnTo>
                  <a:lnTo>
                    <a:pt x="322" y="260"/>
                  </a:lnTo>
                  <a:lnTo>
                    <a:pt x="318" y="261"/>
                  </a:lnTo>
                  <a:lnTo>
                    <a:pt x="316" y="263"/>
                  </a:lnTo>
                  <a:lnTo>
                    <a:pt x="313" y="260"/>
                  </a:lnTo>
                  <a:lnTo>
                    <a:pt x="312" y="258"/>
                  </a:lnTo>
                  <a:lnTo>
                    <a:pt x="310" y="259"/>
                  </a:lnTo>
                  <a:lnTo>
                    <a:pt x="301" y="259"/>
                  </a:lnTo>
                  <a:lnTo>
                    <a:pt x="300" y="258"/>
                  </a:lnTo>
                  <a:lnTo>
                    <a:pt x="300" y="257"/>
                  </a:lnTo>
                  <a:lnTo>
                    <a:pt x="299" y="257"/>
                  </a:lnTo>
                  <a:lnTo>
                    <a:pt x="297" y="255"/>
                  </a:lnTo>
                  <a:lnTo>
                    <a:pt x="297" y="253"/>
                  </a:lnTo>
                  <a:lnTo>
                    <a:pt x="296" y="253"/>
                  </a:lnTo>
                  <a:lnTo>
                    <a:pt x="296" y="252"/>
                  </a:lnTo>
                  <a:lnTo>
                    <a:pt x="294" y="253"/>
                  </a:lnTo>
                  <a:lnTo>
                    <a:pt x="294" y="252"/>
                  </a:lnTo>
                  <a:lnTo>
                    <a:pt x="290" y="251"/>
                  </a:lnTo>
                  <a:lnTo>
                    <a:pt x="286" y="249"/>
                  </a:lnTo>
                  <a:lnTo>
                    <a:pt x="285" y="249"/>
                  </a:lnTo>
                  <a:lnTo>
                    <a:pt x="280" y="251"/>
                  </a:lnTo>
                  <a:lnTo>
                    <a:pt x="276" y="253"/>
                  </a:lnTo>
                  <a:lnTo>
                    <a:pt x="273" y="253"/>
                  </a:lnTo>
                  <a:lnTo>
                    <a:pt x="272" y="254"/>
                  </a:lnTo>
                  <a:lnTo>
                    <a:pt x="269" y="254"/>
                  </a:lnTo>
                  <a:lnTo>
                    <a:pt x="261" y="255"/>
                  </a:lnTo>
                  <a:lnTo>
                    <a:pt x="257" y="257"/>
                  </a:lnTo>
                  <a:lnTo>
                    <a:pt x="256" y="257"/>
                  </a:lnTo>
                  <a:lnTo>
                    <a:pt x="249" y="259"/>
                  </a:lnTo>
                  <a:lnTo>
                    <a:pt x="245" y="263"/>
                  </a:lnTo>
                  <a:lnTo>
                    <a:pt x="245" y="264"/>
                  </a:lnTo>
                  <a:lnTo>
                    <a:pt x="241" y="267"/>
                  </a:lnTo>
                  <a:lnTo>
                    <a:pt x="240" y="267"/>
                  </a:lnTo>
                  <a:lnTo>
                    <a:pt x="240" y="268"/>
                  </a:lnTo>
                  <a:lnTo>
                    <a:pt x="235" y="273"/>
                  </a:lnTo>
                  <a:lnTo>
                    <a:pt x="234" y="276"/>
                  </a:lnTo>
                  <a:lnTo>
                    <a:pt x="229" y="276"/>
                  </a:lnTo>
                  <a:lnTo>
                    <a:pt x="229" y="277"/>
                  </a:lnTo>
                  <a:lnTo>
                    <a:pt x="228" y="277"/>
                  </a:lnTo>
                  <a:lnTo>
                    <a:pt x="226" y="278"/>
                  </a:lnTo>
                  <a:lnTo>
                    <a:pt x="225" y="278"/>
                  </a:lnTo>
                  <a:lnTo>
                    <a:pt x="224" y="279"/>
                  </a:lnTo>
                  <a:lnTo>
                    <a:pt x="219" y="279"/>
                  </a:lnTo>
                  <a:lnTo>
                    <a:pt x="218" y="280"/>
                  </a:lnTo>
                  <a:lnTo>
                    <a:pt x="216" y="279"/>
                  </a:lnTo>
                  <a:lnTo>
                    <a:pt x="214" y="279"/>
                  </a:lnTo>
                  <a:lnTo>
                    <a:pt x="213" y="278"/>
                  </a:lnTo>
                  <a:lnTo>
                    <a:pt x="211" y="277"/>
                  </a:lnTo>
                  <a:lnTo>
                    <a:pt x="210" y="277"/>
                  </a:lnTo>
                  <a:lnTo>
                    <a:pt x="204" y="276"/>
                  </a:lnTo>
                  <a:lnTo>
                    <a:pt x="199" y="274"/>
                  </a:lnTo>
                  <a:lnTo>
                    <a:pt x="188" y="274"/>
                  </a:lnTo>
                  <a:lnTo>
                    <a:pt x="186" y="273"/>
                  </a:lnTo>
                  <a:lnTo>
                    <a:pt x="180" y="271"/>
                  </a:lnTo>
                  <a:lnTo>
                    <a:pt x="179" y="271"/>
                  </a:lnTo>
                  <a:lnTo>
                    <a:pt x="174" y="273"/>
                  </a:lnTo>
                  <a:lnTo>
                    <a:pt x="173" y="273"/>
                  </a:lnTo>
                  <a:lnTo>
                    <a:pt x="166" y="274"/>
                  </a:lnTo>
                  <a:lnTo>
                    <a:pt x="164" y="273"/>
                  </a:lnTo>
                  <a:lnTo>
                    <a:pt x="150" y="270"/>
                  </a:lnTo>
                  <a:lnTo>
                    <a:pt x="148" y="268"/>
                  </a:lnTo>
                  <a:lnTo>
                    <a:pt x="147" y="268"/>
                  </a:lnTo>
                  <a:lnTo>
                    <a:pt x="143" y="270"/>
                  </a:lnTo>
                  <a:lnTo>
                    <a:pt x="142" y="268"/>
                  </a:lnTo>
                  <a:lnTo>
                    <a:pt x="137" y="266"/>
                  </a:lnTo>
                  <a:lnTo>
                    <a:pt x="130" y="266"/>
                  </a:lnTo>
                  <a:lnTo>
                    <a:pt x="126" y="267"/>
                  </a:lnTo>
                  <a:lnTo>
                    <a:pt x="123" y="267"/>
                  </a:lnTo>
                  <a:lnTo>
                    <a:pt x="122" y="268"/>
                  </a:lnTo>
                  <a:lnTo>
                    <a:pt x="119" y="268"/>
                  </a:lnTo>
                  <a:lnTo>
                    <a:pt x="113" y="270"/>
                  </a:lnTo>
                  <a:lnTo>
                    <a:pt x="112" y="268"/>
                  </a:lnTo>
                  <a:lnTo>
                    <a:pt x="111" y="268"/>
                  </a:lnTo>
                  <a:lnTo>
                    <a:pt x="110" y="267"/>
                  </a:lnTo>
                  <a:lnTo>
                    <a:pt x="110" y="266"/>
                  </a:lnTo>
                  <a:lnTo>
                    <a:pt x="111" y="261"/>
                  </a:lnTo>
                  <a:lnTo>
                    <a:pt x="112" y="260"/>
                  </a:lnTo>
                  <a:lnTo>
                    <a:pt x="112" y="259"/>
                  </a:lnTo>
                  <a:lnTo>
                    <a:pt x="116" y="259"/>
                  </a:lnTo>
                  <a:lnTo>
                    <a:pt x="117" y="258"/>
                  </a:lnTo>
                  <a:lnTo>
                    <a:pt x="118" y="255"/>
                  </a:lnTo>
                  <a:lnTo>
                    <a:pt x="118" y="254"/>
                  </a:lnTo>
                  <a:lnTo>
                    <a:pt x="117" y="254"/>
                  </a:lnTo>
                  <a:lnTo>
                    <a:pt x="116" y="253"/>
                  </a:lnTo>
                  <a:lnTo>
                    <a:pt x="114" y="253"/>
                  </a:lnTo>
                  <a:lnTo>
                    <a:pt x="112" y="252"/>
                  </a:lnTo>
                  <a:lnTo>
                    <a:pt x="104" y="246"/>
                  </a:lnTo>
                  <a:lnTo>
                    <a:pt x="104" y="242"/>
                  </a:lnTo>
                  <a:lnTo>
                    <a:pt x="102" y="241"/>
                  </a:lnTo>
                  <a:lnTo>
                    <a:pt x="100" y="241"/>
                  </a:lnTo>
                  <a:lnTo>
                    <a:pt x="95" y="236"/>
                  </a:lnTo>
                  <a:lnTo>
                    <a:pt x="95" y="234"/>
                  </a:lnTo>
                  <a:lnTo>
                    <a:pt x="94" y="233"/>
                  </a:lnTo>
                  <a:lnTo>
                    <a:pt x="94" y="230"/>
                  </a:lnTo>
                  <a:lnTo>
                    <a:pt x="95" y="230"/>
                  </a:lnTo>
                  <a:lnTo>
                    <a:pt x="96" y="229"/>
                  </a:lnTo>
                  <a:lnTo>
                    <a:pt x="98" y="229"/>
                  </a:lnTo>
                  <a:lnTo>
                    <a:pt x="98" y="227"/>
                  </a:lnTo>
                  <a:lnTo>
                    <a:pt x="99" y="227"/>
                  </a:lnTo>
                  <a:lnTo>
                    <a:pt x="99" y="225"/>
                  </a:lnTo>
                  <a:lnTo>
                    <a:pt x="100" y="225"/>
                  </a:lnTo>
                  <a:lnTo>
                    <a:pt x="102" y="228"/>
                  </a:lnTo>
                  <a:lnTo>
                    <a:pt x="105" y="228"/>
                  </a:lnTo>
                  <a:lnTo>
                    <a:pt x="106" y="227"/>
                  </a:lnTo>
                  <a:lnTo>
                    <a:pt x="106" y="225"/>
                  </a:lnTo>
                  <a:lnTo>
                    <a:pt x="105" y="223"/>
                  </a:lnTo>
                  <a:lnTo>
                    <a:pt x="104" y="222"/>
                  </a:lnTo>
                  <a:lnTo>
                    <a:pt x="100" y="222"/>
                  </a:lnTo>
                  <a:lnTo>
                    <a:pt x="98" y="220"/>
                  </a:lnTo>
                  <a:lnTo>
                    <a:pt x="94" y="217"/>
                  </a:lnTo>
                  <a:lnTo>
                    <a:pt x="94" y="216"/>
                  </a:lnTo>
                  <a:lnTo>
                    <a:pt x="92" y="216"/>
                  </a:lnTo>
                  <a:lnTo>
                    <a:pt x="92" y="217"/>
                  </a:lnTo>
                  <a:lnTo>
                    <a:pt x="91" y="218"/>
                  </a:lnTo>
                  <a:lnTo>
                    <a:pt x="89" y="218"/>
                  </a:lnTo>
                  <a:lnTo>
                    <a:pt x="88" y="220"/>
                  </a:lnTo>
                  <a:lnTo>
                    <a:pt x="87" y="220"/>
                  </a:lnTo>
                  <a:lnTo>
                    <a:pt x="87" y="221"/>
                  </a:lnTo>
                  <a:lnTo>
                    <a:pt x="82" y="229"/>
                  </a:lnTo>
                  <a:lnTo>
                    <a:pt x="81" y="230"/>
                  </a:lnTo>
                  <a:lnTo>
                    <a:pt x="80" y="230"/>
                  </a:lnTo>
                  <a:lnTo>
                    <a:pt x="79" y="229"/>
                  </a:lnTo>
                  <a:lnTo>
                    <a:pt x="77" y="229"/>
                  </a:lnTo>
                  <a:lnTo>
                    <a:pt x="77" y="227"/>
                  </a:lnTo>
                  <a:lnTo>
                    <a:pt x="76" y="227"/>
                  </a:lnTo>
                  <a:lnTo>
                    <a:pt x="76" y="224"/>
                  </a:lnTo>
                  <a:lnTo>
                    <a:pt x="75" y="224"/>
                  </a:lnTo>
                  <a:lnTo>
                    <a:pt x="74" y="221"/>
                  </a:lnTo>
                  <a:lnTo>
                    <a:pt x="73" y="221"/>
                  </a:lnTo>
                  <a:lnTo>
                    <a:pt x="69" y="218"/>
                  </a:lnTo>
                  <a:lnTo>
                    <a:pt x="68" y="218"/>
                  </a:lnTo>
                  <a:lnTo>
                    <a:pt x="65" y="220"/>
                  </a:lnTo>
                  <a:lnTo>
                    <a:pt x="60" y="220"/>
                  </a:lnTo>
                  <a:lnTo>
                    <a:pt x="58" y="217"/>
                  </a:lnTo>
                  <a:lnTo>
                    <a:pt x="57" y="216"/>
                  </a:lnTo>
                  <a:lnTo>
                    <a:pt x="57" y="215"/>
                  </a:lnTo>
                  <a:lnTo>
                    <a:pt x="56" y="214"/>
                  </a:lnTo>
                  <a:lnTo>
                    <a:pt x="49" y="214"/>
                  </a:lnTo>
                  <a:lnTo>
                    <a:pt x="49" y="212"/>
                  </a:lnTo>
                  <a:lnTo>
                    <a:pt x="46" y="210"/>
                  </a:lnTo>
                  <a:lnTo>
                    <a:pt x="46" y="209"/>
                  </a:lnTo>
                  <a:lnTo>
                    <a:pt x="48" y="209"/>
                  </a:lnTo>
                  <a:lnTo>
                    <a:pt x="49" y="208"/>
                  </a:lnTo>
                  <a:lnTo>
                    <a:pt x="51" y="209"/>
                  </a:lnTo>
                  <a:lnTo>
                    <a:pt x="52" y="208"/>
                  </a:lnTo>
                  <a:lnTo>
                    <a:pt x="55" y="208"/>
                  </a:lnTo>
                  <a:lnTo>
                    <a:pt x="55" y="205"/>
                  </a:lnTo>
                  <a:lnTo>
                    <a:pt x="54" y="204"/>
                  </a:lnTo>
                  <a:lnTo>
                    <a:pt x="52" y="204"/>
                  </a:lnTo>
                  <a:lnTo>
                    <a:pt x="51" y="203"/>
                  </a:lnTo>
                  <a:lnTo>
                    <a:pt x="48" y="203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6" y="200"/>
                  </a:lnTo>
                  <a:lnTo>
                    <a:pt x="48" y="199"/>
                  </a:lnTo>
                  <a:lnTo>
                    <a:pt x="49" y="199"/>
                  </a:lnTo>
                  <a:lnTo>
                    <a:pt x="50" y="198"/>
                  </a:lnTo>
                  <a:lnTo>
                    <a:pt x="50" y="197"/>
                  </a:lnTo>
                  <a:lnTo>
                    <a:pt x="51" y="196"/>
                  </a:lnTo>
                  <a:lnTo>
                    <a:pt x="51" y="193"/>
                  </a:lnTo>
                  <a:lnTo>
                    <a:pt x="52" y="193"/>
                  </a:lnTo>
                  <a:lnTo>
                    <a:pt x="52" y="191"/>
                  </a:lnTo>
                  <a:lnTo>
                    <a:pt x="51" y="190"/>
                  </a:lnTo>
                  <a:lnTo>
                    <a:pt x="50" y="190"/>
                  </a:lnTo>
                  <a:lnTo>
                    <a:pt x="49" y="188"/>
                  </a:lnTo>
                  <a:lnTo>
                    <a:pt x="44" y="187"/>
                  </a:lnTo>
                  <a:lnTo>
                    <a:pt x="42" y="187"/>
                  </a:lnTo>
                  <a:lnTo>
                    <a:pt x="40" y="186"/>
                  </a:lnTo>
                  <a:lnTo>
                    <a:pt x="40" y="185"/>
                  </a:lnTo>
                  <a:lnTo>
                    <a:pt x="38" y="182"/>
                  </a:lnTo>
                  <a:lnTo>
                    <a:pt x="37" y="182"/>
                  </a:lnTo>
                  <a:lnTo>
                    <a:pt x="37" y="184"/>
                  </a:lnTo>
                  <a:lnTo>
                    <a:pt x="36" y="184"/>
                  </a:lnTo>
                  <a:lnTo>
                    <a:pt x="36" y="182"/>
                  </a:lnTo>
                  <a:lnTo>
                    <a:pt x="35" y="182"/>
                  </a:lnTo>
                  <a:lnTo>
                    <a:pt x="32" y="181"/>
                  </a:lnTo>
                  <a:lnTo>
                    <a:pt x="26" y="175"/>
                  </a:lnTo>
                  <a:lnTo>
                    <a:pt x="25" y="173"/>
                  </a:lnTo>
                  <a:lnTo>
                    <a:pt x="24" y="173"/>
                  </a:lnTo>
                  <a:lnTo>
                    <a:pt x="21" y="171"/>
                  </a:lnTo>
                  <a:lnTo>
                    <a:pt x="23" y="171"/>
                  </a:lnTo>
                  <a:lnTo>
                    <a:pt x="24" y="169"/>
                  </a:lnTo>
                  <a:lnTo>
                    <a:pt x="24" y="168"/>
                  </a:lnTo>
                  <a:lnTo>
                    <a:pt x="23" y="167"/>
                  </a:lnTo>
                  <a:lnTo>
                    <a:pt x="21" y="165"/>
                  </a:lnTo>
                  <a:lnTo>
                    <a:pt x="21" y="162"/>
                  </a:lnTo>
                  <a:lnTo>
                    <a:pt x="23" y="161"/>
                  </a:lnTo>
                  <a:lnTo>
                    <a:pt x="23" y="155"/>
                  </a:lnTo>
                  <a:lnTo>
                    <a:pt x="21" y="155"/>
                  </a:lnTo>
                  <a:lnTo>
                    <a:pt x="21" y="156"/>
                  </a:lnTo>
                  <a:lnTo>
                    <a:pt x="19" y="156"/>
                  </a:lnTo>
                  <a:lnTo>
                    <a:pt x="18" y="155"/>
                  </a:lnTo>
                  <a:lnTo>
                    <a:pt x="18" y="154"/>
                  </a:lnTo>
                  <a:lnTo>
                    <a:pt x="17" y="153"/>
                  </a:lnTo>
                  <a:lnTo>
                    <a:pt x="17" y="150"/>
                  </a:lnTo>
                  <a:lnTo>
                    <a:pt x="15" y="150"/>
                  </a:lnTo>
                  <a:lnTo>
                    <a:pt x="15" y="149"/>
                  </a:lnTo>
                  <a:lnTo>
                    <a:pt x="14" y="147"/>
                  </a:lnTo>
                  <a:lnTo>
                    <a:pt x="12" y="147"/>
                  </a:lnTo>
                  <a:lnTo>
                    <a:pt x="8" y="143"/>
                  </a:lnTo>
                  <a:lnTo>
                    <a:pt x="7" y="143"/>
                  </a:lnTo>
                  <a:lnTo>
                    <a:pt x="6" y="142"/>
                  </a:lnTo>
                  <a:lnTo>
                    <a:pt x="5" y="142"/>
                  </a:lnTo>
                  <a:lnTo>
                    <a:pt x="4" y="141"/>
                  </a:lnTo>
                  <a:lnTo>
                    <a:pt x="4" y="138"/>
                  </a:lnTo>
                  <a:lnTo>
                    <a:pt x="2" y="137"/>
                  </a:lnTo>
                  <a:lnTo>
                    <a:pt x="0" y="134"/>
                  </a:lnTo>
                  <a:lnTo>
                    <a:pt x="1" y="131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11" y="130"/>
                  </a:lnTo>
                  <a:lnTo>
                    <a:pt x="13" y="131"/>
                  </a:lnTo>
                  <a:lnTo>
                    <a:pt x="14" y="132"/>
                  </a:lnTo>
                  <a:lnTo>
                    <a:pt x="18" y="132"/>
                  </a:lnTo>
                  <a:lnTo>
                    <a:pt x="19" y="131"/>
                  </a:lnTo>
                  <a:lnTo>
                    <a:pt x="19" y="129"/>
                  </a:lnTo>
                  <a:lnTo>
                    <a:pt x="21" y="129"/>
                  </a:lnTo>
                  <a:lnTo>
                    <a:pt x="21" y="128"/>
                  </a:lnTo>
                  <a:lnTo>
                    <a:pt x="20" y="126"/>
                  </a:lnTo>
                  <a:lnTo>
                    <a:pt x="21" y="126"/>
                  </a:lnTo>
                  <a:lnTo>
                    <a:pt x="23" y="124"/>
                  </a:lnTo>
                  <a:lnTo>
                    <a:pt x="26" y="124"/>
                  </a:lnTo>
                  <a:lnTo>
                    <a:pt x="26" y="125"/>
                  </a:lnTo>
                  <a:lnTo>
                    <a:pt x="27" y="125"/>
                  </a:lnTo>
                  <a:lnTo>
                    <a:pt x="27" y="124"/>
                  </a:lnTo>
                  <a:lnTo>
                    <a:pt x="29" y="124"/>
                  </a:lnTo>
                  <a:lnTo>
                    <a:pt x="30" y="125"/>
                  </a:lnTo>
                  <a:lnTo>
                    <a:pt x="32" y="125"/>
                  </a:lnTo>
                  <a:lnTo>
                    <a:pt x="33" y="126"/>
                  </a:lnTo>
                  <a:lnTo>
                    <a:pt x="35" y="126"/>
                  </a:lnTo>
                  <a:lnTo>
                    <a:pt x="36" y="124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38" y="122"/>
                  </a:lnTo>
                  <a:lnTo>
                    <a:pt x="39" y="120"/>
                  </a:lnTo>
                  <a:lnTo>
                    <a:pt x="39" y="117"/>
                  </a:lnTo>
                  <a:lnTo>
                    <a:pt x="40" y="116"/>
                  </a:lnTo>
                  <a:lnTo>
                    <a:pt x="43" y="116"/>
                  </a:lnTo>
                  <a:lnTo>
                    <a:pt x="44" y="114"/>
                  </a:lnTo>
                  <a:lnTo>
                    <a:pt x="44" y="113"/>
                  </a:lnTo>
                  <a:lnTo>
                    <a:pt x="43" y="111"/>
                  </a:lnTo>
                  <a:lnTo>
                    <a:pt x="43" y="108"/>
                  </a:lnTo>
                  <a:lnTo>
                    <a:pt x="44" y="108"/>
                  </a:lnTo>
                  <a:lnTo>
                    <a:pt x="44" y="104"/>
                  </a:lnTo>
                  <a:lnTo>
                    <a:pt x="45" y="102"/>
                  </a:lnTo>
                  <a:lnTo>
                    <a:pt x="49" y="102"/>
                  </a:lnTo>
                  <a:lnTo>
                    <a:pt x="50" y="101"/>
                  </a:lnTo>
                  <a:lnTo>
                    <a:pt x="50" y="99"/>
                  </a:lnTo>
                  <a:lnTo>
                    <a:pt x="52" y="99"/>
                  </a:lnTo>
                  <a:lnTo>
                    <a:pt x="54" y="98"/>
                  </a:lnTo>
                  <a:lnTo>
                    <a:pt x="54" y="96"/>
                  </a:lnTo>
                  <a:lnTo>
                    <a:pt x="52" y="95"/>
                  </a:lnTo>
                  <a:lnTo>
                    <a:pt x="51" y="95"/>
                  </a:lnTo>
                  <a:lnTo>
                    <a:pt x="52" y="94"/>
                  </a:lnTo>
                  <a:lnTo>
                    <a:pt x="54" y="91"/>
                  </a:lnTo>
                  <a:lnTo>
                    <a:pt x="55" y="89"/>
                  </a:lnTo>
                  <a:lnTo>
                    <a:pt x="56" y="89"/>
                  </a:lnTo>
                  <a:lnTo>
                    <a:pt x="56" y="88"/>
                  </a:lnTo>
                  <a:lnTo>
                    <a:pt x="57" y="88"/>
                  </a:lnTo>
                  <a:lnTo>
                    <a:pt x="57" y="85"/>
                  </a:lnTo>
                  <a:lnTo>
                    <a:pt x="60" y="83"/>
                  </a:lnTo>
                  <a:lnTo>
                    <a:pt x="60" y="80"/>
                  </a:lnTo>
                  <a:lnTo>
                    <a:pt x="61" y="80"/>
                  </a:lnTo>
                  <a:lnTo>
                    <a:pt x="60" y="79"/>
                  </a:lnTo>
                  <a:lnTo>
                    <a:pt x="58" y="79"/>
                  </a:lnTo>
                  <a:lnTo>
                    <a:pt x="58" y="77"/>
                  </a:lnTo>
                  <a:lnTo>
                    <a:pt x="61" y="76"/>
                  </a:lnTo>
                  <a:lnTo>
                    <a:pt x="61" y="75"/>
                  </a:lnTo>
                  <a:lnTo>
                    <a:pt x="63" y="74"/>
                  </a:lnTo>
                  <a:lnTo>
                    <a:pt x="64" y="73"/>
                  </a:lnTo>
                  <a:lnTo>
                    <a:pt x="64" y="70"/>
                  </a:lnTo>
                  <a:lnTo>
                    <a:pt x="65" y="70"/>
                  </a:lnTo>
                  <a:lnTo>
                    <a:pt x="67" y="69"/>
                  </a:lnTo>
                  <a:lnTo>
                    <a:pt x="67" y="65"/>
                  </a:lnTo>
                  <a:lnTo>
                    <a:pt x="68" y="64"/>
                  </a:lnTo>
                  <a:lnTo>
                    <a:pt x="68" y="61"/>
                  </a:lnTo>
                  <a:lnTo>
                    <a:pt x="70" y="58"/>
                  </a:lnTo>
                  <a:lnTo>
                    <a:pt x="70" y="57"/>
                  </a:lnTo>
                  <a:lnTo>
                    <a:pt x="71" y="57"/>
                  </a:lnTo>
                  <a:lnTo>
                    <a:pt x="74" y="56"/>
                  </a:lnTo>
                  <a:lnTo>
                    <a:pt x="74" y="49"/>
                  </a:lnTo>
                  <a:lnTo>
                    <a:pt x="75" y="48"/>
                  </a:lnTo>
                  <a:lnTo>
                    <a:pt x="76" y="45"/>
                  </a:lnTo>
                  <a:lnTo>
                    <a:pt x="81" y="43"/>
                  </a:lnTo>
                  <a:lnTo>
                    <a:pt x="81" y="40"/>
                  </a:lnTo>
                  <a:lnTo>
                    <a:pt x="82" y="39"/>
                  </a:lnTo>
                  <a:lnTo>
                    <a:pt x="82" y="38"/>
                  </a:lnTo>
                  <a:lnTo>
                    <a:pt x="87" y="33"/>
                  </a:lnTo>
                  <a:lnTo>
                    <a:pt x="92" y="33"/>
                  </a:lnTo>
                  <a:lnTo>
                    <a:pt x="92" y="31"/>
                  </a:lnTo>
                  <a:lnTo>
                    <a:pt x="93" y="30"/>
                  </a:lnTo>
                  <a:lnTo>
                    <a:pt x="96" y="32"/>
                  </a:lnTo>
                  <a:lnTo>
                    <a:pt x="100" y="32"/>
                  </a:lnTo>
                  <a:lnTo>
                    <a:pt x="105" y="27"/>
                  </a:lnTo>
                  <a:lnTo>
                    <a:pt x="106" y="27"/>
                  </a:lnTo>
                  <a:lnTo>
                    <a:pt x="106" y="25"/>
                  </a:lnTo>
                  <a:lnTo>
                    <a:pt x="107" y="24"/>
                  </a:lnTo>
                  <a:lnTo>
                    <a:pt x="108" y="24"/>
                  </a:lnTo>
                  <a:lnTo>
                    <a:pt x="111" y="21"/>
                  </a:lnTo>
                  <a:lnTo>
                    <a:pt x="111" y="20"/>
                  </a:lnTo>
                  <a:lnTo>
                    <a:pt x="112" y="20"/>
                  </a:lnTo>
                  <a:lnTo>
                    <a:pt x="113" y="19"/>
                  </a:lnTo>
                  <a:lnTo>
                    <a:pt x="113" y="16"/>
                  </a:lnTo>
                  <a:lnTo>
                    <a:pt x="114" y="16"/>
                  </a:lnTo>
                  <a:lnTo>
                    <a:pt x="116" y="18"/>
                  </a:lnTo>
                  <a:lnTo>
                    <a:pt x="117" y="18"/>
                  </a:lnTo>
                  <a:lnTo>
                    <a:pt x="119" y="16"/>
                  </a:lnTo>
                  <a:lnTo>
                    <a:pt x="119" y="15"/>
                  </a:lnTo>
                  <a:lnTo>
                    <a:pt x="120" y="12"/>
                  </a:lnTo>
                  <a:lnTo>
                    <a:pt x="122" y="11"/>
                  </a:lnTo>
                  <a:lnTo>
                    <a:pt x="123" y="11"/>
                  </a:lnTo>
                  <a:lnTo>
                    <a:pt x="126" y="12"/>
                  </a:lnTo>
                  <a:lnTo>
                    <a:pt x="131" y="16"/>
                  </a:lnTo>
                  <a:lnTo>
                    <a:pt x="131" y="18"/>
                  </a:lnTo>
                  <a:lnTo>
                    <a:pt x="133" y="18"/>
                  </a:lnTo>
                  <a:lnTo>
                    <a:pt x="136" y="19"/>
                  </a:lnTo>
                  <a:lnTo>
                    <a:pt x="137" y="19"/>
                  </a:lnTo>
                  <a:lnTo>
                    <a:pt x="137" y="18"/>
                  </a:lnTo>
                  <a:lnTo>
                    <a:pt x="138" y="16"/>
                  </a:lnTo>
                  <a:lnTo>
                    <a:pt x="144" y="16"/>
                  </a:lnTo>
                  <a:lnTo>
                    <a:pt x="145" y="18"/>
                  </a:lnTo>
                  <a:lnTo>
                    <a:pt x="150" y="18"/>
                  </a:lnTo>
                  <a:lnTo>
                    <a:pt x="153" y="20"/>
                  </a:lnTo>
                  <a:lnTo>
                    <a:pt x="153" y="21"/>
                  </a:lnTo>
                  <a:lnTo>
                    <a:pt x="154" y="21"/>
                  </a:lnTo>
                  <a:lnTo>
                    <a:pt x="157" y="19"/>
                  </a:lnTo>
                  <a:lnTo>
                    <a:pt x="158" y="19"/>
                  </a:lnTo>
                  <a:lnTo>
                    <a:pt x="160" y="20"/>
                  </a:lnTo>
                  <a:lnTo>
                    <a:pt x="162" y="20"/>
                  </a:lnTo>
                  <a:lnTo>
                    <a:pt x="164" y="22"/>
                  </a:lnTo>
                  <a:lnTo>
                    <a:pt x="167" y="24"/>
                  </a:lnTo>
                  <a:lnTo>
                    <a:pt x="168" y="24"/>
                  </a:lnTo>
                  <a:lnTo>
                    <a:pt x="172" y="21"/>
                  </a:lnTo>
                  <a:lnTo>
                    <a:pt x="173" y="21"/>
                  </a:lnTo>
                  <a:lnTo>
                    <a:pt x="175" y="20"/>
                  </a:lnTo>
                  <a:lnTo>
                    <a:pt x="182" y="20"/>
                  </a:lnTo>
                  <a:lnTo>
                    <a:pt x="185" y="21"/>
                  </a:lnTo>
                  <a:lnTo>
                    <a:pt x="185" y="22"/>
                  </a:lnTo>
                  <a:lnTo>
                    <a:pt x="186" y="24"/>
                  </a:lnTo>
                  <a:lnTo>
                    <a:pt x="186" y="26"/>
                  </a:lnTo>
                  <a:lnTo>
                    <a:pt x="187" y="27"/>
                  </a:lnTo>
                  <a:lnTo>
                    <a:pt x="188" y="27"/>
                  </a:lnTo>
                  <a:lnTo>
                    <a:pt x="192" y="28"/>
                  </a:lnTo>
                  <a:lnTo>
                    <a:pt x="193" y="30"/>
                  </a:lnTo>
                  <a:lnTo>
                    <a:pt x="193" y="31"/>
                  </a:lnTo>
                  <a:lnTo>
                    <a:pt x="194" y="33"/>
                  </a:lnTo>
                  <a:lnTo>
                    <a:pt x="195" y="34"/>
                  </a:lnTo>
                  <a:lnTo>
                    <a:pt x="201" y="34"/>
                  </a:lnTo>
                  <a:lnTo>
                    <a:pt x="204" y="33"/>
                  </a:lnTo>
                  <a:lnTo>
                    <a:pt x="206" y="31"/>
                  </a:lnTo>
                  <a:lnTo>
                    <a:pt x="210" y="25"/>
                  </a:lnTo>
                  <a:lnTo>
                    <a:pt x="212" y="24"/>
                  </a:lnTo>
                  <a:lnTo>
                    <a:pt x="232" y="21"/>
                  </a:lnTo>
                  <a:lnTo>
                    <a:pt x="237" y="19"/>
                  </a:lnTo>
                  <a:lnTo>
                    <a:pt x="242" y="19"/>
                  </a:lnTo>
                  <a:lnTo>
                    <a:pt x="244" y="18"/>
                  </a:lnTo>
                  <a:lnTo>
                    <a:pt x="250" y="18"/>
                  </a:lnTo>
                  <a:lnTo>
                    <a:pt x="250" y="16"/>
                  </a:lnTo>
                  <a:lnTo>
                    <a:pt x="251" y="14"/>
                  </a:lnTo>
                  <a:lnTo>
                    <a:pt x="253" y="14"/>
                  </a:lnTo>
                  <a:lnTo>
                    <a:pt x="253" y="13"/>
                  </a:lnTo>
                  <a:lnTo>
                    <a:pt x="254" y="12"/>
                  </a:lnTo>
                  <a:lnTo>
                    <a:pt x="254" y="11"/>
                  </a:lnTo>
                  <a:lnTo>
                    <a:pt x="255" y="9"/>
                  </a:lnTo>
                  <a:lnTo>
                    <a:pt x="255" y="6"/>
                  </a:lnTo>
                  <a:lnTo>
                    <a:pt x="256" y="3"/>
                  </a:lnTo>
                  <a:lnTo>
                    <a:pt x="257" y="3"/>
                  </a:lnTo>
                  <a:lnTo>
                    <a:pt x="259" y="2"/>
                  </a:lnTo>
                  <a:lnTo>
                    <a:pt x="262" y="2"/>
                  </a:lnTo>
                  <a:lnTo>
                    <a:pt x="268" y="1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1D38CDA5-788C-40ED-A8A6-5BBDCF7342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7967" y="3734582"/>
              <a:ext cx="1274345" cy="617901"/>
            </a:xfrm>
            <a:custGeom>
              <a:avLst/>
              <a:gdLst/>
              <a:ahLst/>
              <a:cxnLst>
                <a:cxn ang="0">
                  <a:pos x="596" y="495"/>
                </a:cxn>
                <a:cxn ang="0">
                  <a:pos x="614" y="498"/>
                </a:cxn>
                <a:cxn ang="0">
                  <a:pos x="595" y="494"/>
                </a:cxn>
                <a:cxn ang="0">
                  <a:pos x="988" y="283"/>
                </a:cxn>
                <a:cxn ang="0">
                  <a:pos x="265" y="285"/>
                </a:cxn>
                <a:cxn ang="0">
                  <a:pos x="242" y="238"/>
                </a:cxn>
                <a:cxn ang="0">
                  <a:pos x="251" y="243"/>
                </a:cxn>
                <a:cxn ang="0">
                  <a:pos x="129" y="202"/>
                </a:cxn>
                <a:cxn ang="0">
                  <a:pos x="119" y="207"/>
                </a:cxn>
                <a:cxn ang="0">
                  <a:pos x="112" y="201"/>
                </a:cxn>
                <a:cxn ang="0">
                  <a:pos x="143" y="196"/>
                </a:cxn>
                <a:cxn ang="0">
                  <a:pos x="136" y="196"/>
                </a:cxn>
                <a:cxn ang="0">
                  <a:pos x="179" y="189"/>
                </a:cxn>
                <a:cxn ang="0">
                  <a:pos x="167" y="186"/>
                </a:cxn>
                <a:cxn ang="0">
                  <a:pos x="948" y="172"/>
                </a:cxn>
                <a:cxn ang="0">
                  <a:pos x="136" y="172"/>
                </a:cxn>
                <a:cxn ang="0">
                  <a:pos x="1" y="156"/>
                </a:cxn>
                <a:cxn ang="0">
                  <a:pos x="6" y="135"/>
                </a:cxn>
                <a:cxn ang="0">
                  <a:pos x="976" y="5"/>
                </a:cxn>
                <a:cxn ang="0">
                  <a:pos x="981" y="20"/>
                </a:cxn>
                <a:cxn ang="0">
                  <a:pos x="995" y="15"/>
                </a:cxn>
                <a:cxn ang="0">
                  <a:pos x="1008" y="17"/>
                </a:cxn>
                <a:cxn ang="0">
                  <a:pos x="1027" y="12"/>
                </a:cxn>
                <a:cxn ang="0">
                  <a:pos x="1045" y="16"/>
                </a:cxn>
                <a:cxn ang="0">
                  <a:pos x="1057" y="33"/>
                </a:cxn>
                <a:cxn ang="0">
                  <a:pos x="1046" y="48"/>
                </a:cxn>
                <a:cxn ang="0">
                  <a:pos x="1027" y="63"/>
                </a:cxn>
                <a:cxn ang="0">
                  <a:pos x="1032" y="76"/>
                </a:cxn>
                <a:cxn ang="0">
                  <a:pos x="1031" y="98"/>
                </a:cxn>
                <a:cxn ang="0">
                  <a:pos x="1024" y="114"/>
                </a:cxn>
                <a:cxn ang="0">
                  <a:pos x="1025" y="133"/>
                </a:cxn>
                <a:cxn ang="0">
                  <a:pos x="1009" y="149"/>
                </a:cxn>
                <a:cxn ang="0">
                  <a:pos x="1018" y="169"/>
                </a:cxn>
                <a:cxn ang="0">
                  <a:pos x="1023" y="180"/>
                </a:cxn>
                <a:cxn ang="0">
                  <a:pos x="1013" y="189"/>
                </a:cxn>
                <a:cxn ang="0">
                  <a:pos x="1011" y="206"/>
                </a:cxn>
                <a:cxn ang="0">
                  <a:pos x="1023" y="227"/>
                </a:cxn>
                <a:cxn ang="0">
                  <a:pos x="1012" y="237"/>
                </a:cxn>
                <a:cxn ang="0">
                  <a:pos x="1006" y="261"/>
                </a:cxn>
                <a:cxn ang="0">
                  <a:pos x="990" y="282"/>
                </a:cxn>
                <a:cxn ang="0">
                  <a:pos x="964" y="278"/>
                </a:cxn>
                <a:cxn ang="0">
                  <a:pos x="940" y="280"/>
                </a:cxn>
                <a:cxn ang="0">
                  <a:pos x="948" y="263"/>
                </a:cxn>
                <a:cxn ang="0">
                  <a:pos x="948" y="232"/>
                </a:cxn>
                <a:cxn ang="0">
                  <a:pos x="944" y="203"/>
                </a:cxn>
                <a:cxn ang="0">
                  <a:pos x="955" y="206"/>
                </a:cxn>
                <a:cxn ang="0">
                  <a:pos x="949" y="202"/>
                </a:cxn>
                <a:cxn ang="0">
                  <a:pos x="931" y="205"/>
                </a:cxn>
                <a:cxn ang="0">
                  <a:pos x="943" y="186"/>
                </a:cxn>
                <a:cxn ang="0">
                  <a:pos x="936" y="184"/>
                </a:cxn>
                <a:cxn ang="0">
                  <a:pos x="920" y="189"/>
                </a:cxn>
                <a:cxn ang="0">
                  <a:pos x="925" y="166"/>
                </a:cxn>
                <a:cxn ang="0">
                  <a:pos x="932" y="152"/>
                </a:cxn>
                <a:cxn ang="0">
                  <a:pos x="949" y="114"/>
                </a:cxn>
                <a:cxn ang="0">
                  <a:pos x="950" y="88"/>
                </a:cxn>
                <a:cxn ang="0">
                  <a:pos x="957" y="78"/>
                </a:cxn>
                <a:cxn ang="0">
                  <a:pos x="955" y="65"/>
                </a:cxn>
                <a:cxn ang="0">
                  <a:pos x="949" y="37"/>
                </a:cxn>
                <a:cxn ang="0">
                  <a:pos x="945" y="17"/>
                </a:cxn>
                <a:cxn ang="0">
                  <a:pos x="961" y="4"/>
                </a:cxn>
              </a:cxnLst>
              <a:rect l="0" t="0" r="r" b="b"/>
              <a:pathLst>
                <a:path w="1058" h="513">
                  <a:moveTo>
                    <a:pt x="623" y="510"/>
                  </a:moveTo>
                  <a:lnTo>
                    <a:pt x="625" y="512"/>
                  </a:lnTo>
                  <a:lnTo>
                    <a:pt x="625" y="513"/>
                  </a:lnTo>
                  <a:lnTo>
                    <a:pt x="623" y="510"/>
                  </a:lnTo>
                  <a:close/>
                  <a:moveTo>
                    <a:pt x="622" y="509"/>
                  </a:moveTo>
                  <a:lnTo>
                    <a:pt x="623" y="510"/>
                  </a:lnTo>
                  <a:lnTo>
                    <a:pt x="622" y="510"/>
                  </a:lnTo>
                  <a:lnTo>
                    <a:pt x="622" y="509"/>
                  </a:lnTo>
                  <a:close/>
                  <a:moveTo>
                    <a:pt x="595" y="494"/>
                  </a:moveTo>
                  <a:lnTo>
                    <a:pt x="596" y="494"/>
                  </a:lnTo>
                  <a:lnTo>
                    <a:pt x="596" y="495"/>
                  </a:lnTo>
                  <a:lnTo>
                    <a:pt x="597" y="496"/>
                  </a:lnTo>
                  <a:lnTo>
                    <a:pt x="598" y="496"/>
                  </a:lnTo>
                  <a:lnTo>
                    <a:pt x="599" y="497"/>
                  </a:lnTo>
                  <a:lnTo>
                    <a:pt x="601" y="497"/>
                  </a:lnTo>
                  <a:lnTo>
                    <a:pt x="602" y="496"/>
                  </a:lnTo>
                  <a:lnTo>
                    <a:pt x="604" y="496"/>
                  </a:lnTo>
                  <a:lnTo>
                    <a:pt x="607" y="495"/>
                  </a:lnTo>
                  <a:lnTo>
                    <a:pt x="607" y="496"/>
                  </a:lnTo>
                  <a:lnTo>
                    <a:pt x="608" y="496"/>
                  </a:lnTo>
                  <a:lnTo>
                    <a:pt x="610" y="498"/>
                  </a:lnTo>
                  <a:lnTo>
                    <a:pt x="614" y="498"/>
                  </a:lnTo>
                  <a:lnTo>
                    <a:pt x="614" y="500"/>
                  </a:lnTo>
                  <a:lnTo>
                    <a:pt x="616" y="500"/>
                  </a:lnTo>
                  <a:lnTo>
                    <a:pt x="611" y="502"/>
                  </a:lnTo>
                  <a:lnTo>
                    <a:pt x="611" y="504"/>
                  </a:lnTo>
                  <a:lnTo>
                    <a:pt x="609" y="506"/>
                  </a:lnTo>
                  <a:lnTo>
                    <a:pt x="603" y="506"/>
                  </a:lnTo>
                  <a:lnTo>
                    <a:pt x="597" y="502"/>
                  </a:lnTo>
                  <a:lnTo>
                    <a:pt x="595" y="501"/>
                  </a:lnTo>
                  <a:lnTo>
                    <a:pt x="592" y="498"/>
                  </a:lnTo>
                  <a:lnTo>
                    <a:pt x="592" y="496"/>
                  </a:lnTo>
                  <a:lnTo>
                    <a:pt x="595" y="494"/>
                  </a:lnTo>
                  <a:close/>
                  <a:moveTo>
                    <a:pt x="630" y="482"/>
                  </a:moveTo>
                  <a:lnTo>
                    <a:pt x="633" y="482"/>
                  </a:lnTo>
                  <a:lnTo>
                    <a:pt x="633" y="484"/>
                  </a:lnTo>
                  <a:lnTo>
                    <a:pt x="630" y="484"/>
                  </a:lnTo>
                  <a:lnTo>
                    <a:pt x="630" y="485"/>
                  </a:lnTo>
                  <a:lnTo>
                    <a:pt x="629" y="485"/>
                  </a:lnTo>
                  <a:lnTo>
                    <a:pt x="629" y="483"/>
                  </a:lnTo>
                  <a:lnTo>
                    <a:pt x="630" y="482"/>
                  </a:lnTo>
                  <a:close/>
                  <a:moveTo>
                    <a:pt x="987" y="282"/>
                  </a:moveTo>
                  <a:lnTo>
                    <a:pt x="988" y="282"/>
                  </a:lnTo>
                  <a:lnTo>
                    <a:pt x="988" y="283"/>
                  </a:lnTo>
                  <a:lnTo>
                    <a:pt x="987" y="283"/>
                  </a:lnTo>
                  <a:lnTo>
                    <a:pt x="987" y="282"/>
                  </a:lnTo>
                  <a:close/>
                  <a:moveTo>
                    <a:pt x="984" y="282"/>
                  </a:moveTo>
                  <a:lnTo>
                    <a:pt x="987" y="283"/>
                  </a:lnTo>
                  <a:lnTo>
                    <a:pt x="984" y="283"/>
                  </a:lnTo>
                  <a:lnTo>
                    <a:pt x="984" y="282"/>
                  </a:lnTo>
                  <a:close/>
                  <a:moveTo>
                    <a:pt x="257" y="281"/>
                  </a:moveTo>
                  <a:lnTo>
                    <a:pt x="263" y="281"/>
                  </a:lnTo>
                  <a:lnTo>
                    <a:pt x="263" y="282"/>
                  </a:lnTo>
                  <a:lnTo>
                    <a:pt x="265" y="283"/>
                  </a:lnTo>
                  <a:lnTo>
                    <a:pt x="265" y="285"/>
                  </a:lnTo>
                  <a:lnTo>
                    <a:pt x="257" y="285"/>
                  </a:lnTo>
                  <a:lnTo>
                    <a:pt x="257" y="281"/>
                  </a:lnTo>
                  <a:close/>
                  <a:moveTo>
                    <a:pt x="950" y="243"/>
                  </a:moveTo>
                  <a:lnTo>
                    <a:pt x="950" y="244"/>
                  </a:lnTo>
                  <a:lnTo>
                    <a:pt x="951" y="243"/>
                  </a:lnTo>
                  <a:lnTo>
                    <a:pt x="950" y="243"/>
                  </a:lnTo>
                  <a:close/>
                  <a:moveTo>
                    <a:pt x="230" y="233"/>
                  </a:moveTo>
                  <a:lnTo>
                    <a:pt x="234" y="233"/>
                  </a:lnTo>
                  <a:lnTo>
                    <a:pt x="236" y="235"/>
                  </a:lnTo>
                  <a:lnTo>
                    <a:pt x="236" y="237"/>
                  </a:lnTo>
                  <a:lnTo>
                    <a:pt x="242" y="238"/>
                  </a:lnTo>
                  <a:lnTo>
                    <a:pt x="243" y="237"/>
                  </a:lnTo>
                  <a:lnTo>
                    <a:pt x="244" y="237"/>
                  </a:lnTo>
                  <a:lnTo>
                    <a:pt x="246" y="238"/>
                  </a:lnTo>
                  <a:lnTo>
                    <a:pt x="247" y="237"/>
                  </a:lnTo>
                  <a:lnTo>
                    <a:pt x="250" y="236"/>
                  </a:lnTo>
                  <a:lnTo>
                    <a:pt x="256" y="236"/>
                  </a:lnTo>
                  <a:lnTo>
                    <a:pt x="259" y="237"/>
                  </a:lnTo>
                  <a:lnTo>
                    <a:pt x="260" y="238"/>
                  </a:lnTo>
                  <a:lnTo>
                    <a:pt x="260" y="240"/>
                  </a:lnTo>
                  <a:lnTo>
                    <a:pt x="257" y="243"/>
                  </a:lnTo>
                  <a:lnTo>
                    <a:pt x="251" y="243"/>
                  </a:lnTo>
                  <a:lnTo>
                    <a:pt x="249" y="244"/>
                  </a:lnTo>
                  <a:lnTo>
                    <a:pt x="243" y="244"/>
                  </a:lnTo>
                  <a:lnTo>
                    <a:pt x="242" y="243"/>
                  </a:lnTo>
                  <a:lnTo>
                    <a:pt x="236" y="243"/>
                  </a:lnTo>
                  <a:lnTo>
                    <a:pt x="230" y="238"/>
                  </a:lnTo>
                  <a:lnTo>
                    <a:pt x="229" y="237"/>
                  </a:lnTo>
                  <a:lnTo>
                    <a:pt x="230" y="233"/>
                  </a:lnTo>
                  <a:close/>
                  <a:moveTo>
                    <a:pt x="117" y="199"/>
                  </a:moveTo>
                  <a:lnTo>
                    <a:pt x="123" y="199"/>
                  </a:lnTo>
                  <a:lnTo>
                    <a:pt x="128" y="202"/>
                  </a:lnTo>
                  <a:lnTo>
                    <a:pt x="129" y="202"/>
                  </a:lnTo>
                  <a:lnTo>
                    <a:pt x="130" y="203"/>
                  </a:lnTo>
                  <a:lnTo>
                    <a:pt x="131" y="203"/>
                  </a:lnTo>
                  <a:lnTo>
                    <a:pt x="133" y="205"/>
                  </a:lnTo>
                  <a:lnTo>
                    <a:pt x="136" y="205"/>
                  </a:lnTo>
                  <a:lnTo>
                    <a:pt x="137" y="206"/>
                  </a:lnTo>
                  <a:lnTo>
                    <a:pt x="137" y="207"/>
                  </a:lnTo>
                  <a:lnTo>
                    <a:pt x="130" y="207"/>
                  </a:lnTo>
                  <a:lnTo>
                    <a:pt x="129" y="208"/>
                  </a:lnTo>
                  <a:lnTo>
                    <a:pt x="128" y="208"/>
                  </a:lnTo>
                  <a:lnTo>
                    <a:pt x="128" y="207"/>
                  </a:lnTo>
                  <a:lnTo>
                    <a:pt x="119" y="207"/>
                  </a:lnTo>
                  <a:lnTo>
                    <a:pt x="117" y="205"/>
                  </a:lnTo>
                  <a:lnTo>
                    <a:pt x="116" y="202"/>
                  </a:lnTo>
                  <a:lnTo>
                    <a:pt x="116" y="200"/>
                  </a:lnTo>
                  <a:lnTo>
                    <a:pt x="117" y="199"/>
                  </a:lnTo>
                  <a:close/>
                  <a:moveTo>
                    <a:pt x="107" y="194"/>
                  </a:moveTo>
                  <a:lnTo>
                    <a:pt x="108" y="194"/>
                  </a:lnTo>
                  <a:lnTo>
                    <a:pt x="112" y="196"/>
                  </a:lnTo>
                  <a:lnTo>
                    <a:pt x="113" y="196"/>
                  </a:lnTo>
                  <a:lnTo>
                    <a:pt x="113" y="199"/>
                  </a:lnTo>
                  <a:lnTo>
                    <a:pt x="112" y="200"/>
                  </a:lnTo>
                  <a:lnTo>
                    <a:pt x="112" y="201"/>
                  </a:lnTo>
                  <a:lnTo>
                    <a:pt x="107" y="201"/>
                  </a:lnTo>
                  <a:lnTo>
                    <a:pt x="106" y="199"/>
                  </a:lnTo>
                  <a:lnTo>
                    <a:pt x="105" y="199"/>
                  </a:lnTo>
                  <a:lnTo>
                    <a:pt x="102" y="196"/>
                  </a:lnTo>
                  <a:lnTo>
                    <a:pt x="107" y="196"/>
                  </a:lnTo>
                  <a:lnTo>
                    <a:pt x="107" y="194"/>
                  </a:lnTo>
                  <a:close/>
                  <a:moveTo>
                    <a:pt x="125" y="188"/>
                  </a:moveTo>
                  <a:lnTo>
                    <a:pt x="126" y="188"/>
                  </a:lnTo>
                  <a:lnTo>
                    <a:pt x="129" y="190"/>
                  </a:lnTo>
                  <a:lnTo>
                    <a:pt x="137" y="193"/>
                  </a:lnTo>
                  <a:lnTo>
                    <a:pt x="143" y="196"/>
                  </a:lnTo>
                  <a:lnTo>
                    <a:pt x="147" y="197"/>
                  </a:lnTo>
                  <a:lnTo>
                    <a:pt x="149" y="200"/>
                  </a:lnTo>
                  <a:lnTo>
                    <a:pt x="145" y="200"/>
                  </a:lnTo>
                  <a:lnTo>
                    <a:pt x="143" y="199"/>
                  </a:lnTo>
                  <a:lnTo>
                    <a:pt x="142" y="199"/>
                  </a:lnTo>
                  <a:lnTo>
                    <a:pt x="141" y="197"/>
                  </a:lnTo>
                  <a:lnTo>
                    <a:pt x="138" y="197"/>
                  </a:lnTo>
                  <a:lnTo>
                    <a:pt x="138" y="196"/>
                  </a:lnTo>
                  <a:lnTo>
                    <a:pt x="137" y="197"/>
                  </a:lnTo>
                  <a:lnTo>
                    <a:pt x="137" y="196"/>
                  </a:lnTo>
                  <a:lnTo>
                    <a:pt x="136" y="196"/>
                  </a:lnTo>
                  <a:lnTo>
                    <a:pt x="136" y="195"/>
                  </a:lnTo>
                  <a:lnTo>
                    <a:pt x="131" y="194"/>
                  </a:lnTo>
                  <a:lnTo>
                    <a:pt x="130" y="194"/>
                  </a:lnTo>
                  <a:lnTo>
                    <a:pt x="130" y="193"/>
                  </a:lnTo>
                  <a:lnTo>
                    <a:pt x="129" y="192"/>
                  </a:lnTo>
                  <a:lnTo>
                    <a:pt x="128" y="192"/>
                  </a:lnTo>
                  <a:lnTo>
                    <a:pt x="125" y="189"/>
                  </a:lnTo>
                  <a:lnTo>
                    <a:pt x="125" y="188"/>
                  </a:lnTo>
                  <a:close/>
                  <a:moveTo>
                    <a:pt x="167" y="186"/>
                  </a:moveTo>
                  <a:lnTo>
                    <a:pt x="175" y="186"/>
                  </a:lnTo>
                  <a:lnTo>
                    <a:pt x="179" y="189"/>
                  </a:lnTo>
                  <a:lnTo>
                    <a:pt x="179" y="190"/>
                  </a:lnTo>
                  <a:lnTo>
                    <a:pt x="180" y="190"/>
                  </a:lnTo>
                  <a:lnTo>
                    <a:pt x="180" y="192"/>
                  </a:lnTo>
                  <a:lnTo>
                    <a:pt x="179" y="192"/>
                  </a:lnTo>
                  <a:lnTo>
                    <a:pt x="179" y="194"/>
                  </a:lnTo>
                  <a:lnTo>
                    <a:pt x="178" y="195"/>
                  </a:lnTo>
                  <a:lnTo>
                    <a:pt x="176" y="194"/>
                  </a:lnTo>
                  <a:lnTo>
                    <a:pt x="168" y="194"/>
                  </a:lnTo>
                  <a:lnTo>
                    <a:pt x="164" y="190"/>
                  </a:lnTo>
                  <a:lnTo>
                    <a:pt x="164" y="188"/>
                  </a:lnTo>
                  <a:lnTo>
                    <a:pt x="167" y="186"/>
                  </a:lnTo>
                  <a:close/>
                  <a:moveTo>
                    <a:pt x="937" y="183"/>
                  </a:moveTo>
                  <a:lnTo>
                    <a:pt x="938" y="183"/>
                  </a:lnTo>
                  <a:lnTo>
                    <a:pt x="938" y="184"/>
                  </a:lnTo>
                  <a:lnTo>
                    <a:pt x="937" y="184"/>
                  </a:lnTo>
                  <a:lnTo>
                    <a:pt x="937" y="183"/>
                  </a:lnTo>
                  <a:close/>
                  <a:moveTo>
                    <a:pt x="938" y="182"/>
                  </a:moveTo>
                  <a:lnTo>
                    <a:pt x="939" y="182"/>
                  </a:lnTo>
                  <a:lnTo>
                    <a:pt x="938" y="183"/>
                  </a:lnTo>
                  <a:lnTo>
                    <a:pt x="938" y="182"/>
                  </a:lnTo>
                  <a:close/>
                  <a:moveTo>
                    <a:pt x="949" y="170"/>
                  </a:moveTo>
                  <a:lnTo>
                    <a:pt x="948" y="172"/>
                  </a:lnTo>
                  <a:lnTo>
                    <a:pt x="950" y="170"/>
                  </a:lnTo>
                  <a:lnTo>
                    <a:pt x="949" y="170"/>
                  </a:lnTo>
                  <a:close/>
                  <a:moveTo>
                    <a:pt x="137" y="169"/>
                  </a:moveTo>
                  <a:lnTo>
                    <a:pt x="138" y="170"/>
                  </a:lnTo>
                  <a:lnTo>
                    <a:pt x="138" y="169"/>
                  </a:lnTo>
                  <a:lnTo>
                    <a:pt x="141" y="171"/>
                  </a:lnTo>
                  <a:lnTo>
                    <a:pt x="141" y="172"/>
                  </a:lnTo>
                  <a:lnTo>
                    <a:pt x="142" y="172"/>
                  </a:lnTo>
                  <a:lnTo>
                    <a:pt x="141" y="174"/>
                  </a:lnTo>
                  <a:lnTo>
                    <a:pt x="137" y="174"/>
                  </a:lnTo>
                  <a:lnTo>
                    <a:pt x="136" y="172"/>
                  </a:lnTo>
                  <a:lnTo>
                    <a:pt x="136" y="170"/>
                  </a:lnTo>
                  <a:lnTo>
                    <a:pt x="137" y="169"/>
                  </a:lnTo>
                  <a:close/>
                  <a:moveTo>
                    <a:pt x="2" y="146"/>
                  </a:moveTo>
                  <a:lnTo>
                    <a:pt x="4" y="146"/>
                  </a:lnTo>
                  <a:lnTo>
                    <a:pt x="4" y="149"/>
                  </a:lnTo>
                  <a:lnTo>
                    <a:pt x="5" y="149"/>
                  </a:lnTo>
                  <a:lnTo>
                    <a:pt x="5" y="147"/>
                  </a:lnTo>
                  <a:lnTo>
                    <a:pt x="6" y="149"/>
                  </a:lnTo>
                  <a:lnTo>
                    <a:pt x="6" y="155"/>
                  </a:lnTo>
                  <a:lnTo>
                    <a:pt x="5" y="156"/>
                  </a:lnTo>
                  <a:lnTo>
                    <a:pt x="1" y="156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1" y="150"/>
                  </a:lnTo>
                  <a:lnTo>
                    <a:pt x="1" y="147"/>
                  </a:lnTo>
                  <a:lnTo>
                    <a:pt x="2" y="147"/>
                  </a:lnTo>
                  <a:lnTo>
                    <a:pt x="2" y="146"/>
                  </a:lnTo>
                  <a:close/>
                  <a:moveTo>
                    <a:pt x="6" y="135"/>
                  </a:moveTo>
                  <a:lnTo>
                    <a:pt x="8" y="135"/>
                  </a:lnTo>
                  <a:lnTo>
                    <a:pt x="8" y="139"/>
                  </a:lnTo>
                  <a:lnTo>
                    <a:pt x="6" y="139"/>
                  </a:lnTo>
                  <a:lnTo>
                    <a:pt x="6" y="135"/>
                  </a:lnTo>
                  <a:close/>
                  <a:moveTo>
                    <a:pt x="952" y="78"/>
                  </a:moveTo>
                  <a:lnTo>
                    <a:pt x="952" y="83"/>
                  </a:lnTo>
                  <a:lnTo>
                    <a:pt x="951" y="84"/>
                  </a:lnTo>
                  <a:lnTo>
                    <a:pt x="952" y="78"/>
                  </a:lnTo>
                  <a:close/>
                  <a:moveTo>
                    <a:pt x="952" y="77"/>
                  </a:moveTo>
                  <a:lnTo>
                    <a:pt x="952" y="78"/>
                  </a:lnTo>
                  <a:lnTo>
                    <a:pt x="952" y="77"/>
                  </a:lnTo>
                  <a:close/>
                  <a:moveTo>
                    <a:pt x="971" y="0"/>
                  </a:moveTo>
                  <a:lnTo>
                    <a:pt x="974" y="0"/>
                  </a:lnTo>
                  <a:lnTo>
                    <a:pt x="974" y="5"/>
                  </a:lnTo>
                  <a:lnTo>
                    <a:pt x="976" y="5"/>
                  </a:lnTo>
                  <a:lnTo>
                    <a:pt x="976" y="4"/>
                  </a:lnTo>
                  <a:lnTo>
                    <a:pt x="977" y="5"/>
                  </a:lnTo>
                  <a:lnTo>
                    <a:pt x="979" y="5"/>
                  </a:lnTo>
                  <a:lnTo>
                    <a:pt x="979" y="8"/>
                  </a:lnTo>
                  <a:lnTo>
                    <a:pt x="977" y="8"/>
                  </a:lnTo>
                  <a:lnTo>
                    <a:pt x="977" y="9"/>
                  </a:lnTo>
                  <a:lnTo>
                    <a:pt x="973" y="14"/>
                  </a:lnTo>
                  <a:lnTo>
                    <a:pt x="973" y="16"/>
                  </a:lnTo>
                  <a:lnTo>
                    <a:pt x="975" y="17"/>
                  </a:lnTo>
                  <a:lnTo>
                    <a:pt x="975" y="20"/>
                  </a:lnTo>
                  <a:lnTo>
                    <a:pt x="981" y="20"/>
                  </a:lnTo>
                  <a:lnTo>
                    <a:pt x="982" y="17"/>
                  </a:lnTo>
                  <a:lnTo>
                    <a:pt x="982" y="16"/>
                  </a:lnTo>
                  <a:lnTo>
                    <a:pt x="986" y="16"/>
                  </a:lnTo>
                  <a:lnTo>
                    <a:pt x="986" y="14"/>
                  </a:lnTo>
                  <a:lnTo>
                    <a:pt x="987" y="14"/>
                  </a:lnTo>
                  <a:lnTo>
                    <a:pt x="987" y="17"/>
                  </a:lnTo>
                  <a:lnTo>
                    <a:pt x="988" y="17"/>
                  </a:lnTo>
                  <a:lnTo>
                    <a:pt x="988" y="16"/>
                  </a:lnTo>
                  <a:lnTo>
                    <a:pt x="990" y="16"/>
                  </a:lnTo>
                  <a:lnTo>
                    <a:pt x="993" y="15"/>
                  </a:lnTo>
                  <a:lnTo>
                    <a:pt x="995" y="15"/>
                  </a:lnTo>
                  <a:lnTo>
                    <a:pt x="996" y="16"/>
                  </a:lnTo>
                  <a:lnTo>
                    <a:pt x="999" y="16"/>
                  </a:lnTo>
                  <a:lnTo>
                    <a:pt x="999" y="18"/>
                  </a:lnTo>
                  <a:lnTo>
                    <a:pt x="1002" y="18"/>
                  </a:lnTo>
                  <a:lnTo>
                    <a:pt x="1002" y="16"/>
                  </a:lnTo>
                  <a:lnTo>
                    <a:pt x="1004" y="16"/>
                  </a:lnTo>
                  <a:lnTo>
                    <a:pt x="1004" y="17"/>
                  </a:lnTo>
                  <a:lnTo>
                    <a:pt x="1005" y="17"/>
                  </a:lnTo>
                  <a:lnTo>
                    <a:pt x="1006" y="18"/>
                  </a:lnTo>
                  <a:lnTo>
                    <a:pt x="1006" y="20"/>
                  </a:lnTo>
                  <a:lnTo>
                    <a:pt x="1008" y="17"/>
                  </a:lnTo>
                  <a:lnTo>
                    <a:pt x="1011" y="17"/>
                  </a:lnTo>
                  <a:lnTo>
                    <a:pt x="1014" y="16"/>
                  </a:lnTo>
                  <a:lnTo>
                    <a:pt x="1015" y="16"/>
                  </a:lnTo>
                  <a:lnTo>
                    <a:pt x="1015" y="15"/>
                  </a:lnTo>
                  <a:lnTo>
                    <a:pt x="1017" y="15"/>
                  </a:lnTo>
                  <a:lnTo>
                    <a:pt x="1017" y="10"/>
                  </a:lnTo>
                  <a:lnTo>
                    <a:pt x="1020" y="10"/>
                  </a:lnTo>
                  <a:lnTo>
                    <a:pt x="1023" y="12"/>
                  </a:lnTo>
                  <a:lnTo>
                    <a:pt x="1024" y="11"/>
                  </a:lnTo>
                  <a:lnTo>
                    <a:pt x="1026" y="11"/>
                  </a:lnTo>
                  <a:lnTo>
                    <a:pt x="1027" y="12"/>
                  </a:lnTo>
                  <a:lnTo>
                    <a:pt x="1031" y="12"/>
                  </a:lnTo>
                  <a:lnTo>
                    <a:pt x="1032" y="11"/>
                  </a:lnTo>
                  <a:lnTo>
                    <a:pt x="1032" y="10"/>
                  </a:lnTo>
                  <a:lnTo>
                    <a:pt x="1033" y="10"/>
                  </a:lnTo>
                  <a:lnTo>
                    <a:pt x="1035" y="12"/>
                  </a:lnTo>
                  <a:lnTo>
                    <a:pt x="1040" y="12"/>
                  </a:lnTo>
                  <a:lnTo>
                    <a:pt x="1040" y="11"/>
                  </a:lnTo>
                  <a:lnTo>
                    <a:pt x="1042" y="11"/>
                  </a:lnTo>
                  <a:lnTo>
                    <a:pt x="1043" y="12"/>
                  </a:lnTo>
                  <a:lnTo>
                    <a:pt x="1043" y="16"/>
                  </a:lnTo>
                  <a:lnTo>
                    <a:pt x="1045" y="16"/>
                  </a:lnTo>
                  <a:lnTo>
                    <a:pt x="1044" y="17"/>
                  </a:lnTo>
                  <a:lnTo>
                    <a:pt x="1043" y="22"/>
                  </a:lnTo>
                  <a:lnTo>
                    <a:pt x="1043" y="27"/>
                  </a:lnTo>
                  <a:lnTo>
                    <a:pt x="1044" y="28"/>
                  </a:lnTo>
                  <a:lnTo>
                    <a:pt x="1046" y="28"/>
                  </a:lnTo>
                  <a:lnTo>
                    <a:pt x="1048" y="27"/>
                  </a:lnTo>
                  <a:lnTo>
                    <a:pt x="1051" y="28"/>
                  </a:lnTo>
                  <a:lnTo>
                    <a:pt x="1054" y="29"/>
                  </a:lnTo>
                  <a:lnTo>
                    <a:pt x="1055" y="30"/>
                  </a:lnTo>
                  <a:lnTo>
                    <a:pt x="1057" y="31"/>
                  </a:lnTo>
                  <a:lnTo>
                    <a:pt x="1057" y="33"/>
                  </a:lnTo>
                  <a:lnTo>
                    <a:pt x="1058" y="33"/>
                  </a:lnTo>
                  <a:lnTo>
                    <a:pt x="1056" y="36"/>
                  </a:lnTo>
                  <a:lnTo>
                    <a:pt x="1055" y="37"/>
                  </a:lnTo>
                  <a:lnTo>
                    <a:pt x="1055" y="39"/>
                  </a:lnTo>
                  <a:lnTo>
                    <a:pt x="1054" y="41"/>
                  </a:lnTo>
                  <a:lnTo>
                    <a:pt x="1054" y="42"/>
                  </a:lnTo>
                  <a:lnTo>
                    <a:pt x="1051" y="42"/>
                  </a:lnTo>
                  <a:lnTo>
                    <a:pt x="1051" y="43"/>
                  </a:lnTo>
                  <a:lnTo>
                    <a:pt x="1050" y="43"/>
                  </a:lnTo>
                  <a:lnTo>
                    <a:pt x="1049" y="46"/>
                  </a:lnTo>
                  <a:lnTo>
                    <a:pt x="1046" y="48"/>
                  </a:lnTo>
                  <a:lnTo>
                    <a:pt x="1043" y="49"/>
                  </a:lnTo>
                  <a:lnTo>
                    <a:pt x="1040" y="49"/>
                  </a:lnTo>
                  <a:lnTo>
                    <a:pt x="1039" y="51"/>
                  </a:lnTo>
                  <a:lnTo>
                    <a:pt x="1038" y="53"/>
                  </a:lnTo>
                  <a:lnTo>
                    <a:pt x="1035" y="57"/>
                  </a:lnTo>
                  <a:lnTo>
                    <a:pt x="1035" y="59"/>
                  </a:lnTo>
                  <a:lnTo>
                    <a:pt x="1033" y="61"/>
                  </a:lnTo>
                  <a:lnTo>
                    <a:pt x="1032" y="63"/>
                  </a:lnTo>
                  <a:lnTo>
                    <a:pt x="1031" y="63"/>
                  </a:lnTo>
                  <a:lnTo>
                    <a:pt x="1029" y="61"/>
                  </a:lnTo>
                  <a:lnTo>
                    <a:pt x="1027" y="63"/>
                  </a:lnTo>
                  <a:lnTo>
                    <a:pt x="1027" y="65"/>
                  </a:lnTo>
                  <a:lnTo>
                    <a:pt x="1029" y="67"/>
                  </a:lnTo>
                  <a:lnTo>
                    <a:pt x="1030" y="67"/>
                  </a:lnTo>
                  <a:lnTo>
                    <a:pt x="1030" y="70"/>
                  </a:lnTo>
                  <a:lnTo>
                    <a:pt x="1031" y="71"/>
                  </a:lnTo>
                  <a:lnTo>
                    <a:pt x="1031" y="72"/>
                  </a:lnTo>
                  <a:lnTo>
                    <a:pt x="1032" y="72"/>
                  </a:lnTo>
                  <a:lnTo>
                    <a:pt x="1032" y="73"/>
                  </a:lnTo>
                  <a:lnTo>
                    <a:pt x="1031" y="74"/>
                  </a:lnTo>
                  <a:lnTo>
                    <a:pt x="1031" y="76"/>
                  </a:lnTo>
                  <a:lnTo>
                    <a:pt x="1032" y="76"/>
                  </a:lnTo>
                  <a:lnTo>
                    <a:pt x="1032" y="77"/>
                  </a:lnTo>
                  <a:lnTo>
                    <a:pt x="1031" y="77"/>
                  </a:lnTo>
                  <a:lnTo>
                    <a:pt x="1031" y="79"/>
                  </a:lnTo>
                  <a:lnTo>
                    <a:pt x="1032" y="82"/>
                  </a:lnTo>
                  <a:lnTo>
                    <a:pt x="1032" y="85"/>
                  </a:lnTo>
                  <a:lnTo>
                    <a:pt x="1031" y="88"/>
                  </a:lnTo>
                  <a:lnTo>
                    <a:pt x="1031" y="90"/>
                  </a:lnTo>
                  <a:lnTo>
                    <a:pt x="1032" y="90"/>
                  </a:lnTo>
                  <a:lnTo>
                    <a:pt x="1032" y="92"/>
                  </a:lnTo>
                  <a:lnTo>
                    <a:pt x="1031" y="94"/>
                  </a:lnTo>
                  <a:lnTo>
                    <a:pt x="1031" y="98"/>
                  </a:lnTo>
                  <a:lnTo>
                    <a:pt x="1033" y="101"/>
                  </a:lnTo>
                  <a:lnTo>
                    <a:pt x="1030" y="104"/>
                  </a:lnTo>
                  <a:lnTo>
                    <a:pt x="1030" y="106"/>
                  </a:lnTo>
                  <a:lnTo>
                    <a:pt x="1029" y="107"/>
                  </a:lnTo>
                  <a:lnTo>
                    <a:pt x="1026" y="107"/>
                  </a:lnTo>
                  <a:lnTo>
                    <a:pt x="1025" y="108"/>
                  </a:lnTo>
                  <a:lnTo>
                    <a:pt x="1024" y="108"/>
                  </a:lnTo>
                  <a:lnTo>
                    <a:pt x="1023" y="110"/>
                  </a:lnTo>
                  <a:lnTo>
                    <a:pt x="1023" y="112"/>
                  </a:lnTo>
                  <a:lnTo>
                    <a:pt x="1024" y="113"/>
                  </a:lnTo>
                  <a:lnTo>
                    <a:pt x="1024" y="114"/>
                  </a:lnTo>
                  <a:lnTo>
                    <a:pt x="1026" y="114"/>
                  </a:lnTo>
                  <a:lnTo>
                    <a:pt x="1026" y="115"/>
                  </a:lnTo>
                  <a:lnTo>
                    <a:pt x="1027" y="115"/>
                  </a:lnTo>
                  <a:lnTo>
                    <a:pt x="1029" y="116"/>
                  </a:lnTo>
                  <a:lnTo>
                    <a:pt x="1030" y="120"/>
                  </a:lnTo>
                  <a:lnTo>
                    <a:pt x="1029" y="121"/>
                  </a:lnTo>
                  <a:lnTo>
                    <a:pt x="1029" y="125"/>
                  </a:lnTo>
                  <a:lnTo>
                    <a:pt x="1027" y="125"/>
                  </a:lnTo>
                  <a:lnTo>
                    <a:pt x="1027" y="128"/>
                  </a:lnTo>
                  <a:lnTo>
                    <a:pt x="1025" y="131"/>
                  </a:lnTo>
                  <a:lnTo>
                    <a:pt x="1025" y="133"/>
                  </a:lnTo>
                  <a:lnTo>
                    <a:pt x="1024" y="134"/>
                  </a:lnTo>
                  <a:lnTo>
                    <a:pt x="1024" y="137"/>
                  </a:lnTo>
                  <a:lnTo>
                    <a:pt x="1023" y="138"/>
                  </a:lnTo>
                  <a:lnTo>
                    <a:pt x="1001" y="138"/>
                  </a:lnTo>
                  <a:lnTo>
                    <a:pt x="1001" y="139"/>
                  </a:lnTo>
                  <a:lnTo>
                    <a:pt x="1002" y="143"/>
                  </a:lnTo>
                  <a:lnTo>
                    <a:pt x="1006" y="146"/>
                  </a:lnTo>
                  <a:lnTo>
                    <a:pt x="1007" y="146"/>
                  </a:lnTo>
                  <a:lnTo>
                    <a:pt x="1007" y="147"/>
                  </a:lnTo>
                  <a:lnTo>
                    <a:pt x="1008" y="149"/>
                  </a:lnTo>
                  <a:lnTo>
                    <a:pt x="1009" y="149"/>
                  </a:lnTo>
                  <a:lnTo>
                    <a:pt x="1011" y="150"/>
                  </a:lnTo>
                  <a:lnTo>
                    <a:pt x="1012" y="150"/>
                  </a:lnTo>
                  <a:lnTo>
                    <a:pt x="1012" y="151"/>
                  </a:lnTo>
                  <a:lnTo>
                    <a:pt x="1011" y="152"/>
                  </a:lnTo>
                  <a:lnTo>
                    <a:pt x="1011" y="157"/>
                  </a:lnTo>
                  <a:lnTo>
                    <a:pt x="1014" y="160"/>
                  </a:lnTo>
                  <a:lnTo>
                    <a:pt x="1013" y="162"/>
                  </a:lnTo>
                  <a:lnTo>
                    <a:pt x="1013" y="163"/>
                  </a:lnTo>
                  <a:lnTo>
                    <a:pt x="1015" y="165"/>
                  </a:lnTo>
                  <a:lnTo>
                    <a:pt x="1018" y="165"/>
                  </a:lnTo>
                  <a:lnTo>
                    <a:pt x="1018" y="169"/>
                  </a:lnTo>
                  <a:lnTo>
                    <a:pt x="1019" y="170"/>
                  </a:lnTo>
                  <a:lnTo>
                    <a:pt x="1020" y="170"/>
                  </a:lnTo>
                  <a:lnTo>
                    <a:pt x="1020" y="169"/>
                  </a:lnTo>
                  <a:lnTo>
                    <a:pt x="1023" y="169"/>
                  </a:lnTo>
                  <a:lnTo>
                    <a:pt x="1024" y="170"/>
                  </a:lnTo>
                  <a:lnTo>
                    <a:pt x="1025" y="170"/>
                  </a:lnTo>
                  <a:lnTo>
                    <a:pt x="1025" y="174"/>
                  </a:lnTo>
                  <a:lnTo>
                    <a:pt x="1026" y="174"/>
                  </a:lnTo>
                  <a:lnTo>
                    <a:pt x="1025" y="175"/>
                  </a:lnTo>
                  <a:lnTo>
                    <a:pt x="1024" y="178"/>
                  </a:lnTo>
                  <a:lnTo>
                    <a:pt x="1023" y="180"/>
                  </a:lnTo>
                  <a:lnTo>
                    <a:pt x="1021" y="180"/>
                  </a:lnTo>
                  <a:lnTo>
                    <a:pt x="1023" y="181"/>
                  </a:lnTo>
                  <a:lnTo>
                    <a:pt x="1023" y="183"/>
                  </a:lnTo>
                  <a:lnTo>
                    <a:pt x="1021" y="183"/>
                  </a:lnTo>
                  <a:lnTo>
                    <a:pt x="1021" y="184"/>
                  </a:lnTo>
                  <a:lnTo>
                    <a:pt x="1018" y="184"/>
                  </a:lnTo>
                  <a:lnTo>
                    <a:pt x="1018" y="186"/>
                  </a:lnTo>
                  <a:lnTo>
                    <a:pt x="1017" y="187"/>
                  </a:lnTo>
                  <a:lnTo>
                    <a:pt x="1015" y="187"/>
                  </a:lnTo>
                  <a:lnTo>
                    <a:pt x="1015" y="188"/>
                  </a:lnTo>
                  <a:lnTo>
                    <a:pt x="1013" y="189"/>
                  </a:lnTo>
                  <a:lnTo>
                    <a:pt x="1013" y="190"/>
                  </a:lnTo>
                  <a:lnTo>
                    <a:pt x="1012" y="193"/>
                  </a:lnTo>
                  <a:lnTo>
                    <a:pt x="1012" y="194"/>
                  </a:lnTo>
                  <a:lnTo>
                    <a:pt x="1013" y="195"/>
                  </a:lnTo>
                  <a:lnTo>
                    <a:pt x="1013" y="196"/>
                  </a:lnTo>
                  <a:lnTo>
                    <a:pt x="1011" y="199"/>
                  </a:lnTo>
                  <a:lnTo>
                    <a:pt x="1011" y="201"/>
                  </a:lnTo>
                  <a:lnTo>
                    <a:pt x="1009" y="202"/>
                  </a:lnTo>
                  <a:lnTo>
                    <a:pt x="1011" y="203"/>
                  </a:lnTo>
                  <a:lnTo>
                    <a:pt x="1009" y="205"/>
                  </a:lnTo>
                  <a:lnTo>
                    <a:pt x="1011" y="206"/>
                  </a:lnTo>
                  <a:lnTo>
                    <a:pt x="1015" y="212"/>
                  </a:lnTo>
                  <a:lnTo>
                    <a:pt x="1018" y="214"/>
                  </a:lnTo>
                  <a:lnTo>
                    <a:pt x="1019" y="219"/>
                  </a:lnTo>
                  <a:lnTo>
                    <a:pt x="1023" y="219"/>
                  </a:lnTo>
                  <a:lnTo>
                    <a:pt x="1024" y="218"/>
                  </a:lnTo>
                  <a:lnTo>
                    <a:pt x="1027" y="218"/>
                  </a:lnTo>
                  <a:lnTo>
                    <a:pt x="1025" y="223"/>
                  </a:lnTo>
                  <a:lnTo>
                    <a:pt x="1025" y="224"/>
                  </a:lnTo>
                  <a:lnTo>
                    <a:pt x="1024" y="226"/>
                  </a:lnTo>
                  <a:lnTo>
                    <a:pt x="1024" y="227"/>
                  </a:lnTo>
                  <a:lnTo>
                    <a:pt x="1023" y="227"/>
                  </a:lnTo>
                  <a:lnTo>
                    <a:pt x="1020" y="226"/>
                  </a:lnTo>
                  <a:lnTo>
                    <a:pt x="1019" y="226"/>
                  </a:lnTo>
                  <a:lnTo>
                    <a:pt x="1019" y="229"/>
                  </a:lnTo>
                  <a:lnTo>
                    <a:pt x="1018" y="229"/>
                  </a:lnTo>
                  <a:lnTo>
                    <a:pt x="1017" y="230"/>
                  </a:lnTo>
                  <a:lnTo>
                    <a:pt x="1015" y="229"/>
                  </a:lnTo>
                  <a:lnTo>
                    <a:pt x="1014" y="230"/>
                  </a:lnTo>
                  <a:lnTo>
                    <a:pt x="1013" y="230"/>
                  </a:lnTo>
                  <a:lnTo>
                    <a:pt x="1013" y="232"/>
                  </a:lnTo>
                  <a:lnTo>
                    <a:pt x="1012" y="235"/>
                  </a:lnTo>
                  <a:lnTo>
                    <a:pt x="1012" y="237"/>
                  </a:lnTo>
                  <a:lnTo>
                    <a:pt x="1011" y="239"/>
                  </a:lnTo>
                  <a:lnTo>
                    <a:pt x="1007" y="242"/>
                  </a:lnTo>
                  <a:lnTo>
                    <a:pt x="1006" y="243"/>
                  </a:lnTo>
                  <a:lnTo>
                    <a:pt x="1005" y="245"/>
                  </a:lnTo>
                  <a:lnTo>
                    <a:pt x="1005" y="249"/>
                  </a:lnTo>
                  <a:lnTo>
                    <a:pt x="1002" y="251"/>
                  </a:lnTo>
                  <a:lnTo>
                    <a:pt x="1002" y="254"/>
                  </a:lnTo>
                  <a:lnTo>
                    <a:pt x="1004" y="255"/>
                  </a:lnTo>
                  <a:lnTo>
                    <a:pt x="1005" y="255"/>
                  </a:lnTo>
                  <a:lnTo>
                    <a:pt x="1005" y="260"/>
                  </a:lnTo>
                  <a:lnTo>
                    <a:pt x="1006" y="261"/>
                  </a:lnTo>
                  <a:lnTo>
                    <a:pt x="1006" y="266"/>
                  </a:lnTo>
                  <a:lnTo>
                    <a:pt x="1007" y="267"/>
                  </a:lnTo>
                  <a:lnTo>
                    <a:pt x="1006" y="268"/>
                  </a:lnTo>
                  <a:lnTo>
                    <a:pt x="1006" y="269"/>
                  </a:lnTo>
                  <a:lnTo>
                    <a:pt x="1007" y="272"/>
                  </a:lnTo>
                  <a:lnTo>
                    <a:pt x="1007" y="273"/>
                  </a:lnTo>
                  <a:lnTo>
                    <a:pt x="1004" y="273"/>
                  </a:lnTo>
                  <a:lnTo>
                    <a:pt x="1001" y="274"/>
                  </a:lnTo>
                  <a:lnTo>
                    <a:pt x="998" y="276"/>
                  </a:lnTo>
                  <a:lnTo>
                    <a:pt x="992" y="281"/>
                  </a:lnTo>
                  <a:lnTo>
                    <a:pt x="990" y="282"/>
                  </a:lnTo>
                  <a:lnTo>
                    <a:pt x="989" y="282"/>
                  </a:lnTo>
                  <a:lnTo>
                    <a:pt x="989" y="281"/>
                  </a:lnTo>
                  <a:lnTo>
                    <a:pt x="983" y="281"/>
                  </a:lnTo>
                  <a:lnTo>
                    <a:pt x="983" y="282"/>
                  </a:lnTo>
                  <a:lnTo>
                    <a:pt x="981" y="280"/>
                  </a:lnTo>
                  <a:lnTo>
                    <a:pt x="977" y="279"/>
                  </a:lnTo>
                  <a:lnTo>
                    <a:pt x="976" y="278"/>
                  </a:lnTo>
                  <a:lnTo>
                    <a:pt x="969" y="278"/>
                  </a:lnTo>
                  <a:lnTo>
                    <a:pt x="967" y="276"/>
                  </a:lnTo>
                  <a:lnTo>
                    <a:pt x="965" y="278"/>
                  </a:lnTo>
                  <a:lnTo>
                    <a:pt x="964" y="278"/>
                  </a:lnTo>
                  <a:lnTo>
                    <a:pt x="959" y="275"/>
                  </a:lnTo>
                  <a:lnTo>
                    <a:pt x="956" y="275"/>
                  </a:lnTo>
                  <a:lnTo>
                    <a:pt x="953" y="278"/>
                  </a:lnTo>
                  <a:lnTo>
                    <a:pt x="950" y="278"/>
                  </a:lnTo>
                  <a:lnTo>
                    <a:pt x="949" y="279"/>
                  </a:lnTo>
                  <a:lnTo>
                    <a:pt x="948" y="279"/>
                  </a:lnTo>
                  <a:lnTo>
                    <a:pt x="946" y="280"/>
                  </a:lnTo>
                  <a:lnTo>
                    <a:pt x="944" y="280"/>
                  </a:lnTo>
                  <a:lnTo>
                    <a:pt x="944" y="281"/>
                  </a:lnTo>
                  <a:lnTo>
                    <a:pt x="942" y="281"/>
                  </a:lnTo>
                  <a:lnTo>
                    <a:pt x="940" y="280"/>
                  </a:lnTo>
                  <a:lnTo>
                    <a:pt x="940" y="279"/>
                  </a:lnTo>
                  <a:lnTo>
                    <a:pt x="942" y="279"/>
                  </a:lnTo>
                  <a:lnTo>
                    <a:pt x="943" y="275"/>
                  </a:lnTo>
                  <a:lnTo>
                    <a:pt x="943" y="274"/>
                  </a:lnTo>
                  <a:lnTo>
                    <a:pt x="944" y="273"/>
                  </a:lnTo>
                  <a:lnTo>
                    <a:pt x="944" y="270"/>
                  </a:lnTo>
                  <a:lnTo>
                    <a:pt x="945" y="269"/>
                  </a:lnTo>
                  <a:lnTo>
                    <a:pt x="946" y="267"/>
                  </a:lnTo>
                  <a:lnTo>
                    <a:pt x="945" y="267"/>
                  </a:lnTo>
                  <a:lnTo>
                    <a:pt x="945" y="266"/>
                  </a:lnTo>
                  <a:lnTo>
                    <a:pt x="948" y="263"/>
                  </a:lnTo>
                  <a:lnTo>
                    <a:pt x="948" y="260"/>
                  </a:lnTo>
                  <a:lnTo>
                    <a:pt x="949" y="257"/>
                  </a:lnTo>
                  <a:lnTo>
                    <a:pt x="949" y="251"/>
                  </a:lnTo>
                  <a:lnTo>
                    <a:pt x="948" y="251"/>
                  </a:lnTo>
                  <a:lnTo>
                    <a:pt x="948" y="248"/>
                  </a:lnTo>
                  <a:lnTo>
                    <a:pt x="949" y="246"/>
                  </a:lnTo>
                  <a:lnTo>
                    <a:pt x="949" y="244"/>
                  </a:lnTo>
                  <a:lnTo>
                    <a:pt x="948" y="243"/>
                  </a:lnTo>
                  <a:lnTo>
                    <a:pt x="949" y="239"/>
                  </a:lnTo>
                  <a:lnTo>
                    <a:pt x="949" y="235"/>
                  </a:lnTo>
                  <a:lnTo>
                    <a:pt x="948" y="232"/>
                  </a:lnTo>
                  <a:lnTo>
                    <a:pt x="946" y="232"/>
                  </a:lnTo>
                  <a:lnTo>
                    <a:pt x="945" y="231"/>
                  </a:lnTo>
                  <a:lnTo>
                    <a:pt x="946" y="230"/>
                  </a:lnTo>
                  <a:lnTo>
                    <a:pt x="948" y="225"/>
                  </a:lnTo>
                  <a:lnTo>
                    <a:pt x="949" y="221"/>
                  </a:lnTo>
                  <a:lnTo>
                    <a:pt x="950" y="219"/>
                  </a:lnTo>
                  <a:lnTo>
                    <a:pt x="950" y="215"/>
                  </a:lnTo>
                  <a:lnTo>
                    <a:pt x="949" y="213"/>
                  </a:lnTo>
                  <a:lnTo>
                    <a:pt x="949" y="209"/>
                  </a:lnTo>
                  <a:lnTo>
                    <a:pt x="948" y="207"/>
                  </a:lnTo>
                  <a:lnTo>
                    <a:pt x="944" y="203"/>
                  </a:lnTo>
                  <a:lnTo>
                    <a:pt x="943" y="203"/>
                  </a:lnTo>
                  <a:lnTo>
                    <a:pt x="943" y="202"/>
                  </a:lnTo>
                  <a:lnTo>
                    <a:pt x="944" y="202"/>
                  </a:lnTo>
                  <a:lnTo>
                    <a:pt x="946" y="203"/>
                  </a:lnTo>
                  <a:lnTo>
                    <a:pt x="948" y="205"/>
                  </a:lnTo>
                  <a:lnTo>
                    <a:pt x="949" y="205"/>
                  </a:lnTo>
                  <a:lnTo>
                    <a:pt x="949" y="206"/>
                  </a:lnTo>
                  <a:lnTo>
                    <a:pt x="950" y="206"/>
                  </a:lnTo>
                  <a:lnTo>
                    <a:pt x="955" y="207"/>
                  </a:lnTo>
                  <a:lnTo>
                    <a:pt x="957" y="206"/>
                  </a:lnTo>
                  <a:lnTo>
                    <a:pt x="955" y="206"/>
                  </a:lnTo>
                  <a:lnTo>
                    <a:pt x="951" y="205"/>
                  </a:lnTo>
                  <a:lnTo>
                    <a:pt x="951" y="201"/>
                  </a:lnTo>
                  <a:lnTo>
                    <a:pt x="950" y="200"/>
                  </a:lnTo>
                  <a:lnTo>
                    <a:pt x="950" y="199"/>
                  </a:lnTo>
                  <a:lnTo>
                    <a:pt x="949" y="200"/>
                  </a:lnTo>
                  <a:lnTo>
                    <a:pt x="948" y="200"/>
                  </a:lnTo>
                  <a:lnTo>
                    <a:pt x="948" y="201"/>
                  </a:lnTo>
                  <a:lnTo>
                    <a:pt x="950" y="201"/>
                  </a:lnTo>
                  <a:lnTo>
                    <a:pt x="950" y="202"/>
                  </a:lnTo>
                  <a:lnTo>
                    <a:pt x="949" y="203"/>
                  </a:lnTo>
                  <a:lnTo>
                    <a:pt x="949" y="202"/>
                  </a:lnTo>
                  <a:lnTo>
                    <a:pt x="946" y="202"/>
                  </a:lnTo>
                  <a:lnTo>
                    <a:pt x="944" y="201"/>
                  </a:lnTo>
                  <a:lnTo>
                    <a:pt x="942" y="201"/>
                  </a:lnTo>
                  <a:lnTo>
                    <a:pt x="940" y="203"/>
                  </a:lnTo>
                  <a:lnTo>
                    <a:pt x="940" y="205"/>
                  </a:lnTo>
                  <a:lnTo>
                    <a:pt x="938" y="205"/>
                  </a:lnTo>
                  <a:lnTo>
                    <a:pt x="934" y="206"/>
                  </a:lnTo>
                  <a:lnTo>
                    <a:pt x="933" y="206"/>
                  </a:lnTo>
                  <a:lnTo>
                    <a:pt x="932" y="207"/>
                  </a:lnTo>
                  <a:lnTo>
                    <a:pt x="931" y="206"/>
                  </a:lnTo>
                  <a:lnTo>
                    <a:pt x="931" y="205"/>
                  </a:lnTo>
                  <a:lnTo>
                    <a:pt x="932" y="203"/>
                  </a:lnTo>
                  <a:lnTo>
                    <a:pt x="932" y="196"/>
                  </a:lnTo>
                  <a:lnTo>
                    <a:pt x="930" y="195"/>
                  </a:lnTo>
                  <a:lnTo>
                    <a:pt x="930" y="193"/>
                  </a:lnTo>
                  <a:lnTo>
                    <a:pt x="934" y="193"/>
                  </a:lnTo>
                  <a:lnTo>
                    <a:pt x="936" y="194"/>
                  </a:lnTo>
                  <a:lnTo>
                    <a:pt x="936" y="192"/>
                  </a:lnTo>
                  <a:lnTo>
                    <a:pt x="938" y="192"/>
                  </a:lnTo>
                  <a:lnTo>
                    <a:pt x="942" y="188"/>
                  </a:lnTo>
                  <a:lnTo>
                    <a:pt x="943" y="188"/>
                  </a:lnTo>
                  <a:lnTo>
                    <a:pt x="943" y="186"/>
                  </a:lnTo>
                  <a:lnTo>
                    <a:pt x="942" y="186"/>
                  </a:lnTo>
                  <a:lnTo>
                    <a:pt x="942" y="183"/>
                  </a:lnTo>
                  <a:lnTo>
                    <a:pt x="940" y="183"/>
                  </a:lnTo>
                  <a:lnTo>
                    <a:pt x="940" y="181"/>
                  </a:lnTo>
                  <a:lnTo>
                    <a:pt x="939" y="180"/>
                  </a:lnTo>
                  <a:lnTo>
                    <a:pt x="942" y="176"/>
                  </a:lnTo>
                  <a:lnTo>
                    <a:pt x="943" y="174"/>
                  </a:lnTo>
                  <a:lnTo>
                    <a:pt x="944" y="172"/>
                  </a:lnTo>
                  <a:lnTo>
                    <a:pt x="943" y="172"/>
                  </a:lnTo>
                  <a:lnTo>
                    <a:pt x="938" y="182"/>
                  </a:lnTo>
                  <a:lnTo>
                    <a:pt x="936" y="184"/>
                  </a:lnTo>
                  <a:lnTo>
                    <a:pt x="936" y="190"/>
                  </a:lnTo>
                  <a:lnTo>
                    <a:pt x="933" y="192"/>
                  </a:lnTo>
                  <a:lnTo>
                    <a:pt x="927" y="192"/>
                  </a:lnTo>
                  <a:lnTo>
                    <a:pt x="926" y="193"/>
                  </a:lnTo>
                  <a:lnTo>
                    <a:pt x="925" y="192"/>
                  </a:lnTo>
                  <a:lnTo>
                    <a:pt x="924" y="192"/>
                  </a:lnTo>
                  <a:lnTo>
                    <a:pt x="922" y="190"/>
                  </a:lnTo>
                  <a:lnTo>
                    <a:pt x="920" y="192"/>
                  </a:lnTo>
                  <a:lnTo>
                    <a:pt x="919" y="190"/>
                  </a:lnTo>
                  <a:lnTo>
                    <a:pt x="919" y="189"/>
                  </a:lnTo>
                  <a:lnTo>
                    <a:pt x="920" y="189"/>
                  </a:lnTo>
                  <a:lnTo>
                    <a:pt x="919" y="187"/>
                  </a:lnTo>
                  <a:lnTo>
                    <a:pt x="919" y="184"/>
                  </a:lnTo>
                  <a:lnTo>
                    <a:pt x="920" y="184"/>
                  </a:lnTo>
                  <a:lnTo>
                    <a:pt x="921" y="183"/>
                  </a:lnTo>
                  <a:lnTo>
                    <a:pt x="922" y="178"/>
                  </a:lnTo>
                  <a:lnTo>
                    <a:pt x="922" y="175"/>
                  </a:lnTo>
                  <a:lnTo>
                    <a:pt x="921" y="174"/>
                  </a:lnTo>
                  <a:lnTo>
                    <a:pt x="922" y="172"/>
                  </a:lnTo>
                  <a:lnTo>
                    <a:pt x="922" y="171"/>
                  </a:lnTo>
                  <a:lnTo>
                    <a:pt x="924" y="168"/>
                  </a:lnTo>
                  <a:lnTo>
                    <a:pt x="925" y="166"/>
                  </a:lnTo>
                  <a:lnTo>
                    <a:pt x="925" y="164"/>
                  </a:lnTo>
                  <a:lnTo>
                    <a:pt x="926" y="162"/>
                  </a:lnTo>
                  <a:lnTo>
                    <a:pt x="926" y="160"/>
                  </a:lnTo>
                  <a:lnTo>
                    <a:pt x="925" y="158"/>
                  </a:lnTo>
                  <a:lnTo>
                    <a:pt x="925" y="157"/>
                  </a:lnTo>
                  <a:lnTo>
                    <a:pt x="922" y="155"/>
                  </a:lnTo>
                  <a:lnTo>
                    <a:pt x="925" y="155"/>
                  </a:lnTo>
                  <a:lnTo>
                    <a:pt x="928" y="153"/>
                  </a:lnTo>
                  <a:lnTo>
                    <a:pt x="930" y="152"/>
                  </a:lnTo>
                  <a:lnTo>
                    <a:pt x="931" y="153"/>
                  </a:lnTo>
                  <a:lnTo>
                    <a:pt x="932" y="152"/>
                  </a:lnTo>
                  <a:lnTo>
                    <a:pt x="931" y="152"/>
                  </a:lnTo>
                  <a:lnTo>
                    <a:pt x="931" y="150"/>
                  </a:lnTo>
                  <a:lnTo>
                    <a:pt x="933" y="147"/>
                  </a:lnTo>
                  <a:lnTo>
                    <a:pt x="934" y="147"/>
                  </a:lnTo>
                  <a:lnTo>
                    <a:pt x="936" y="146"/>
                  </a:lnTo>
                  <a:lnTo>
                    <a:pt x="936" y="145"/>
                  </a:lnTo>
                  <a:lnTo>
                    <a:pt x="937" y="144"/>
                  </a:lnTo>
                  <a:lnTo>
                    <a:pt x="937" y="138"/>
                  </a:lnTo>
                  <a:lnTo>
                    <a:pt x="940" y="129"/>
                  </a:lnTo>
                  <a:lnTo>
                    <a:pt x="946" y="114"/>
                  </a:lnTo>
                  <a:lnTo>
                    <a:pt x="949" y="114"/>
                  </a:lnTo>
                  <a:lnTo>
                    <a:pt x="949" y="113"/>
                  </a:lnTo>
                  <a:lnTo>
                    <a:pt x="948" y="113"/>
                  </a:lnTo>
                  <a:lnTo>
                    <a:pt x="948" y="112"/>
                  </a:lnTo>
                  <a:lnTo>
                    <a:pt x="945" y="112"/>
                  </a:lnTo>
                  <a:lnTo>
                    <a:pt x="944" y="110"/>
                  </a:lnTo>
                  <a:lnTo>
                    <a:pt x="944" y="109"/>
                  </a:lnTo>
                  <a:lnTo>
                    <a:pt x="945" y="108"/>
                  </a:lnTo>
                  <a:lnTo>
                    <a:pt x="946" y="106"/>
                  </a:lnTo>
                  <a:lnTo>
                    <a:pt x="949" y="95"/>
                  </a:lnTo>
                  <a:lnTo>
                    <a:pt x="949" y="91"/>
                  </a:lnTo>
                  <a:lnTo>
                    <a:pt x="950" y="88"/>
                  </a:lnTo>
                  <a:lnTo>
                    <a:pt x="951" y="85"/>
                  </a:lnTo>
                  <a:lnTo>
                    <a:pt x="951" y="86"/>
                  </a:lnTo>
                  <a:lnTo>
                    <a:pt x="952" y="85"/>
                  </a:lnTo>
                  <a:lnTo>
                    <a:pt x="952" y="84"/>
                  </a:lnTo>
                  <a:lnTo>
                    <a:pt x="953" y="84"/>
                  </a:lnTo>
                  <a:lnTo>
                    <a:pt x="956" y="82"/>
                  </a:lnTo>
                  <a:lnTo>
                    <a:pt x="955" y="82"/>
                  </a:lnTo>
                  <a:lnTo>
                    <a:pt x="955" y="80"/>
                  </a:lnTo>
                  <a:lnTo>
                    <a:pt x="956" y="80"/>
                  </a:lnTo>
                  <a:lnTo>
                    <a:pt x="958" y="78"/>
                  </a:lnTo>
                  <a:lnTo>
                    <a:pt x="957" y="78"/>
                  </a:lnTo>
                  <a:lnTo>
                    <a:pt x="957" y="79"/>
                  </a:lnTo>
                  <a:lnTo>
                    <a:pt x="955" y="79"/>
                  </a:lnTo>
                  <a:lnTo>
                    <a:pt x="953" y="78"/>
                  </a:lnTo>
                  <a:lnTo>
                    <a:pt x="953" y="77"/>
                  </a:lnTo>
                  <a:lnTo>
                    <a:pt x="955" y="76"/>
                  </a:lnTo>
                  <a:lnTo>
                    <a:pt x="955" y="74"/>
                  </a:lnTo>
                  <a:lnTo>
                    <a:pt x="955" y="76"/>
                  </a:lnTo>
                  <a:lnTo>
                    <a:pt x="953" y="74"/>
                  </a:lnTo>
                  <a:lnTo>
                    <a:pt x="953" y="76"/>
                  </a:lnTo>
                  <a:lnTo>
                    <a:pt x="952" y="77"/>
                  </a:lnTo>
                  <a:lnTo>
                    <a:pt x="955" y="65"/>
                  </a:lnTo>
                  <a:lnTo>
                    <a:pt x="955" y="57"/>
                  </a:lnTo>
                  <a:lnTo>
                    <a:pt x="953" y="57"/>
                  </a:lnTo>
                  <a:lnTo>
                    <a:pt x="952" y="54"/>
                  </a:lnTo>
                  <a:lnTo>
                    <a:pt x="952" y="53"/>
                  </a:lnTo>
                  <a:lnTo>
                    <a:pt x="951" y="51"/>
                  </a:lnTo>
                  <a:lnTo>
                    <a:pt x="951" y="46"/>
                  </a:lnTo>
                  <a:lnTo>
                    <a:pt x="950" y="46"/>
                  </a:lnTo>
                  <a:lnTo>
                    <a:pt x="950" y="42"/>
                  </a:lnTo>
                  <a:lnTo>
                    <a:pt x="949" y="41"/>
                  </a:lnTo>
                  <a:lnTo>
                    <a:pt x="950" y="39"/>
                  </a:lnTo>
                  <a:lnTo>
                    <a:pt x="949" y="37"/>
                  </a:lnTo>
                  <a:lnTo>
                    <a:pt x="949" y="33"/>
                  </a:lnTo>
                  <a:lnTo>
                    <a:pt x="948" y="31"/>
                  </a:lnTo>
                  <a:lnTo>
                    <a:pt x="948" y="27"/>
                  </a:lnTo>
                  <a:lnTo>
                    <a:pt x="949" y="27"/>
                  </a:lnTo>
                  <a:lnTo>
                    <a:pt x="951" y="26"/>
                  </a:lnTo>
                  <a:lnTo>
                    <a:pt x="952" y="26"/>
                  </a:lnTo>
                  <a:lnTo>
                    <a:pt x="953" y="24"/>
                  </a:lnTo>
                  <a:lnTo>
                    <a:pt x="949" y="26"/>
                  </a:lnTo>
                  <a:lnTo>
                    <a:pt x="946" y="26"/>
                  </a:lnTo>
                  <a:lnTo>
                    <a:pt x="945" y="23"/>
                  </a:lnTo>
                  <a:lnTo>
                    <a:pt x="945" y="17"/>
                  </a:lnTo>
                  <a:lnTo>
                    <a:pt x="946" y="17"/>
                  </a:lnTo>
                  <a:lnTo>
                    <a:pt x="949" y="15"/>
                  </a:lnTo>
                  <a:lnTo>
                    <a:pt x="951" y="10"/>
                  </a:lnTo>
                  <a:lnTo>
                    <a:pt x="952" y="10"/>
                  </a:lnTo>
                  <a:lnTo>
                    <a:pt x="953" y="9"/>
                  </a:lnTo>
                  <a:lnTo>
                    <a:pt x="955" y="9"/>
                  </a:lnTo>
                  <a:lnTo>
                    <a:pt x="955" y="6"/>
                  </a:lnTo>
                  <a:lnTo>
                    <a:pt x="956" y="6"/>
                  </a:lnTo>
                  <a:lnTo>
                    <a:pt x="957" y="5"/>
                  </a:lnTo>
                  <a:lnTo>
                    <a:pt x="959" y="5"/>
                  </a:lnTo>
                  <a:lnTo>
                    <a:pt x="961" y="4"/>
                  </a:lnTo>
                  <a:lnTo>
                    <a:pt x="962" y="4"/>
                  </a:lnTo>
                  <a:lnTo>
                    <a:pt x="968" y="3"/>
                  </a:lnTo>
                  <a:lnTo>
                    <a:pt x="969" y="3"/>
                  </a:lnTo>
                  <a:lnTo>
                    <a:pt x="969" y="2"/>
                  </a:lnTo>
                  <a:lnTo>
                    <a:pt x="971" y="2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4DCD85B-03A1-44C6-B186-4070F55ACB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4555" y="2755336"/>
              <a:ext cx="509497" cy="481794"/>
            </a:xfrm>
            <a:custGeom>
              <a:avLst/>
              <a:gdLst/>
              <a:ahLst/>
              <a:cxnLst>
                <a:cxn ang="0">
                  <a:pos x="195" y="11"/>
                </a:cxn>
                <a:cxn ang="0">
                  <a:pos x="195" y="10"/>
                </a:cxn>
                <a:cxn ang="0">
                  <a:pos x="179" y="0"/>
                </a:cxn>
                <a:cxn ang="0">
                  <a:pos x="185" y="13"/>
                </a:cxn>
                <a:cxn ang="0">
                  <a:pos x="195" y="34"/>
                </a:cxn>
                <a:cxn ang="0">
                  <a:pos x="235" y="30"/>
                </a:cxn>
                <a:cxn ang="0">
                  <a:pos x="370" y="32"/>
                </a:cxn>
                <a:cxn ang="0">
                  <a:pos x="391" y="45"/>
                </a:cxn>
                <a:cxn ang="0">
                  <a:pos x="397" y="76"/>
                </a:cxn>
                <a:cxn ang="0">
                  <a:pos x="413" y="124"/>
                </a:cxn>
                <a:cxn ang="0">
                  <a:pos x="383" y="182"/>
                </a:cxn>
                <a:cxn ang="0">
                  <a:pos x="397" y="192"/>
                </a:cxn>
                <a:cxn ang="0">
                  <a:pos x="402" y="208"/>
                </a:cxn>
                <a:cxn ang="0">
                  <a:pos x="398" y="226"/>
                </a:cxn>
                <a:cxn ang="0">
                  <a:pos x="403" y="244"/>
                </a:cxn>
                <a:cxn ang="0">
                  <a:pos x="412" y="262"/>
                </a:cxn>
                <a:cxn ang="0">
                  <a:pos x="420" y="281"/>
                </a:cxn>
                <a:cxn ang="0">
                  <a:pos x="421" y="299"/>
                </a:cxn>
                <a:cxn ang="0">
                  <a:pos x="400" y="318"/>
                </a:cxn>
                <a:cxn ang="0">
                  <a:pos x="365" y="360"/>
                </a:cxn>
                <a:cxn ang="0">
                  <a:pos x="364" y="389"/>
                </a:cxn>
                <a:cxn ang="0">
                  <a:pos x="364" y="398"/>
                </a:cxn>
                <a:cxn ang="0">
                  <a:pos x="338" y="388"/>
                </a:cxn>
                <a:cxn ang="0">
                  <a:pos x="321" y="375"/>
                </a:cxn>
                <a:cxn ang="0">
                  <a:pos x="299" y="374"/>
                </a:cxn>
                <a:cxn ang="0">
                  <a:pos x="289" y="381"/>
                </a:cxn>
                <a:cxn ang="0">
                  <a:pos x="267" y="374"/>
                </a:cxn>
                <a:cxn ang="0">
                  <a:pos x="252" y="388"/>
                </a:cxn>
                <a:cxn ang="0">
                  <a:pos x="240" y="382"/>
                </a:cxn>
                <a:cxn ang="0">
                  <a:pos x="227" y="363"/>
                </a:cxn>
                <a:cxn ang="0">
                  <a:pos x="210" y="375"/>
                </a:cxn>
                <a:cxn ang="0">
                  <a:pos x="198" y="361"/>
                </a:cxn>
                <a:cxn ang="0">
                  <a:pos x="189" y="350"/>
                </a:cxn>
                <a:cxn ang="0">
                  <a:pos x="178" y="340"/>
                </a:cxn>
                <a:cxn ang="0">
                  <a:pos x="166" y="332"/>
                </a:cxn>
                <a:cxn ang="0">
                  <a:pos x="153" y="329"/>
                </a:cxn>
                <a:cxn ang="0">
                  <a:pos x="150" y="314"/>
                </a:cxn>
                <a:cxn ang="0">
                  <a:pos x="131" y="313"/>
                </a:cxn>
                <a:cxn ang="0">
                  <a:pos x="118" y="313"/>
                </a:cxn>
                <a:cxn ang="0">
                  <a:pos x="118" y="321"/>
                </a:cxn>
                <a:cxn ang="0">
                  <a:pos x="99" y="317"/>
                </a:cxn>
                <a:cxn ang="0">
                  <a:pos x="92" y="303"/>
                </a:cxn>
                <a:cxn ang="0">
                  <a:pos x="87" y="294"/>
                </a:cxn>
                <a:cxn ang="0">
                  <a:pos x="75" y="290"/>
                </a:cxn>
                <a:cxn ang="0">
                  <a:pos x="53" y="284"/>
                </a:cxn>
                <a:cxn ang="0">
                  <a:pos x="43" y="269"/>
                </a:cxn>
                <a:cxn ang="0">
                  <a:pos x="30" y="278"/>
                </a:cxn>
                <a:cxn ang="0">
                  <a:pos x="35" y="238"/>
                </a:cxn>
                <a:cxn ang="0">
                  <a:pos x="23" y="221"/>
                </a:cxn>
                <a:cxn ang="0">
                  <a:pos x="25" y="191"/>
                </a:cxn>
                <a:cxn ang="0">
                  <a:pos x="23" y="161"/>
                </a:cxn>
                <a:cxn ang="0">
                  <a:pos x="3" y="139"/>
                </a:cxn>
                <a:cxn ang="0">
                  <a:pos x="13" y="117"/>
                </a:cxn>
                <a:cxn ang="0">
                  <a:pos x="9" y="90"/>
                </a:cxn>
                <a:cxn ang="0">
                  <a:pos x="15" y="84"/>
                </a:cxn>
                <a:cxn ang="0">
                  <a:pos x="19" y="78"/>
                </a:cxn>
                <a:cxn ang="0">
                  <a:pos x="11" y="68"/>
                </a:cxn>
                <a:cxn ang="0">
                  <a:pos x="3" y="68"/>
                </a:cxn>
                <a:cxn ang="0">
                  <a:pos x="66" y="47"/>
                </a:cxn>
                <a:cxn ang="0">
                  <a:pos x="92" y="37"/>
                </a:cxn>
                <a:cxn ang="0">
                  <a:pos x="100" y="25"/>
                </a:cxn>
                <a:cxn ang="0">
                  <a:pos x="160" y="1"/>
                </a:cxn>
              </a:cxnLst>
              <a:rect l="0" t="0" r="r" b="b"/>
              <a:pathLst>
                <a:path w="423" h="400">
                  <a:moveTo>
                    <a:pt x="7" y="79"/>
                  </a:moveTo>
                  <a:lnTo>
                    <a:pt x="9" y="79"/>
                  </a:lnTo>
                  <a:lnTo>
                    <a:pt x="9" y="80"/>
                  </a:lnTo>
                  <a:lnTo>
                    <a:pt x="7" y="79"/>
                  </a:lnTo>
                  <a:close/>
                  <a:moveTo>
                    <a:pt x="85" y="41"/>
                  </a:moveTo>
                  <a:lnTo>
                    <a:pt x="86" y="41"/>
                  </a:lnTo>
                  <a:lnTo>
                    <a:pt x="84" y="42"/>
                  </a:lnTo>
                  <a:lnTo>
                    <a:pt x="85" y="41"/>
                  </a:lnTo>
                  <a:close/>
                  <a:moveTo>
                    <a:pt x="92" y="35"/>
                  </a:moveTo>
                  <a:lnTo>
                    <a:pt x="90" y="37"/>
                  </a:lnTo>
                  <a:lnTo>
                    <a:pt x="92" y="35"/>
                  </a:lnTo>
                  <a:close/>
                  <a:moveTo>
                    <a:pt x="195" y="11"/>
                  </a:moveTo>
                  <a:lnTo>
                    <a:pt x="196" y="11"/>
                  </a:lnTo>
                  <a:lnTo>
                    <a:pt x="198" y="14"/>
                  </a:lnTo>
                  <a:lnTo>
                    <a:pt x="199" y="16"/>
                  </a:lnTo>
                  <a:lnTo>
                    <a:pt x="199" y="18"/>
                  </a:lnTo>
                  <a:lnTo>
                    <a:pt x="198" y="18"/>
                  </a:lnTo>
                  <a:lnTo>
                    <a:pt x="198" y="17"/>
                  </a:lnTo>
                  <a:lnTo>
                    <a:pt x="197" y="16"/>
                  </a:lnTo>
                  <a:lnTo>
                    <a:pt x="197" y="14"/>
                  </a:lnTo>
                  <a:lnTo>
                    <a:pt x="196" y="13"/>
                  </a:lnTo>
                  <a:lnTo>
                    <a:pt x="195" y="11"/>
                  </a:lnTo>
                  <a:close/>
                  <a:moveTo>
                    <a:pt x="193" y="10"/>
                  </a:moveTo>
                  <a:lnTo>
                    <a:pt x="195" y="10"/>
                  </a:lnTo>
                  <a:lnTo>
                    <a:pt x="195" y="11"/>
                  </a:lnTo>
                  <a:lnTo>
                    <a:pt x="193" y="10"/>
                  </a:lnTo>
                  <a:close/>
                  <a:moveTo>
                    <a:pt x="184" y="4"/>
                  </a:moveTo>
                  <a:lnTo>
                    <a:pt x="193" y="10"/>
                  </a:lnTo>
                  <a:lnTo>
                    <a:pt x="192" y="10"/>
                  </a:lnTo>
                  <a:lnTo>
                    <a:pt x="191" y="8"/>
                  </a:lnTo>
                  <a:lnTo>
                    <a:pt x="190" y="8"/>
                  </a:lnTo>
                  <a:lnTo>
                    <a:pt x="185" y="6"/>
                  </a:lnTo>
                  <a:lnTo>
                    <a:pt x="185" y="5"/>
                  </a:lnTo>
                  <a:lnTo>
                    <a:pt x="184" y="4"/>
                  </a:lnTo>
                  <a:close/>
                  <a:moveTo>
                    <a:pt x="171" y="0"/>
                  </a:moveTo>
                  <a:lnTo>
                    <a:pt x="179" y="0"/>
                  </a:lnTo>
                  <a:lnTo>
                    <a:pt x="180" y="1"/>
                  </a:lnTo>
                  <a:lnTo>
                    <a:pt x="180" y="2"/>
                  </a:lnTo>
                  <a:lnTo>
                    <a:pt x="181" y="2"/>
                  </a:lnTo>
                  <a:lnTo>
                    <a:pt x="184" y="4"/>
                  </a:lnTo>
                  <a:lnTo>
                    <a:pt x="183" y="4"/>
                  </a:lnTo>
                  <a:lnTo>
                    <a:pt x="183" y="5"/>
                  </a:lnTo>
                  <a:lnTo>
                    <a:pt x="181" y="6"/>
                  </a:lnTo>
                  <a:lnTo>
                    <a:pt x="181" y="8"/>
                  </a:lnTo>
                  <a:lnTo>
                    <a:pt x="183" y="8"/>
                  </a:lnTo>
                  <a:lnTo>
                    <a:pt x="184" y="10"/>
                  </a:lnTo>
                  <a:lnTo>
                    <a:pt x="184" y="13"/>
                  </a:lnTo>
                  <a:lnTo>
                    <a:pt x="185" y="13"/>
                  </a:lnTo>
                  <a:lnTo>
                    <a:pt x="184" y="14"/>
                  </a:lnTo>
                  <a:lnTo>
                    <a:pt x="185" y="16"/>
                  </a:lnTo>
                  <a:lnTo>
                    <a:pt x="186" y="16"/>
                  </a:lnTo>
                  <a:lnTo>
                    <a:pt x="186" y="17"/>
                  </a:lnTo>
                  <a:lnTo>
                    <a:pt x="187" y="17"/>
                  </a:lnTo>
                  <a:lnTo>
                    <a:pt x="189" y="20"/>
                  </a:lnTo>
                  <a:lnTo>
                    <a:pt x="189" y="30"/>
                  </a:lnTo>
                  <a:lnTo>
                    <a:pt x="190" y="30"/>
                  </a:lnTo>
                  <a:lnTo>
                    <a:pt x="191" y="31"/>
                  </a:lnTo>
                  <a:lnTo>
                    <a:pt x="193" y="31"/>
                  </a:lnTo>
                  <a:lnTo>
                    <a:pt x="193" y="32"/>
                  </a:lnTo>
                  <a:lnTo>
                    <a:pt x="195" y="34"/>
                  </a:lnTo>
                  <a:lnTo>
                    <a:pt x="202" y="36"/>
                  </a:lnTo>
                  <a:lnTo>
                    <a:pt x="203" y="36"/>
                  </a:lnTo>
                  <a:lnTo>
                    <a:pt x="204" y="35"/>
                  </a:lnTo>
                  <a:lnTo>
                    <a:pt x="205" y="36"/>
                  </a:lnTo>
                  <a:lnTo>
                    <a:pt x="207" y="36"/>
                  </a:lnTo>
                  <a:lnTo>
                    <a:pt x="222" y="34"/>
                  </a:lnTo>
                  <a:lnTo>
                    <a:pt x="226" y="32"/>
                  </a:lnTo>
                  <a:lnTo>
                    <a:pt x="228" y="31"/>
                  </a:lnTo>
                  <a:lnTo>
                    <a:pt x="229" y="31"/>
                  </a:lnTo>
                  <a:lnTo>
                    <a:pt x="233" y="28"/>
                  </a:lnTo>
                  <a:lnTo>
                    <a:pt x="233" y="29"/>
                  </a:lnTo>
                  <a:lnTo>
                    <a:pt x="235" y="30"/>
                  </a:lnTo>
                  <a:lnTo>
                    <a:pt x="247" y="30"/>
                  </a:lnTo>
                  <a:lnTo>
                    <a:pt x="264" y="31"/>
                  </a:lnTo>
                  <a:lnTo>
                    <a:pt x="288" y="32"/>
                  </a:lnTo>
                  <a:lnTo>
                    <a:pt x="303" y="34"/>
                  </a:lnTo>
                  <a:lnTo>
                    <a:pt x="321" y="34"/>
                  </a:lnTo>
                  <a:lnTo>
                    <a:pt x="345" y="35"/>
                  </a:lnTo>
                  <a:lnTo>
                    <a:pt x="354" y="36"/>
                  </a:lnTo>
                  <a:lnTo>
                    <a:pt x="363" y="36"/>
                  </a:lnTo>
                  <a:lnTo>
                    <a:pt x="365" y="35"/>
                  </a:lnTo>
                  <a:lnTo>
                    <a:pt x="366" y="35"/>
                  </a:lnTo>
                  <a:lnTo>
                    <a:pt x="367" y="32"/>
                  </a:lnTo>
                  <a:lnTo>
                    <a:pt x="370" y="32"/>
                  </a:lnTo>
                  <a:lnTo>
                    <a:pt x="372" y="34"/>
                  </a:lnTo>
                  <a:lnTo>
                    <a:pt x="375" y="34"/>
                  </a:lnTo>
                  <a:lnTo>
                    <a:pt x="375" y="36"/>
                  </a:lnTo>
                  <a:lnTo>
                    <a:pt x="377" y="36"/>
                  </a:lnTo>
                  <a:lnTo>
                    <a:pt x="377" y="39"/>
                  </a:lnTo>
                  <a:lnTo>
                    <a:pt x="381" y="39"/>
                  </a:lnTo>
                  <a:lnTo>
                    <a:pt x="384" y="42"/>
                  </a:lnTo>
                  <a:lnTo>
                    <a:pt x="385" y="43"/>
                  </a:lnTo>
                  <a:lnTo>
                    <a:pt x="389" y="44"/>
                  </a:lnTo>
                  <a:lnTo>
                    <a:pt x="390" y="44"/>
                  </a:lnTo>
                  <a:lnTo>
                    <a:pt x="390" y="45"/>
                  </a:lnTo>
                  <a:lnTo>
                    <a:pt x="391" y="45"/>
                  </a:lnTo>
                  <a:lnTo>
                    <a:pt x="391" y="48"/>
                  </a:lnTo>
                  <a:lnTo>
                    <a:pt x="392" y="48"/>
                  </a:lnTo>
                  <a:lnTo>
                    <a:pt x="395" y="50"/>
                  </a:lnTo>
                  <a:lnTo>
                    <a:pt x="395" y="53"/>
                  </a:lnTo>
                  <a:lnTo>
                    <a:pt x="396" y="54"/>
                  </a:lnTo>
                  <a:lnTo>
                    <a:pt x="396" y="61"/>
                  </a:lnTo>
                  <a:lnTo>
                    <a:pt x="395" y="61"/>
                  </a:lnTo>
                  <a:lnTo>
                    <a:pt x="395" y="63"/>
                  </a:lnTo>
                  <a:lnTo>
                    <a:pt x="396" y="63"/>
                  </a:lnTo>
                  <a:lnTo>
                    <a:pt x="396" y="69"/>
                  </a:lnTo>
                  <a:lnTo>
                    <a:pt x="397" y="71"/>
                  </a:lnTo>
                  <a:lnTo>
                    <a:pt x="397" y="76"/>
                  </a:lnTo>
                  <a:lnTo>
                    <a:pt x="400" y="79"/>
                  </a:lnTo>
                  <a:lnTo>
                    <a:pt x="400" y="84"/>
                  </a:lnTo>
                  <a:lnTo>
                    <a:pt x="401" y="88"/>
                  </a:lnTo>
                  <a:lnTo>
                    <a:pt x="404" y="99"/>
                  </a:lnTo>
                  <a:lnTo>
                    <a:pt x="406" y="104"/>
                  </a:lnTo>
                  <a:lnTo>
                    <a:pt x="407" y="106"/>
                  </a:lnTo>
                  <a:lnTo>
                    <a:pt x="408" y="112"/>
                  </a:lnTo>
                  <a:lnTo>
                    <a:pt x="409" y="115"/>
                  </a:lnTo>
                  <a:lnTo>
                    <a:pt x="410" y="116"/>
                  </a:lnTo>
                  <a:lnTo>
                    <a:pt x="410" y="118"/>
                  </a:lnTo>
                  <a:lnTo>
                    <a:pt x="413" y="121"/>
                  </a:lnTo>
                  <a:lnTo>
                    <a:pt x="413" y="124"/>
                  </a:lnTo>
                  <a:lnTo>
                    <a:pt x="412" y="124"/>
                  </a:lnTo>
                  <a:lnTo>
                    <a:pt x="412" y="128"/>
                  </a:lnTo>
                  <a:lnTo>
                    <a:pt x="413" y="130"/>
                  </a:lnTo>
                  <a:lnTo>
                    <a:pt x="414" y="131"/>
                  </a:lnTo>
                  <a:lnTo>
                    <a:pt x="414" y="153"/>
                  </a:lnTo>
                  <a:lnTo>
                    <a:pt x="412" y="155"/>
                  </a:lnTo>
                  <a:lnTo>
                    <a:pt x="407" y="159"/>
                  </a:lnTo>
                  <a:lnTo>
                    <a:pt x="396" y="162"/>
                  </a:lnTo>
                  <a:lnTo>
                    <a:pt x="392" y="166"/>
                  </a:lnTo>
                  <a:lnTo>
                    <a:pt x="386" y="174"/>
                  </a:lnTo>
                  <a:lnTo>
                    <a:pt x="384" y="177"/>
                  </a:lnTo>
                  <a:lnTo>
                    <a:pt x="383" y="182"/>
                  </a:lnTo>
                  <a:lnTo>
                    <a:pt x="384" y="183"/>
                  </a:lnTo>
                  <a:lnTo>
                    <a:pt x="383" y="185"/>
                  </a:lnTo>
                  <a:lnTo>
                    <a:pt x="384" y="185"/>
                  </a:lnTo>
                  <a:lnTo>
                    <a:pt x="388" y="186"/>
                  </a:lnTo>
                  <a:lnTo>
                    <a:pt x="388" y="185"/>
                  </a:lnTo>
                  <a:lnTo>
                    <a:pt x="389" y="186"/>
                  </a:lnTo>
                  <a:lnTo>
                    <a:pt x="391" y="188"/>
                  </a:lnTo>
                  <a:lnTo>
                    <a:pt x="392" y="188"/>
                  </a:lnTo>
                  <a:lnTo>
                    <a:pt x="391" y="189"/>
                  </a:lnTo>
                  <a:lnTo>
                    <a:pt x="396" y="189"/>
                  </a:lnTo>
                  <a:lnTo>
                    <a:pt x="396" y="190"/>
                  </a:lnTo>
                  <a:lnTo>
                    <a:pt x="397" y="192"/>
                  </a:lnTo>
                  <a:lnTo>
                    <a:pt x="400" y="192"/>
                  </a:lnTo>
                  <a:lnTo>
                    <a:pt x="401" y="194"/>
                  </a:lnTo>
                  <a:lnTo>
                    <a:pt x="401" y="195"/>
                  </a:lnTo>
                  <a:lnTo>
                    <a:pt x="402" y="195"/>
                  </a:lnTo>
                  <a:lnTo>
                    <a:pt x="402" y="197"/>
                  </a:lnTo>
                  <a:lnTo>
                    <a:pt x="403" y="198"/>
                  </a:lnTo>
                  <a:lnTo>
                    <a:pt x="403" y="201"/>
                  </a:lnTo>
                  <a:lnTo>
                    <a:pt x="404" y="202"/>
                  </a:lnTo>
                  <a:lnTo>
                    <a:pt x="403" y="202"/>
                  </a:lnTo>
                  <a:lnTo>
                    <a:pt x="403" y="203"/>
                  </a:lnTo>
                  <a:lnTo>
                    <a:pt x="402" y="204"/>
                  </a:lnTo>
                  <a:lnTo>
                    <a:pt x="402" y="208"/>
                  </a:lnTo>
                  <a:lnTo>
                    <a:pt x="401" y="209"/>
                  </a:lnTo>
                  <a:lnTo>
                    <a:pt x="402" y="209"/>
                  </a:lnTo>
                  <a:lnTo>
                    <a:pt x="401" y="210"/>
                  </a:lnTo>
                  <a:lnTo>
                    <a:pt x="401" y="213"/>
                  </a:lnTo>
                  <a:lnTo>
                    <a:pt x="402" y="214"/>
                  </a:lnTo>
                  <a:lnTo>
                    <a:pt x="402" y="216"/>
                  </a:lnTo>
                  <a:lnTo>
                    <a:pt x="401" y="216"/>
                  </a:lnTo>
                  <a:lnTo>
                    <a:pt x="400" y="217"/>
                  </a:lnTo>
                  <a:lnTo>
                    <a:pt x="398" y="217"/>
                  </a:lnTo>
                  <a:lnTo>
                    <a:pt x="398" y="225"/>
                  </a:lnTo>
                  <a:lnTo>
                    <a:pt x="397" y="225"/>
                  </a:lnTo>
                  <a:lnTo>
                    <a:pt x="398" y="226"/>
                  </a:lnTo>
                  <a:lnTo>
                    <a:pt x="398" y="229"/>
                  </a:lnTo>
                  <a:lnTo>
                    <a:pt x="400" y="232"/>
                  </a:lnTo>
                  <a:lnTo>
                    <a:pt x="398" y="232"/>
                  </a:lnTo>
                  <a:lnTo>
                    <a:pt x="400" y="233"/>
                  </a:lnTo>
                  <a:lnTo>
                    <a:pt x="401" y="233"/>
                  </a:lnTo>
                  <a:lnTo>
                    <a:pt x="401" y="235"/>
                  </a:lnTo>
                  <a:lnTo>
                    <a:pt x="402" y="235"/>
                  </a:lnTo>
                  <a:lnTo>
                    <a:pt x="403" y="237"/>
                  </a:lnTo>
                  <a:lnTo>
                    <a:pt x="403" y="238"/>
                  </a:lnTo>
                  <a:lnTo>
                    <a:pt x="404" y="241"/>
                  </a:lnTo>
                  <a:lnTo>
                    <a:pt x="404" y="244"/>
                  </a:lnTo>
                  <a:lnTo>
                    <a:pt x="403" y="244"/>
                  </a:lnTo>
                  <a:lnTo>
                    <a:pt x="403" y="245"/>
                  </a:lnTo>
                  <a:lnTo>
                    <a:pt x="402" y="246"/>
                  </a:lnTo>
                  <a:lnTo>
                    <a:pt x="402" y="248"/>
                  </a:lnTo>
                  <a:lnTo>
                    <a:pt x="403" y="248"/>
                  </a:lnTo>
                  <a:lnTo>
                    <a:pt x="404" y="250"/>
                  </a:lnTo>
                  <a:lnTo>
                    <a:pt x="407" y="254"/>
                  </a:lnTo>
                  <a:lnTo>
                    <a:pt x="408" y="256"/>
                  </a:lnTo>
                  <a:lnTo>
                    <a:pt x="410" y="257"/>
                  </a:lnTo>
                  <a:lnTo>
                    <a:pt x="412" y="259"/>
                  </a:lnTo>
                  <a:lnTo>
                    <a:pt x="413" y="259"/>
                  </a:lnTo>
                  <a:lnTo>
                    <a:pt x="412" y="260"/>
                  </a:lnTo>
                  <a:lnTo>
                    <a:pt x="412" y="262"/>
                  </a:lnTo>
                  <a:lnTo>
                    <a:pt x="413" y="264"/>
                  </a:lnTo>
                  <a:lnTo>
                    <a:pt x="414" y="265"/>
                  </a:lnTo>
                  <a:lnTo>
                    <a:pt x="414" y="269"/>
                  </a:lnTo>
                  <a:lnTo>
                    <a:pt x="415" y="269"/>
                  </a:lnTo>
                  <a:lnTo>
                    <a:pt x="415" y="270"/>
                  </a:lnTo>
                  <a:lnTo>
                    <a:pt x="416" y="270"/>
                  </a:lnTo>
                  <a:lnTo>
                    <a:pt x="416" y="274"/>
                  </a:lnTo>
                  <a:lnTo>
                    <a:pt x="420" y="276"/>
                  </a:lnTo>
                  <a:lnTo>
                    <a:pt x="423" y="277"/>
                  </a:lnTo>
                  <a:lnTo>
                    <a:pt x="423" y="280"/>
                  </a:lnTo>
                  <a:lnTo>
                    <a:pt x="420" y="280"/>
                  </a:lnTo>
                  <a:lnTo>
                    <a:pt x="420" y="281"/>
                  </a:lnTo>
                  <a:lnTo>
                    <a:pt x="419" y="280"/>
                  </a:lnTo>
                  <a:lnTo>
                    <a:pt x="417" y="280"/>
                  </a:lnTo>
                  <a:lnTo>
                    <a:pt x="416" y="281"/>
                  </a:lnTo>
                  <a:lnTo>
                    <a:pt x="416" y="284"/>
                  </a:lnTo>
                  <a:lnTo>
                    <a:pt x="419" y="284"/>
                  </a:lnTo>
                  <a:lnTo>
                    <a:pt x="417" y="286"/>
                  </a:lnTo>
                  <a:lnTo>
                    <a:pt x="420" y="288"/>
                  </a:lnTo>
                  <a:lnTo>
                    <a:pt x="421" y="288"/>
                  </a:lnTo>
                  <a:lnTo>
                    <a:pt x="421" y="291"/>
                  </a:lnTo>
                  <a:lnTo>
                    <a:pt x="422" y="294"/>
                  </a:lnTo>
                  <a:lnTo>
                    <a:pt x="421" y="295"/>
                  </a:lnTo>
                  <a:lnTo>
                    <a:pt x="421" y="299"/>
                  </a:lnTo>
                  <a:lnTo>
                    <a:pt x="422" y="300"/>
                  </a:lnTo>
                  <a:lnTo>
                    <a:pt x="421" y="300"/>
                  </a:lnTo>
                  <a:lnTo>
                    <a:pt x="421" y="301"/>
                  </a:lnTo>
                  <a:lnTo>
                    <a:pt x="417" y="302"/>
                  </a:lnTo>
                  <a:lnTo>
                    <a:pt x="417" y="306"/>
                  </a:lnTo>
                  <a:lnTo>
                    <a:pt x="416" y="308"/>
                  </a:lnTo>
                  <a:lnTo>
                    <a:pt x="415" y="309"/>
                  </a:lnTo>
                  <a:lnTo>
                    <a:pt x="406" y="309"/>
                  </a:lnTo>
                  <a:lnTo>
                    <a:pt x="403" y="312"/>
                  </a:lnTo>
                  <a:lnTo>
                    <a:pt x="403" y="314"/>
                  </a:lnTo>
                  <a:lnTo>
                    <a:pt x="402" y="314"/>
                  </a:lnTo>
                  <a:lnTo>
                    <a:pt x="400" y="318"/>
                  </a:lnTo>
                  <a:lnTo>
                    <a:pt x="396" y="321"/>
                  </a:lnTo>
                  <a:lnTo>
                    <a:pt x="394" y="323"/>
                  </a:lnTo>
                  <a:lnTo>
                    <a:pt x="384" y="333"/>
                  </a:lnTo>
                  <a:lnTo>
                    <a:pt x="379" y="338"/>
                  </a:lnTo>
                  <a:lnTo>
                    <a:pt x="375" y="345"/>
                  </a:lnTo>
                  <a:lnTo>
                    <a:pt x="373" y="346"/>
                  </a:lnTo>
                  <a:lnTo>
                    <a:pt x="373" y="348"/>
                  </a:lnTo>
                  <a:lnTo>
                    <a:pt x="371" y="350"/>
                  </a:lnTo>
                  <a:lnTo>
                    <a:pt x="369" y="355"/>
                  </a:lnTo>
                  <a:lnTo>
                    <a:pt x="367" y="356"/>
                  </a:lnTo>
                  <a:lnTo>
                    <a:pt x="365" y="356"/>
                  </a:lnTo>
                  <a:lnTo>
                    <a:pt x="365" y="360"/>
                  </a:lnTo>
                  <a:lnTo>
                    <a:pt x="361" y="363"/>
                  </a:lnTo>
                  <a:lnTo>
                    <a:pt x="360" y="366"/>
                  </a:lnTo>
                  <a:lnTo>
                    <a:pt x="361" y="368"/>
                  </a:lnTo>
                  <a:lnTo>
                    <a:pt x="361" y="373"/>
                  </a:lnTo>
                  <a:lnTo>
                    <a:pt x="364" y="375"/>
                  </a:lnTo>
                  <a:lnTo>
                    <a:pt x="364" y="385"/>
                  </a:lnTo>
                  <a:lnTo>
                    <a:pt x="363" y="387"/>
                  </a:lnTo>
                  <a:lnTo>
                    <a:pt x="363" y="389"/>
                  </a:lnTo>
                  <a:lnTo>
                    <a:pt x="361" y="389"/>
                  </a:lnTo>
                  <a:lnTo>
                    <a:pt x="363" y="391"/>
                  </a:lnTo>
                  <a:lnTo>
                    <a:pt x="363" y="389"/>
                  </a:lnTo>
                  <a:lnTo>
                    <a:pt x="364" y="389"/>
                  </a:lnTo>
                  <a:lnTo>
                    <a:pt x="366" y="392"/>
                  </a:lnTo>
                  <a:lnTo>
                    <a:pt x="366" y="393"/>
                  </a:lnTo>
                  <a:lnTo>
                    <a:pt x="369" y="394"/>
                  </a:lnTo>
                  <a:lnTo>
                    <a:pt x="369" y="398"/>
                  </a:lnTo>
                  <a:lnTo>
                    <a:pt x="370" y="399"/>
                  </a:lnTo>
                  <a:lnTo>
                    <a:pt x="370" y="400"/>
                  </a:lnTo>
                  <a:lnTo>
                    <a:pt x="369" y="400"/>
                  </a:lnTo>
                  <a:lnTo>
                    <a:pt x="367" y="399"/>
                  </a:lnTo>
                  <a:lnTo>
                    <a:pt x="366" y="399"/>
                  </a:lnTo>
                  <a:lnTo>
                    <a:pt x="365" y="398"/>
                  </a:lnTo>
                  <a:lnTo>
                    <a:pt x="365" y="397"/>
                  </a:lnTo>
                  <a:lnTo>
                    <a:pt x="364" y="398"/>
                  </a:lnTo>
                  <a:lnTo>
                    <a:pt x="360" y="398"/>
                  </a:lnTo>
                  <a:lnTo>
                    <a:pt x="357" y="394"/>
                  </a:lnTo>
                  <a:lnTo>
                    <a:pt x="355" y="395"/>
                  </a:lnTo>
                  <a:lnTo>
                    <a:pt x="354" y="394"/>
                  </a:lnTo>
                  <a:lnTo>
                    <a:pt x="350" y="394"/>
                  </a:lnTo>
                  <a:lnTo>
                    <a:pt x="347" y="392"/>
                  </a:lnTo>
                  <a:lnTo>
                    <a:pt x="345" y="392"/>
                  </a:lnTo>
                  <a:lnTo>
                    <a:pt x="342" y="391"/>
                  </a:lnTo>
                  <a:lnTo>
                    <a:pt x="342" y="389"/>
                  </a:lnTo>
                  <a:lnTo>
                    <a:pt x="340" y="389"/>
                  </a:lnTo>
                  <a:lnTo>
                    <a:pt x="339" y="388"/>
                  </a:lnTo>
                  <a:lnTo>
                    <a:pt x="338" y="388"/>
                  </a:lnTo>
                  <a:lnTo>
                    <a:pt x="335" y="387"/>
                  </a:lnTo>
                  <a:lnTo>
                    <a:pt x="334" y="387"/>
                  </a:lnTo>
                  <a:lnTo>
                    <a:pt x="333" y="385"/>
                  </a:lnTo>
                  <a:lnTo>
                    <a:pt x="333" y="382"/>
                  </a:lnTo>
                  <a:lnTo>
                    <a:pt x="332" y="380"/>
                  </a:lnTo>
                  <a:lnTo>
                    <a:pt x="330" y="379"/>
                  </a:lnTo>
                  <a:lnTo>
                    <a:pt x="328" y="377"/>
                  </a:lnTo>
                  <a:lnTo>
                    <a:pt x="327" y="376"/>
                  </a:lnTo>
                  <a:lnTo>
                    <a:pt x="324" y="376"/>
                  </a:lnTo>
                  <a:lnTo>
                    <a:pt x="323" y="377"/>
                  </a:lnTo>
                  <a:lnTo>
                    <a:pt x="322" y="377"/>
                  </a:lnTo>
                  <a:lnTo>
                    <a:pt x="321" y="375"/>
                  </a:lnTo>
                  <a:lnTo>
                    <a:pt x="320" y="374"/>
                  </a:lnTo>
                  <a:lnTo>
                    <a:pt x="319" y="374"/>
                  </a:lnTo>
                  <a:lnTo>
                    <a:pt x="317" y="373"/>
                  </a:lnTo>
                  <a:lnTo>
                    <a:pt x="313" y="373"/>
                  </a:lnTo>
                  <a:lnTo>
                    <a:pt x="311" y="374"/>
                  </a:lnTo>
                  <a:lnTo>
                    <a:pt x="311" y="373"/>
                  </a:lnTo>
                  <a:lnTo>
                    <a:pt x="310" y="374"/>
                  </a:lnTo>
                  <a:lnTo>
                    <a:pt x="309" y="374"/>
                  </a:lnTo>
                  <a:lnTo>
                    <a:pt x="305" y="373"/>
                  </a:lnTo>
                  <a:lnTo>
                    <a:pt x="303" y="372"/>
                  </a:lnTo>
                  <a:lnTo>
                    <a:pt x="301" y="372"/>
                  </a:lnTo>
                  <a:lnTo>
                    <a:pt x="299" y="374"/>
                  </a:lnTo>
                  <a:lnTo>
                    <a:pt x="297" y="374"/>
                  </a:lnTo>
                  <a:lnTo>
                    <a:pt x="297" y="373"/>
                  </a:lnTo>
                  <a:lnTo>
                    <a:pt x="294" y="373"/>
                  </a:lnTo>
                  <a:lnTo>
                    <a:pt x="294" y="374"/>
                  </a:lnTo>
                  <a:lnTo>
                    <a:pt x="292" y="374"/>
                  </a:lnTo>
                  <a:lnTo>
                    <a:pt x="292" y="375"/>
                  </a:lnTo>
                  <a:lnTo>
                    <a:pt x="294" y="375"/>
                  </a:lnTo>
                  <a:lnTo>
                    <a:pt x="295" y="376"/>
                  </a:lnTo>
                  <a:lnTo>
                    <a:pt x="294" y="377"/>
                  </a:lnTo>
                  <a:lnTo>
                    <a:pt x="291" y="377"/>
                  </a:lnTo>
                  <a:lnTo>
                    <a:pt x="291" y="379"/>
                  </a:lnTo>
                  <a:lnTo>
                    <a:pt x="289" y="381"/>
                  </a:lnTo>
                  <a:lnTo>
                    <a:pt x="286" y="381"/>
                  </a:lnTo>
                  <a:lnTo>
                    <a:pt x="285" y="380"/>
                  </a:lnTo>
                  <a:lnTo>
                    <a:pt x="283" y="380"/>
                  </a:lnTo>
                  <a:lnTo>
                    <a:pt x="283" y="379"/>
                  </a:lnTo>
                  <a:lnTo>
                    <a:pt x="282" y="379"/>
                  </a:lnTo>
                  <a:lnTo>
                    <a:pt x="278" y="374"/>
                  </a:lnTo>
                  <a:lnTo>
                    <a:pt x="274" y="374"/>
                  </a:lnTo>
                  <a:lnTo>
                    <a:pt x="274" y="375"/>
                  </a:lnTo>
                  <a:lnTo>
                    <a:pt x="273" y="375"/>
                  </a:lnTo>
                  <a:lnTo>
                    <a:pt x="273" y="376"/>
                  </a:lnTo>
                  <a:lnTo>
                    <a:pt x="271" y="376"/>
                  </a:lnTo>
                  <a:lnTo>
                    <a:pt x="267" y="374"/>
                  </a:lnTo>
                  <a:lnTo>
                    <a:pt x="266" y="374"/>
                  </a:lnTo>
                  <a:lnTo>
                    <a:pt x="266" y="375"/>
                  </a:lnTo>
                  <a:lnTo>
                    <a:pt x="261" y="375"/>
                  </a:lnTo>
                  <a:lnTo>
                    <a:pt x="261" y="379"/>
                  </a:lnTo>
                  <a:lnTo>
                    <a:pt x="257" y="379"/>
                  </a:lnTo>
                  <a:lnTo>
                    <a:pt x="255" y="380"/>
                  </a:lnTo>
                  <a:lnTo>
                    <a:pt x="254" y="380"/>
                  </a:lnTo>
                  <a:lnTo>
                    <a:pt x="254" y="381"/>
                  </a:lnTo>
                  <a:lnTo>
                    <a:pt x="253" y="382"/>
                  </a:lnTo>
                  <a:lnTo>
                    <a:pt x="253" y="383"/>
                  </a:lnTo>
                  <a:lnTo>
                    <a:pt x="252" y="385"/>
                  </a:lnTo>
                  <a:lnTo>
                    <a:pt x="252" y="388"/>
                  </a:lnTo>
                  <a:lnTo>
                    <a:pt x="251" y="389"/>
                  </a:lnTo>
                  <a:lnTo>
                    <a:pt x="247" y="386"/>
                  </a:lnTo>
                  <a:lnTo>
                    <a:pt x="243" y="386"/>
                  </a:lnTo>
                  <a:lnTo>
                    <a:pt x="243" y="387"/>
                  </a:lnTo>
                  <a:lnTo>
                    <a:pt x="242" y="388"/>
                  </a:lnTo>
                  <a:lnTo>
                    <a:pt x="240" y="388"/>
                  </a:lnTo>
                  <a:lnTo>
                    <a:pt x="239" y="387"/>
                  </a:lnTo>
                  <a:lnTo>
                    <a:pt x="239" y="386"/>
                  </a:lnTo>
                  <a:lnTo>
                    <a:pt x="240" y="383"/>
                  </a:lnTo>
                  <a:lnTo>
                    <a:pt x="241" y="383"/>
                  </a:lnTo>
                  <a:lnTo>
                    <a:pt x="241" y="382"/>
                  </a:lnTo>
                  <a:lnTo>
                    <a:pt x="240" y="382"/>
                  </a:lnTo>
                  <a:lnTo>
                    <a:pt x="240" y="376"/>
                  </a:lnTo>
                  <a:lnTo>
                    <a:pt x="239" y="375"/>
                  </a:lnTo>
                  <a:lnTo>
                    <a:pt x="239" y="374"/>
                  </a:lnTo>
                  <a:lnTo>
                    <a:pt x="237" y="375"/>
                  </a:lnTo>
                  <a:lnTo>
                    <a:pt x="235" y="375"/>
                  </a:lnTo>
                  <a:lnTo>
                    <a:pt x="233" y="374"/>
                  </a:lnTo>
                  <a:lnTo>
                    <a:pt x="233" y="372"/>
                  </a:lnTo>
                  <a:lnTo>
                    <a:pt x="230" y="372"/>
                  </a:lnTo>
                  <a:lnTo>
                    <a:pt x="230" y="370"/>
                  </a:lnTo>
                  <a:lnTo>
                    <a:pt x="228" y="366"/>
                  </a:lnTo>
                  <a:lnTo>
                    <a:pt x="228" y="363"/>
                  </a:lnTo>
                  <a:lnTo>
                    <a:pt x="227" y="363"/>
                  </a:lnTo>
                  <a:lnTo>
                    <a:pt x="226" y="362"/>
                  </a:lnTo>
                  <a:lnTo>
                    <a:pt x="226" y="361"/>
                  </a:lnTo>
                  <a:lnTo>
                    <a:pt x="221" y="366"/>
                  </a:lnTo>
                  <a:lnTo>
                    <a:pt x="221" y="367"/>
                  </a:lnTo>
                  <a:lnTo>
                    <a:pt x="216" y="367"/>
                  </a:lnTo>
                  <a:lnTo>
                    <a:pt x="216" y="368"/>
                  </a:lnTo>
                  <a:lnTo>
                    <a:pt x="215" y="370"/>
                  </a:lnTo>
                  <a:lnTo>
                    <a:pt x="216" y="372"/>
                  </a:lnTo>
                  <a:lnTo>
                    <a:pt x="215" y="372"/>
                  </a:lnTo>
                  <a:lnTo>
                    <a:pt x="215" y="373"/>
                  </a:lnTo>
                  <a:lnTo>
                    <a:pt x="212" y="375"/>
                  </a:lnTo>
                  <a:lnTo>
                    <a:pt x="210" y="375"/>
                  </a:lnTo>
                  <a:lnTo>
                    <a:pt x="210" y="374"/>
                  </a:lnTo>
                  <a:lnTo>
                    <a:pt x="209" y="374"/>
                  </a:lnTo>
                  <a:lnTo>
                    <a:pt x="207" y="375"/>
                  </a:lnTo>
                  <a:lnTo>
                    <a:pt x="205" y="375"/>
                  </a:lnTo>
                  <a:lnTo>
                    <a:pt x="205" y="372"/>
                  </a:lnTo>
                  <a:lnTo>
                    <a:pt x="204" y="370"/>
                  </a:lnTo>
                  <a:lnTo>
                    <a:pt x="204" y="369"/>
                  </a:lnTo>
                  <a:lnTo>
                    <a:pt x="205" y="368"/>
                  </a:lnTo>
                  <a:lnTo>
                    <a:pt x="204" y="368"/>
                  </a:lnTo>
                  <a:lnTo>
                    <a:pt x="199" y="367"/>
                  </a:lnTo>
                  <a:lnTo>
                    <a:pt x="199" y="361"/>
                  </a:lnTo>
                  <a:lnTo>
                    <a:pt x="198" y="361"/>
                  </a:lnTo>
                  <a:lnTo>
                    <a:pt x="198" y="357"/>
                  </a:lnTo>
                  <a:lnTo>
                    <a:pt x="197" y="356"/>
                  </a:lnTo>
                  <a:lnTo>
                    <a:pt x="196" y="356"/>
                  </a:lnTo>
                  <a:lnTo>
                    <a:pt x="196" y="357"/>
                  </a:lnTo>
                  <a:lnTo>
                    <a:pt x="195" y="357"/>
                  </a:lnTo>
                  <a:lnTo>
                    <a:pt x="195" y="356"/>
                  </a:lnTo>
                  <a:lnTo>
                    <a:pt x="193" y="356"/>
                  </a:lnTo>
                  <a:lnTo>
                    <a:pt x="193" y="355"/>
                  </a:lnTo>
                  <a:lnTo>
                    <a:pt x="191" y="355"/>
                  </a:lnTo>
                  <a:lnTo>
                    <a:pt x="191" y="354"/>
                  </a:lnTo>
                  <a:lnTo>
                    <a:pt x="190" y="352"/>
                  </a:lnTo>
                  <a:lnTo>
                    <a:pt x="189" y="350"/>
                  </a:lnTo>
                  <a:lnTo>
                    <a:pt x="189" y="346"/>
                  </a:lnTo>
                  <a:lnTo>
                    <a:pt x="190" y="345"/>
                  </a:lnTo>
                  <a:lnTo>
                    <a:pt x="189" y="344"/>
                  </a:lnTo>
                  <a:lnTo>
                    <a:pt x="189" y="343"/>
                  </a:lnTo>
                  <a:lnTo>
                    <a:pt x="187" y="342"/>
                  </a:lnTo>
                  <a:lnTo>
                    <a:pt x="187" y="340"/>
                  </a:lnTo>
                  <a:lnTo>
                    <a:pt x="186" y="342"/>
                  </a:lnTo>
                  <a:lnTo>
                    <a:pt x="185" y="342"/>
                  </a:lnTo>
                  <a:lnTo>
                    <a:pt x="181" y="340"/>
                  </a:lnTo>
                  <a:lnTo>
                    <a:pt x="180" y="339"/>
                  </a:lnTo>
                  <a:lnTo>
                    <a:pt x="178" y="339"/>
                  </a:lnTo>
                  <a:lnTo>
                    <a:pt x="178" y="340"/>
                  </a:lnTo>
                  <a:lnTo>
                    <a:pt x="179" y="340"/>
                  </a:lnTo>
                  <a:lnTo>
                    <a:pt x="178" y="342"/>
                  </a:lnTo>
                  <a:lnTo>
                    <a:pt x="177" y="342"/>
                  </a:lnTo>
                  <a:lnTo>
                    <a:pt x="176" y="340"/>
                  </a:lnTo>
                  <a:lnTo>
                    <a:pt x="176" y="339"/>
                  </a:lnTo>
                  <a:lnTo>
                    <a:pt x="174" y="338"/>
                  </a:lnTo>
                  <a:lnTo>
                    <a:pt x="173" y="338"/>
                  </a:lnTo>
                  <a:lnTo>
                    <a:pt x="172" y="337"/>
                  </a:lnTo>
                  <a:lnTo>
                    <a:pt x="171" y="337"/>
                  </a:lnTo>
                  <a:lnTo>
                    <a:pt x="168" y="336"/>
                  </a:lnTo>
                  <a:lnTo>
                    <a:pt x="168" y="334"/>
                  </a:lnTo>
                  <a:lnTo>
                    <a:pt x="166" y="332"/>
                  </a:lnTo>
                  <a:lnTo>
                    <a:pt x="165" y="332"/>
                  </a:lnTo>
                  <a:lnTo>
                    <a:pt x="165" y="333"/>
                  </a:lnTo>
                  <a:lnTo>
                    <a:pt x="166" y="333"/>
                  </a:lnTo>
                  <a:lnTo>
                    <a:pt x="166" y="334"/>
                  </a:lnTo>
                  <a:lnTo>
                    <a:pt x="165" y="336"/>
                  </a:lnTo>
                  <a:lnTo>
                    <a:pt x="162" y="336"/>
                  </a:lnTo>
                  <a:lnTo>
                    <a:pt x="161" y="337"/>
                  </a:lnTo>
                  <a:lnTo>
                    <a:pt x="158" y="337"/>
                  </a:lnTo>
                  <a:lnTo>
                    <a:pt x="154" y="333"/>
                  </a:lnTo>
                  <a:lnTo>
                    <a:pt x="154" y="331"/>
                  </a:lnTo>
                  <a:lnTo>
                    <a:pt x="153" y="331"/>
                  </a:lnTo>
                  <a:lnTo>
                    <a:pt x="153" y="329"/>
                  </a:lnTo>
                  <a:lnTo>
                    <a:pt x="149" y="329"/>
                  </a:lnTo>
                  <a:lnTo>
                    <a:pt x="147" y="326"/>
                  </a:lnTo>
                  <a:lnTo>
                    <a:pt x="147" y="325"/>
                  </a:lnTo>
                  <a:lnTo>
                    <a:pt x="148" y="324"/>
                  </a:lnTo>
                  <a:lnTo>
                    <a:pt x="150" y="324"/>
                  </a:lnTo>
                  <a:lnTo>
                    <a:pt x="153" y="323"/>
                  </a:lnTo>
                  <a:lnTo>
                    <a:pt x="153" y="321"/>
                  </a:lnTo>
                  <a:lnTo>
                    <a:pt x="154" y="321"/>
                  </a:lnTo>
                  <a:lnTo>
                    <a:pt x="153" y="320"/>
                  </a:lnTo>
                  <a:lnTo>
                    <a:pt x="153" y="315"/>
                  </a:lnTo>
                  <a:lnTo>
                    <a:pt x="152" y="314"/>
                  </a:lnTo>
                  <a:lnTo>
                    <a:pt x="150" y="314"/>
                  </a:lnTo>
                  <a:lnTo>
                    <a:pt x="150" y="315"/>
                  </a:lnTo>
                  <a:lnTo>
                    <a:pt x="149" y="318"/>
                  </a:lnTo>
                  <a:lnTo>
                    <a:pt x="142" y="318"/>
                  </a:lnTo>
                  <a:lnTo>
                    <a:pt x="141" y="319"/>
                  </a:lnTo>
                  <a:lnTo>
                    <a:pt x="140" y="319"/>
                  </a:lnTo>
                  <a:lnTo>
                    <a:pt x="140" y="318"/>
                  </a:lnTo>
                  <a:lnTo>
                    <a:pt x="137" y="318"/>
                  </a:lnTo>
                  <a:lnTo>
                    <a:pt x="137" y="319"/>
                  </a:lnTo>
                  <a:lnTo>
                    <a:pt x="136" y="318"/>
                  </a:lnTo>
                  <a:lnTo>
                    <a:pt x="136" y="314"/>
                  </a:lnTo>
                  <a:lnTo>
                    <a:pt x="133" y="314"/>
                  </a:lnTo>
                  <a:lnTo>
                    <a:pt x="131" y="313"/>
                  </a:lnTo>
                  <a:lnTo>
                    <a:pt x="130" y="313"/>
                  </a:lnTo>
                  <a:lnTo>
                    <a:pt x="130" y="311"/>
                  </a:lnTo>
                  <a:lnTo>
                    <a:pt x="127" y="311"/>
                  </a:lnTo>
                  <a:lnTo>
                    <a:pt x="127" y="309"/>
                  </a:lnTo>
                  <a:lnTo>
                    <a:pt x="125" y="309"/>
                  </a:lnTo>
                  <a:lnTo>
                    <a:pt x="122" y="308"/>
                  </a:lnTo>
                  <a:lnTo>
                    <a:pt x="121" y="308"/>
                  </a:lnTo>
                  <a:lnTo>
                    <a:pt x="119" y="307"/>
                  </a:lnTo>
                  <a:lnTo>
                    <a:pt x="116" y="307"/>
                  </a:lnTo>
                  <a:lnTo>
                    <a:pt x="117" y="308"/>
                  </a:lnTo>
                  <a:lnTo>
                    <a:pt x="118" y="311"/>
                  </a:lnTo>
                  <a:lnTo>
                    <a:pt x="118" y="313"/>
                  </a:lnTo>
                  <a:lnTo>
                    <a:pt x="119" y="314"/>
                  </a:lnTo>
                  <a:lnTo>
                    <a:pt x="119" y="315"/>
                  </a:lnTo>
                  <a:lnTo>
                    <a:pt x="121" y="315"/>
                  </a:lnTo>
                  <a:lnTo>
                    <a:pt x="122" y="317"/>
                  </a:lnTo>
                  <a:lnTo>
                    <a:pt x="122" y="319"/>
                  </a:lnTo>
                  <a:lnTo>
                    <a:pt x="123" y="320"/>
                  </a:lnTo>
                  <a:lnTo>
                    <a:pt x="123" y="321"/>
                  </a:lnTo>
                  <a:lnTo>
                    <a:pt x="122" y="321"/>
                  </a:lnTo>
                  <a:lnTo>
                    <a:pt x="122" y="320"/>
                  </a:lnTo>
                  <a:lnTo>
                    <a:pt x="121" y="320"/>
                  </a:lnTo>
                  <a:lnTo>
                    <a:pt x="121" y="321"/>
                  </a:lnTo>
                  <a:lnTo>
                    <a:pt x="118" y="321"/>
                  </a:lnTo>
                  <a:lnTo>
                    <a:pt x="117" y="323"/>
                  </a:lnTo>
                  <a:lnTo>
                    <a:pt x="115" y="323"/>
                  </a:lnTo>
                  <a:lnTo>
                    <a:pt x="112" y="325"/>
                  </a:lnTo>
                  <a:lnTo>
                    <a:pt x="112" y="326"/>
                  </a:lnTo>
                  <a:lnTo>
                    <a:pt x="110" y="329"/>
                  </a:lnTo>
                  <a:lnTo>
                    <a:pt x="106" y="329"/>
                  </a:lnTo>
                  <a:lnTo>
                    <a:pt x="104" y="326"/>
                  </a:lnTo>
                  <a:lnTo>
                    <a:pt x="104" y="325"/>
                  </a:lnTo>
                  <a:lnTo>
                    <a:pt x="103" y="323"/>
                  </a:lnTo>
                  <a:lnTo>
                    <a:pt x="103" y="321"/>
                  </a:lnTo>
                  <a:lnTo>
                    <a:pt x="100" y="319"/>
                  </a:lnTo>
                  <a:lnTo>
                    <a:pt x="99" y="317"/>
                  </a:lnTo>
                  <a:lnTo>
                    <a:pt x="98" y="315"/>
                  </a:lnTo>
                  <a:lnTo>
                    <a:pt x="96" y="314"/>
                  </a:lnTo>
                  <a:lnTo>
                    <a:pt x="94" y="313"/>
                  </a:lnTo>
                  <a:lnTo>
                    <a:pt x="94" y="311"/>
                  </a:lnTo>
                  <a:lnTo>
                    <a:pt x="91" y="311"/>
                  </a:lnTo>
                  <a:lnTo>
                    <a:pt x="90" y="308"/>
                  </a:lnTo>
                  <a:lnTo>
                    <a:pt x="89" y="308"/>
                  </a:lnTo>
                  <a:lnTo>
                    <a:pt x="89" y="306"/>
                  </a:lnTo>
                  <a:lnTo>
                    <a:pt x="90" y="306"/>
                  </a:lnTo>
                  <a:lnTo>
                    <a:pt x="90" y="305"/>
                  </a:lnTo>
                  <a:lnTo>
                    <a:pt x="91" y="305"/>
                  </a:lnTo>
                  <a:lnTo>
                    <a:pt x="92" y="303"/>
                  </a:lnTo>
                  <a:lnTo>
                    <a:pt x="92" y="302"/>
                  </a:lnTo>
                  <a:lnTo>
                    <a:pt x="96" y="302"/>
                  </a:lnTo>
                  <a:lnTo>
                    <a:pt x="96" y="301"/>
                  </a:lnTo>
                  <a:lnTo>
                    <a:pt x="97" y="301"/>
                  </a:lnTo>
                  <a:lnTo>
                    <a:pt x="97" y="299"/>
                  </a:lnTo>
                  <a:lnTo>
                    <a:pt x="98" y="297"/>
                  </a:lnTo>
                  <a:lnTo>
                    <a:pt x="98" y="296"/>
                  </a:lnTo>
                  <a:lnTo>
                    <a:pt x="93" y="291"/>
                  </a:lnTo>
                  <a:lnTo>
                    <a:pt x="90" y="291"/>
                  </a:lnTo>
                  <a:lnTo>
                    <a:pt x="89" y="293"/>
                  </a:lnTo>
                  <a:lnTo>
                    <a:pt x="89" y="294"/>
                  </a:lnTo>
                  <a:lnTo>
                    <a:pt x="87" y="294"/>
                  </a:lnTo>
                  <a:lnTo>
                    <a:pt x="85" y="293"/>
                  </a:lnTo>
                  <a:lnTo>
                    <a:pt x="84" y="293"/>
                  </a:lnTo>
                  <a:lnTo>
                    <a:pt x="81" y="295"/>
                  </a:lnTo>
                  <a:lnTo>
                    <a:pt x="79" y="295"/>
                  </a:lnTo>
                  <a:lnTo>
                    <a:pt x="79" y="294"/>
                  </a:lnTo>
                  <a:lnTo>
                    <a:pt x="80" y="294"/>
                  </a:lnTo>
                  <a:lnTo>
                    <a:pt x="80" y="293"/>
                  </a:lnTo>
                  <a:lnTo>
                    <a:pt x="79" y="291"/>
                  </a:lnTo>
                  <a:lnTo>
                    <a:pt x="79" y="290"/>
                  </a:lnTo>
                  <a:lnTo>
                    <a:pt x="78" y="290"/>
                  </a:lnTo>
                  <a:lnTo>
                    <a:pt x="78" y="289"/>
                  </a:lnTo>
                  <a:lnTo>
                    <a:pt x="75" y="290"/>
                  </a:lnTo>
                  <a:lnTo>
                    <a:pt x="73" y="290"/>
                  </a:lnTo>
                  <a:lnTo>
                    <a:pt x="72" y="287"/>
                  </a:lnTo>
                  <a:lnTo>
                    <a:pt x="71" y="286"/>
                  </a:lnTo>
                  <a:lnTo>
                    <a:pt x="67" y="287"/>
                  </a:lnTo>
                  <a:lnTo>
                    <a:pt x="66" y="287"/>
                  </a:lnTo>
                  <a:lnTo>
                    <a:pt x="66" y="286"/>
                  </a:lnTo>
                  <a:lnTo>
                    <a:pt x="65" y="286"/>
                  </a:lnTo>
                  <a:lnTo>
                    <a:pt x="56" y="282"/>
                  </a:lnTo>
                  <a:lnTo>
                    <a:pt x="55" y="282"/>
                  </a:lnTo>
                  <a:lnTo>
                    <a:pt x="54" y="283"/>
                  </a:lnTo>
                  <a:lnTo>
                    <a:pt x="54" y="284"/>
                  </a:lnTo>
                  <a:lnTo>
                    <a:pt x="53" y="284"/>
                  </a:lnTo>
                  <a:lnTo>
                    <a:pt x="53" y="280"/>
                  </a:lnTo>
                  <a:lnTo>
                    <a:pt x="50" y="280"/>
                  </a:lnTo>
                  <a:lnTo>
                    <a:pt x="50" y="278"/>
                  </a:lnTo>
                  <a:lnTo>
                    <a:pt x="49" y="278"/>
                  </a:lnTo>
                  <a:lnTo>
                    <a:pt x="49" y="276"/>
                  </a:lnTo>
                  <a:lnTo>
                    <a:pt x="48" y="275"/>
                  </a:lnTo>
                  <a:lnTo>
                    <a:pt x="49" y="274"/>
                  </a:lnTo>
                  <a:lnTo>
                    <a:pt x="49" y="272"/>
                  </a:lnTo>
                  <a:lnTo>
                    <a:pt x="47" y="270"/>
                  </a:lnTo>
                  <a:lnTo>
                    <a:pt x="44" y="270"/>
                  </a:lnTo>
                  <a:lnTo>
                    <a:pt x="44" y="268"/>
                  </a:lnTo>
                  <a:lnTo>
                    <a:pt x="43" y="269"/>
                  </a:lnTo>
                  <a:lnTo>
                    <a:pt x="43" y="270"/>
                  </a:lnTo>
                  <a:lnTo>
                    <a:pt x="42" y="270"/>
                  </a:lnTo>
                  <a:lnTo>
                    <a:pt x="41" y="269"/>
                  </a:lnTo>
                  <a:lnTo>
                    <a:pt x="38" y="269"/>
                  </a:lnTo>
                  <a:lnTo>
                    <a:pt x="38" y="268"/>
                  </a:lnTo>
                  <a:lnTo>
                    <a:pt x="37" y="268"/>
                  </a:lnTo>
                  <a:lnTo>
                    <a:pt x="37" y="269"/>
                  </a:lnTo>
                  <a:lnTo>
                    <a:pt x="36" y="269"/>
                  </a:lnTo>
                  <a:lnTo>
                    <a:pt x="36" y="270"/>
                  </a:lnTo>
                  <a:lnTo>
                    <a:pt x="37" y="271"/>
                  </a:lnTo>
                  <a:lnTo>
                    <a:pt x="37" y="278"/>
                  </a:lnTo>
                  <a:lnTo>
                    <a:pt x="30" y="278"/>
                  </a:lnTo>
                  <a:lnTo>
                    <a:pt x="30" y="276"/>
                  </a:lnTo>
                  <a:lnTo>
                    <a:pt x="32" y="275"/>
                  </a:lnTo>
                  <a:lnTo>
                    <a:pt x="34" y="269"/>
                  </a:lnTo>
                  <a:lnTo>
                    <a:pt x="36" y="264"/>
                  </a:lnTo>
                  <a:lnTo>
                    <a:pt x="36" y="262"/>
                  </a:lnTo>
                  <a:lnTo>
                    <a:pt x="37" y="262"/>
                  </a:lnTo>
                  <a:lnTo>
                    <a:pt x="37" y="256"/>
                  </a:lnTo>
                  <a:lnTo>
                    <a:pt x="38" y="254"/>
                  </a:lnTo>
                  <a:lnTo>
                    <a:pt x="38" y="250"/>
                  </a:lnTo>
                  <a:lnTo>
                    <a:pt x="36" y="247"/>
                  </a:lnTo>
                  <a:lnTo>
                    <a:pt x="36" y="239"/>
                  </a:lnTo>
                  <a:lnTo>
                    <a:pt x="35" y="238"/>
                  </a:lnTo>
                  <a:lnTo>
                    <a:pt x="34" y="238"/>
                  </a:lnTo>
                  <a:lnTo>
                    <a:pt x="32" y="237"/>
                  </a:lnTo>
                  <a:lnTo>
                    <a:pt x="31" y="237"/>
                  </a:lnTo>
                  <a:lnTo>
                    <a:pt x="30" y="235"/>
                  </a:lnTo>
                  <a:lnTo>
                    <a:pt x="29" y="235"/>
                  </a:lnTo>
                  <a:lnTo>
                    <a:pt x="27" y="234"/>
                  </a:lnTo>
                  <a:lnTo>
                    <a:pt x="25" y="233"/>
                  </a:lnTo>
                  <a:lnTo>
                    <a:pt x="25" y="231"/>
                  </a:lnTo>
                  <a:lnTo>
                    <a:pt x="27" y="229"/>
                  </a:lnTo>
                  <a:lnTo>
                    <a:pt x="27" y="223"/>
                  </a:lnTo>
                  <a:lnTo>
                    <a:pt x="24" y="221"/>
                  </a:lnTo>
                  <a:lnTo>
                    <a:pt x="23" y="221"/>
                  </a:lnTo>
                  <a:lnTo>
                    <a:pt x="23" y="217"/>
                  </a:lnTo>
                  <a:lnTo>
                    <a:pt x="21" y="215"/>
                  </a:lnTo>
                  <a:lnTo>
                    <a:pt x="21" y="211"/>
                  </a:lnTo>
                  <a:lnTo>
                    <a:pt x="24" y="208"/>
                  </a:lnTo>
                  <a:lnTo>
                    <a:pt x="24" y="207"/>
                  </a:lnTo>
                  <a:lnTo>
                    <a:pt x="25" y="205"/>
                  </a:lnTo>
                  <a:lnTo>
                    <a:pt x="25" y="201"/>
                  </a:lnTo>
                  <a:lnTo>
                    <a:pt x="27" y="200"/>
                  </a:lnTo>
                  <a:lnTo>
                    <a:pt x="27" y="197"/>
                  </a:lnTo>
                  <a:lnTo>
                    <a:pt x="28" y="196"/>
                  </a:lnTo>
                  <a:lnTo>
                    <a:pt x="24" y="192"/>
                  </a:lnTo>
                  <a:lnTo>
                    <a:pt x="25" y="191"/>
                  </a:lnTo>
                  <a:lnTo>
                    <a:pt x="25" y="184"/>
                  </a:lnTo>
                  <a:lnTo>
                    <a:pt x="24" y="183"/>
                  </a:lnTo>
                  <a:lnTo>
                    <a:pt x="23" y="183"/>
                  </a:lnTo>
                  <a:lnTo>
                    <a:pt x="22" y="182"/>
                  </a:lnTo>
                  <a:lnTo>
                    <a:pt x="21" y="182"/>
                  </a:lnTo>
                  <a:lnTo>
                    <a:pt x="21" y="180"/>
                  </a:lnTo>
                  <a:lnTo>
                    <a:pt x="19" y="178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22" y="168"/>
                  </a:lnTo>
                  <a:lnTo>
                    <a:pt x="22" y="164"/>
                  </a:lnTo>
                  <a:lnTo>
                    <a:pt x="23" y="161"/>
                  </a:lnTo>
                  <a:lnTo>
                    <a:pt x="19" y="158"/>
                  </a:lnTo>
                  <a:lnTo>
                    <a:pt x="16" y="157"/>
                  </a:lnTo>
                  <a:lnTo>
                    <a:pt x="15" y="154"/>
                  </a:lnTo>
                  <a:lnTo>
                    <a:pt x="13" y="154"/>
                  </a:lnTo>
                  <a:lnTo>
                    <a:pt x="12" y="151"/>
                  </a:lnTo>
                  <a:lnTo>
                    <a:pt x="7" y="147"/>
                  </a:lnTo>
                  <a:lnTo>
                    <a:pt x="5" y="145"/>
                  </a:lnTo>
                  <a:lnTo>
                    <a:pt x="3" y="145"/>
                  </a:lnTo>
                  <a:lnTo>
                    <a:pt x="0" y="142"/>
                  </a:lnTo>
                  <a:lnTo>
                    <a:pt x="2" y="141"/>
                  </a:lnTo>
                  <a:lnTo>
                    <a:pt x="3" y="141"/>
                  </a:lnTo>
                  <a:lnTo>
                    <a:pt x="3" y="139"/>
                  </a:lnTo>
                  <a:lnTo>
                    <a:pt x="2" y="136"/>
                  </a:lnTo>
                  <a:lnTo>
                    <a:pt x="2" y="135"/>
                  </a:lnTo>
                  <a:lnTo>
                    <a:pt x="4" y="133"/>
                  </a:lnTo>
                  <a:lnTo>
                    <a:pt x="9" y="130"/>
                  </a:lnTo>
                  <a:lnTo>
                    <a:pt x="10" y="128"/>
                  </a:lnTo>
                  <a:lnTo>
                    <a:pt x="11" y="127"/>
                  </a:lnTo>
                  <a:lnTo>
                    <a:pt x="12" y="123"/>
                  </a:lnTo>
                  <a:lnTo>
                    <a:pt x="12" y="121"/>
                  </a:lnTo>
                  <a:lnTo>
                    <a:pt x="11" y="119"/>
                  </a:lnTo>
                  <a:lnTo>
                    <a:pt x="12" y="118"/>
                  </a:lnTo>
                  <a:lnTo>
                    <a:pt x="12" y="117"/>
                  </a:lnTo>
                  <a:lnTo>
                    <a:pt x="13" y="117"/>
                  </a:lnTo>
                  <a:lnTo>
                    <a:pt x="13" y="116"/>
                  </a:lnTo>
                  <a:lnTo>
                    <a:pt x="15" y="115"/>
                  </a:lnTo>
                  <a:lnTo>
                    <a:pt x="13" y="114"/>
                  </a:lnTo>
                  <a:lnTo>
                    <a:pt x="13" y="112"/>
                  </a:lnTo>
                  <a:lnTo>
                    <a:pt x="12" y="112"/>
                  </a:lnTo>
                  <a:lnTo>
                    <a:pt x="12" y="109"/>
                  </a:lnTo>
                  <a:lnTo>
                    <a:pt x="11" y="104"/>
                  </a:lnTo>
                  <a:lnTo>
                    <a:pt x="11" y="100"/>
                  </a:lnTo>
                  <a:lnTo>
                    <a:pt x="10" y="99"/>
                  </a:lnTo>
                  <a:lnTo>
                    <a:pt x="10" y="98"/>
                  </a:lnTo>
                  <a:lnTo>
                    <a:pt x="9" y="96"/>
                  </a:lnTo>
                  <a:lnTo>
                    <a:pt x="9" y="90"/>
                  </a:lnTo>
                  <a:lnTo>
                    <a:pt x="7" y="87"/>
                  </a:lnTo>
                  <a:lnTo>
                    <a:pt x="6" y="86"/>
                  </a:lnTo>
                  <a:lnTo>
                    <a:pt x="6" y="82"/>
                  </a:lnTo>
                  <a:lnTo>
                    <a:pt x="7" y="82"/>
                  </a:lnTo>
                  <a:lnTo>
                    <a:pt x="9" y="81"/>
                  </a:lnTo>
                  <a:lnTo>
                    <a:pt x="7" y="80"/>
                  </a:lnTo>
                  <a:lnTo>
                    <a:pt x="10" y="80"/>
                  </a:lnTo>
                  <a:lnTo>
                    <a:pt x="10" y="81"/>
                  </a:lnTo>
                  <a:lnTo>
                    <a:pt x="11" y="81"/>
                  </a:lnTo>
                  <a:lnTo>
                    <a:pt x="12" y="82"/>
                  </a:lnTo>
                  <a:lnTo>
                    <a:pt x="12" y="84"/>
                  </a:lnTo>
                  <a:lnTo>
                    <a:pt x="15" y="84"/>
                  </a:lnTo>
                  <a:lnTo>
                    <a:pt x="17" y="85"/>
                  </a:lnTo>
                  <a:lnTo>
                    <a:pt x="18" y="85"/>
                  </a:lnTo>
                  <a:lnTo>
                    <a:pt x="18" y="86"/>
                  </a:lnTo>
                  <a:lnTo>
                    <a:pt x="21" y="88"/>
                  </a:lnTo>
                  <a:lnTo>
                    <a:pt x="21" y="87"/>
                  </a:lnTo>
                  <a:lnTo>
                    <a:pt x="22" y="87"/>
                  </a:lnTo>
                  <a:lnTo>
                    <a:pt x="22" y="86"/>
                  </a:lnTo>
                  <a:lnTo>
                    <a:pt x="21" y="86"/>
                  </a:lnTo>
                  <a:lnTo>
                    <a:pt x="19" y="85"/>
                  </a:lnTo>
                  <a:lnTo>
                    <a:pt x="18" y="82"/>
                  </a:lnTo>
                  <a:lnTo>
                    <a:pt x="19" y="80"/>
                  </a:lnTo>
                  <a:lnTo>
                    <a:pt x="19" y="78"/>
                  </a:lnTo>
                  <a:lnTo>
                    <a:pt x="22" y="78"/>
                  </a:lnTo>
                  <a:lnTo>
                    <a:pt x="22" y="73"/>
                  </a:lnTo>
                  <a:lnTo>
                    <a:pt x="21" y="74"/>
                  </a:lnTo>
                  <a:lnTo>
                    <a:pt x="19" y="74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19" y="72"/>
                  </a:lnTo>
                  <a:lnTo>
                    <a:pt x="19" y="71"/>
                  </a:lnTo>
                  <a:lnTo>
                    <a:pt x="15" y="71"/>
                  </a:lnTo>
                  <a:lnTo>
                    <a:pt x="13" y="69"/>
                  </a:lnTo>
                  <a:lnTo>
                    <a:pt x="15" y="68"/>
                  </a:lnTo>
                  <a:lnTo>
                    <a:pt x="11" y="68"/>
                  </a:lnTo>
                  <a:lnTo>
                    <a:pt x="11" y="69"/>
                  </a:lnTo>
                  <a:lnTo>
                    <a:pt x="12" y="69"/>
                  </a:lnTo>
                  <a:lnTo>
                    <a:pt x="13" y="71"/>
                  </a:lnTo>
                  <a:lnTo>
                    <a:pt x="13" y="72"/>
                  </a:lnTo>
                  <a:lnTo>
                    <a:pt x="12" y="72"/>
                  </a:lnTo>
                  <a:lnTo>
                    <a:pt x="11" y="73"/>
                  </a:lnTo>
                  <a:lnTo>
                    <a:pt x="10" y="73"/>
                  </a:lnTo>
                  <a:lnTo>
                    <a:pt x="10" y="74"/>
                  </a:lnTo>
                  <a:lnTo>
                    <a:pt x="9" y="74"/>
                  </a:lnTo>
                  <a:lnTo>
                    <a:pt x="4" y="69"/>
                  </a:lnTo>
                  <a:lnTo>
                    <a:pt x="4" y="68"/>
                  </a:lnTo>
                  <a:lnTo>
                    <a:pt x="3" y="68"/>
                  </a:lnTo>
                  <a:lnTo>
                    <a:pt x="4" y="67"/>
                  </a:lnTo>
                  <a:lnTo>
                    <a:pt x="4" y="66"/>
                  </a:lnTo>
                  <a:lnTo>
                    <a:pt x="5" y="66"/>
                  </a:lnTo>
                  <a:lnTo>
                    <a:pt x="7" y="67"/>
                  </a:lnTo>
                  <a:lnTo>
                    <a:pt x="12" y="67"/>
                  </a:lnTo>
                  <a:lnTo>
                    <a:pt x="15" y="66"/>
                  </a:lnTo>
                  <a:lnTo>
                    <a:pt x="17" y="63"/>
                  </a:lnTo>
                  <a:lnTo>
                    <a:pt x="29" y="59"/>
                  </a:lnTo>
                  <a:lnTo>
                    <a:pt x="38" y="56"/>
                  </a:lnTo>
                  <a:lnTo>
                    <a:pt x="50" y="51"/>
                  </a:lnTo>
                  <a:lnTo>
                    <a:pt x="58" y="49"/>
                  </a:lnTo>
                  <a:lnTo>
                    <a:pt x="66" y="47"/>
                  </a:lnTo>
                  <a:lnTo>
                    <a:pt x="74" y="43"/>
                  </a:lnTo>
                  <a:lnTo>
                    <a:pt x="81" y="42"/>
                  </a:lnTo>
                  <a:lnTo>
                    <a:pt x="84" y="42"/>
                  </a:lnTo>
                  <a:lnTo>
                    <a:pt x="83" y="42"/>
                  </a:lnTo>
                  <a:lnTo>
                    <a:pt x="84" y="43"/>
                  </a:lnTo>
                  <a:lnTo>
                    <a:pt x="87" y="42"/>
                  </a:lnTo>
                  <a:lnTo>
                    <a:pt x="87" y="41"/>
                  </a:lnTo>
                  <a:lnTo>
                    <a:pt x="89" y="41"/>
                  </a:lnTo>
                  <a:lnTo>
                    <a:pt x="89" y="39"/>
                  </a:lnTo>
                  <a:lnTo>
                    <a:pt x="87" y="39"/>
                  </a:lnTo>
                  <a:lnTo>
                    <a:pt x="90" y="37"/>
                  </a:lnTo>
                  <a:lnTo>
                    <a:pt x="92" y="37"/>
                  </a:lnTo>
                  <a:lnTo>
                    <a:pt x="92" y="36"/>
                  </a:lnTo>
                  <a:lnTo>
                    <a:pt x="93" y="36"/>
                  </a:lnTo>
                  <a:lnTo>
                    <a:pt x="94" y="35"/>
                  </a:lnTo>
                  <a:lnTo>
                    <a:pt x="93" y="34"/>
                  </a:lnTo>
                  <a:lnTo>
                    <a:pt x="92" y="35"/>
                  </a:lnTo>
                  <a:lnTo>
                    <a:pt x="93" y="32"/>
                  </a:lnTo>
                  <a:lnTo>
                    <a:pt x="98" y="25"/>
                  </a:lnTo>
                  <a:lnTo>
                    <a:pt x="98" y="26"/>
                  </a:lnTo>
                  <a:lnTo>
                    <a:pt x="99" y="28"/>
                  </a:lnTo>
                  <a:lnTo>
                    <a:pt x="99" y="26"/>
                  </a:lnTo>
                  <a:lnTo>
                    <a:pt x="100" y="26"/>
                  </a:lnTo>
                  <a:lnTo>
                    <a:pt x="100" y="25"/>
                  </a:lnTo>
                  <a:lnTo>
                    <a:pt x="99" y="25"/>
                  </a:lnTo>
                  <a:lnTo>
                    <a:pt x="99" y="24"/>
                  </a:lnTo>
                  <a:lnTo>
                    <a:pt x="102" y="23"/>
                  </a:lnTo>
                  <a:lnTo>
                    <a:pt x="104" y="20"/>
                  </a:lnTo>
                  <a:lnTo>
                    <a:pt x="112" y="19"/>
                  </a:lnTo>
                  <a:lnTo>
                    <a:pt x="116" y="18"/>
                  </a:lnTo>
                  <a:lnTo>
                    <a:pt x="118" y="18"/>
                  </a:lnTo>
                  <a:lnTo>
                    <a:pt x="119" y="17"/>
                  </a:lnTo>
                  <a:lnTo>
                    <a:pt x="124" y="13"/>
                  </a:lnTo>
                  <a:lnTo>
                    <a:pt x="136" y="7"/>
                  </a:lnTo>
                  <a:lnTo>
                    <a:pt x="153" y="4"/>
                  </a:lnTo>
                  <a:lnTo>
                    <a:pt x="160" y="1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3A33A9E0-8719-4D54-8F93-19C99343B6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7719" y="2866149"/>
              <a:ext cx="195126" cy="233670"/>
            </a:xfrm>
            <a:custGeom>
              <a:avLst/>
              <a:gdLst/>
              <a:ahLst/>
              <a:cxnLst>
                <a:cxn ang="0">
                  <a:pos x="22" y="154"/>
                </a:cxn>
                <a:cxn ang="0">
                  <a:pos x="32" y="153"/>
                </a:cxn>
                <a:cxn ang="0">
                  <a:pos x="25" y="162"/>
                </a:cxn>
                <a:cxn ang="0">
                  <a:pos x="7" y="158"/>
                </a:cxn>
                <a:cxn ang="0">
                  <a:pos x="60" y="148"/>
                </a:cxn>
                <a:cxn ang="0">
                  <a:pos x="65" y="29"/>
                </a:cxn>
                <a:cxn ang="0">
                  <a:pos x="62" y="31"/>
                </a:cxn>
                <a:cxn ang="0">
                  <a:pos x="65" y="24"/>
                </a:cxn>
                <a:cxn ang="0">
                  <a:pos x="86" y="12"/>
                </a:cxn>
                <a:cxn ang="0">
                  <a:pos x="81" y="11"/>
                </a:cxn>
                <a:cxn ang="0">
                  <a:pos x="150" y="16"/>
                </a:cxn>
                <a:cxn ang="0">
                  <a:pos x="158" y="22"/>
                </a:cxn>
                <a:cxn ang="0">
                  <a:pos x="161" y="44"/>
                </a:cxn>
                <a:cxn ang="0">
                  <a:pos x="144" y="65"/>
                </a:cxn>
                <a:cxn ang="0">
                  <a:pos x="143" y="78"/>
                </a:cxn>
                <a:cxn ang="0">
                  <a:pos x="155" y="93"/>
                </a:cxn>
                <a:cxn ang="0">
                  <a:pos x="143" y="102"/>
                </a:cxn>
                <a:cxn ang="0">
                  <a:pos x="146" y="110"/>
                </a:cxn>
                <a:cxn ang="0">
                  <a:pos x="135" y="117"/>
                </a:cxn>
                <a:cxn ang="0">
                  <a:pos x="125" y="119"/>
                </a:cxn>
                <a:cxn ang="0">
                  <a:pos x="118" y="119"/>
                </a:cxn>
                <a:cxn ang="0">
                  <a:pos x="110" y="128"/>
                </a:cxn>
                <a:cxn ang="0">
                  <a:pos x="118" y="141"/>
                </a:cxn>
                <a:cxn ang="0">
                  <a:pos x="115" y="165"/>
                </a:cxn>
                <a:cxn ang="0">
                  <a:pos x="109" y="174"/>
                </a:cxn>
                <a:cxn ang="0">
                  <a:pos x="112" y="179"/>
                </a:cxn>
                <a:cxn ang="0">
                  <a:pos x="111" y="191"/>
                </a:cxn>
                <a:cxn ang="0">
                  <a:pos x="99" y="190"/>
                </a:cxn>
                <a:cxn ang="0">
                  <a:pos x="100" y="179"/>
                </a:cxn>
                <a:cxn ang="0">
                  <a:pos x="103" y="166"/>
                </a:cxn>
                <a:cxn ang="0">
                  <a:pos x="92" y="158"/>
                </a:cxn>
                <a:cxn ang="0">
                  <a:pos x="75" y="155"/>
                </a:cxn>
                <a:cxn ang="0">
                  <a:pos x="69" y="147"/>
                </a:cxn>
                <a:cxn ang="0">
                  <a:pos x="60" y="143"/>
                </a:cxn>
                <a:cxn ang="0">
                  <a:pos x="43" y="147"/>
                </a:cxn>
                <a:cxn ang="0">
                  <a:pos x="38" y="149"/>
                </a:cxn>
                <a:cxn ang="0">
                  <a:pos x="25" y="147"/>
                </a:cxn>
                <a:cxn ang="0">
                  <a:pos x="9" y="147"/>
                </a:cxn>
                <a:cxn ang="0">
                  <a:pos x="5" y="140"/>
                </a:cxn>
                <a:cxn ang="0">
                  <a:pos x="23" y="140"/>
                </a:cxn>
                <a:cxn ang="0">
                  <a:pos x="40" y="143"/>
                </a:cxn>
                <a:cxn ang="0">
                  <a:pos x="36" y="135"/>
                </a:cxn>
                <a:cxn ang="0">
                  <a:pos x="23" y="133"/>
                </a:cxn>
                <a:cxn ang="0">
                  <a:pos x="15" y="128"/>
                </a:cxn>
                <a:cxn ang="0">
                  <a:pos x="34" y="130"/>
                </a:cxn>
                <a:cxn ang="0">
                  <a:pos x="23" y="123"/>
                </a:cxn>
                <a:cxn ang="0">
                  <a:pos x="29" y="116"/>
                </a:cxn>
                <a:cxn ang="0">
                  <a:pos x="44" y="93"/>
                </a:cxn>
                <a:cxn ang="0">
                  <a:pos x="57" y="49"/>
                </a:cxn>
                <a:cxn ang="0">
                  <a:pos x="69" y="44"/>
                </a:cxn>
                <a:cxn ang="0">
                  <a:pos x="88" y="24"/>
                </a:cxn>
                <a:cxn ang="0">
                  <a:pos x="99" y="17"/>
                </a:cxn>
                <a:cxn ang="0">
                  <a:pos x="133" y="8"/>
                </a:cxn>
                <a:cxn ang="0">
                  <a:pos x="109" y="6"/>
                </a:cxn>
                <a:cxn ang="0">
                  <a:pos x="121" y="4"/>
                </a:cxn>
                <a:cxn ang="0">
                  <a:pos x="121" y="4"/>
                </a:cxn>
              </a:cxnLst>
              <a:rect l="0" t="0" r="r" b="b"/>
              <a:pathLst>
                <a:path w="162" h="194">
                  <a:moveTo>
                    <a:pt x="7" y="149"/>
                  </a:moveTo>
                  <a:lnTo>
                    <a:pt x="9" y="149"/>
                  </a:lnTo>
                  <a:lnTo>
                    <a:pt x="11" y="151"/>
                  </a:lnTo>
                  <a:lnTo>
                    <a:pt x="16" y="152"/>
                  </a:lnTo>
                  <a:lnTo>
                    <a:pt x="17" y="153"/>
                  </a:lnTo>
                  <a:lnTo>
                    <a:pt x="19" y="153"/>
                  </a:lnTo>
                  <a:lnTo>
                    <a:pt x="20" y="154"/>
                  </a:lnTo>
                  <a:lnTo>
                    <a:pt x="22" y="154"/>
                  </a:lnTo>
                  <a:lnTo>
                    <a:pt x="25" y="152"/>
                  </a:lnTo>
                  <a:lnTo>
                    <a:pt x="26" y="152"/>
                  </a:lnTo>
                  <a:lnTo>
                    <a:pt x="26" y="149"/>
                  </a:lnTo>
                  <a:lnTo>
                    <a:pt x="29" y="149"/>
                  </a:lnTo>
                  <a:lnTo>
                    <a:pt x="30" y="151"/>
                  </a:lnTo>
                  <a:lnTo>
                    <a:pt x="30" y="152"/>
                  </a:lnTo>
                  <a:lnTo>
                    <a:pt x="32" y="152"/>
                  </a:lnTo>
                  <a:lnTo>
                    <a:pt x="32" y="153"/>
                  </a:lnTo>
                  <a:lnTo>
                    <a:pt x="35" y="153"/>
                  </a:lnTo>
                  <a:lnTo>
                    <a:pt x="35" y="152"/>
                  </a:lnTo>
                  <a:lnTo>
                    <a:pt x="37" y="152"/>
                  </a:lnTo>
                  <a:lnTo>
                    <a:pt x="37" y="154"/>
                  </a:lnTo>
                  <a:lnTo>
                    <a:pt x="36" y="154"/>
                  </a:lnTo>
                  <a:lnTo>
                    <a:pt x="35" y="156"/>
                  </a:lnTo>
                  <a:lnTo>
                    <a:pt x="32" y="159"/>
                  </a:lnTo>
                  <a:lnTo>
                    <a:pt x="25" y="162"/>
                  </a:lnTo>
                  <a:lnTo>
                    <a:pt x="24" y="162"/>
                  </a:lnTo>
                  <a:lnTo>
                    <a:pt x="19" y="164"/>
                  </a:lnTo>
                  <a:lnTo>
                    <a:pt x="19" y="162"/>
                  </a:lnTo>
                  <a:lnTo>
                    <a:pt x="18" y="162"/>
                  </a:lnTo>
                  <a:lnTo>
                    <a:pt x="18" y="160"/>
                  </a:lnTo>
                  <a:lnTo>
                    <a:pt x="17" y="159"/>
                  </a:lnTo>
                  <a:lnTo>
                    <a:pt x="12" y="158"/>
                  </a:lnTo>
                  <a:lnTo>
                    <a:pt x="7" y="158"/>
                  </a:lnTo>
                  <a:lnTo>
                    <a:pt x="6" y="159"/>
                  </a:lnTo>
                  <a:lnTo>
                    <a:pt x="7" y="160"/>
                  </a:lnTo>
                  <a:lnTo>
                    <a:pt x="6" y="161"/>
                  </a:lnTo>
                  <a:lnTo>
                    <a:pt x="4" y="161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7" y="149"/>
                  </a:lnTo>
                  <a:close/>
                  <a:moveTo>
                    <a:pt x="60" y="148"/>
                  </a:moveTo>
                  <a:lnTo>
                    <a:pt x="61" y="148"/>
                  </a:lnTo>
                  <a:lnTo>
                    <a:pt x="62" y="149"/>
                  </a:lnTo>
                  <a:lnTo>
                    <a:pt x="60" y="149"/>
                  </a:lnTo>
                  <a:lnTo>
                    <a:pt x="60" y="148"/>
                  </a:lnTo>
                  <a:close/>
                  <a:moveTo>
                    <a:pt x="63" y="26"/>
                  </a:moveTo>
                  <a:lnTo>
                    <a:pt x="65" y="26"/>
                  </a:lnTo>
                  <a:lnTo>
                    <a:pt x="66" y="27"/>
                  </a:lnTo>
                  <a:lnTo>
                    <a:pt x="65" y="29"/>
                  </a:lnTo>
                  <a:lnTo>
                    <a:pt x="66" y="29"/>
                  </a:lnTo>
                  <a:lnTo>
                    <a:pt x="66" y="35"/>
                  </a:lnTo>
                  <a:lnTo>
                    <a:pt x="60" y="41"/>
                  </a:lnTo>
                  <a:lnTo>
                    <a:pt x="57" y="38"/>
                  </a:lnTo>
                  <a:lnTo>
                    <a:pt x="57" y="36"/>
                  </a:lnTo>
                  <a:lnTo>
                    <a:pt x="59" y="33"/>
                  </a:lnTo>
                  <a:lnTo>
                    <a:pt x="60" y="32"/>
                  </a:lnTo>
                  <a:lnTo>
                    <a:pt x="62" y="31"/>
                  </a:lnTo>
                  <a:lnTo>
                    <a:pt x="62" y="29"/>
                  </a:lnTo>
                  <a:lnTo>
                    <a:pt x="63" y="26"/>
                  </a:lnTo>
                  <a:close/>
                  <a:moveTo>
                    <a:pt x="72" y="18"/>
                  </a:moveTo>
                  <a:lnTo>
                    <a:pt x="73" y="18"/>
                  </a:lnTo>
                  <a:lnTo>
                    <a:pt x="73" y="19"/>
                  </a:lnTo>
                  <a:lnTo>
                    <a:pt x="72" y="19"/>
                  </a:lnTo>
                  <a:lnTo>
                    <a:pt x="66" y="25"/>
                  </a:lnTo>
                  <a:lnTo>
                    <a:pt x="65" y="24"/>
                  </a:lnTo>
                  <a:lnTo>
                    <a:pt x="69" y="19"/>
                  </a:lnTo>
                  <a:lnTo>
                    <a:pt x="72" y="18"/>
                  </a:lnTo>
                  <a:close/>
                  <a:moveTo>
                    <a:pt x="94" y="8"/>
                  </a:moveTo>
                  <a:lnTo>
                    <a:pt x="93" y="10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88" y="11"/>
                  </a:lnTo>
                  <a:lnTo>
                    <a:pt x="86" y="12"/>
                  </a:lnTo>
                  <a:lnTo>
                    <a:pt x="85" y="12"/>
                  </a:lnTo>
                  <a:lnTo>
                    <a:pt x="79" y="16"/>
                  </a:lnTo>
                  <a:lnTo>
                    <a:pt x="78" y="16"/>
                  </a:lnTo>
                  <a:lnTo>
                    <a:pt x="76" y="14"/>
                  </a:lnTo>
                  <a:lnTo>
                    <a:pt x="78" y="13"/>
                  </a:lnTo>
                  <a:lnTo>
                    <a:pt x="80" y="12"/>
                  </a:lnTo>
                  <a:lnTo>
                    <a:pt x="80" y="11"/>
                  </a:lnTo>
                  <a:lnTo>
                    <a:pt x="81" y="11"/>
                  </a:lnTo>
                  <a:lnTo>
                    <a:pt x="87" y="10"/>
                  </a:lnTo>
                  <a:lnTo>
                    <a:pt x="88" y="10"/>
                  </a:lnTo>
                  <a:lnTo>
                    <a:pt x="94" y="8"/>
                  </a:lnTo>
                  <a:close/>
                  <a:moveTo>
                    <a:pt x="143" y="7"/>
                  </a:moveTo>
                  <a:lnTo>
                    <a:pt x="147" y="8"/>
                  </a:lnTo>
                  <a:lnTo>
                    <a:pt x="148" y="8"/>
                  </a:lnTo>
                  <a:lnTo>
                    <a:pt x="149" y="10"/>
                  </a:lnTo>
                  <a:lnTo>
                    <a:pt x="150" y="16"/>
                  </a:lnTo>
                  <a:lnTo>
                    <a:pt x="152" y="16"/>
                  </a:lnTo>
                  <a:lnTo>
                    <a:pt x="152" y="17"/>
                  </a:lnTo>
                  <a:lnTo>
                    <a:pt x="154" y="17"/>
                  </a:lnTo>
                  <a:lnTo>
                    <a:pt x="155" y="18"/>
                  </a:lnTo>
                  <a:lnTo>
                    <a:pt x="156" y="18"/>
                  </a:lnTo>
                  <a:lnTo>
                    <a:pt x="156" y="19"/>
                  </a:lnTo>
                  <a:lnTo>
                    <a:pt x="158" y="18"/>
                  </a:lnTo>
                  <a:lnTo>
                    <a:pt x="158" y="22"/>
                  </a:lnTo>
                  <a:lnTo>
                    <a:pt x="159" y="22"/>
                  </a:lnTo>
                  <a:lnTo>
                    <a:pt x="162" y="23"/>
                  </a:lnTo>
                  <a:lnTo>
                    <a:pt x="162" y="27"/>
                  </a:lnTo>
                  <a:lnTo>
                    <a:pt x="161" y="30"/>
                  </a:lnTo>
                  <a:lnTo>
                    <a:pt x="161" y="31"/>
                  </a:lnTo>
                  <a:lnTo>
                    <a:pt x="162" y="31"/>
                  </a:lnTo>
                  <a:lnTo>
                    <a:pt x="162" y="42"/>
                  </a:lnTo>
                  <a:lnTo>
                    <a:pt x="161" y="44"/>
                  </a:lnTo>
                  <a:lnTo>
                    <a:pt x="158" y="50"/>
                  </a:lnTo>
                  <a:lnTo>
                    <a:pt x="158" y="51"/>
                  </a:lnTo>
                  <a:lnTo>
                    <a:pt x="156" y="53"/>
                  </a:lnTo>
                  <a:lnTo>
                    <a:pt x="156" y="65"/>
                  </a:lnTo>
                  <a:lnTo>
                    <a:pt x="155" y="66"/>
                  </a:lnTo>
                  <a:lnTo>
                    <a:pt x="150" y="66"/>
                  </a:lnTo>
                  <a:lnTo>
                    <a:pt x="148" y="65"/>
                  </a:lnTo>
                  <a:lnTo>
                    <a:pt x="144" y="65"/>
                  </a:lnTo>
                  <a:lnTo>
                    <a:pt x="143" y="66"/>
                  </a:lnTo>
                  <a:lnTo>
                    <a:pt x="142" y="66"/>
                  </a:lnTo>
                  <a:lnTo>
                    <a:pt x="142" y="69"/>
                  </a:lnTo>
                  <a:lnTo>
                    <a:pt x="143" y="70"/>
                  </a:lnTo>
                  <a:lnTo>
                    <a:pt x="141" y="72"/>
                  </a:lnTo>
                  <a:lnTo>
                    <a:pt x="141" y="76"/>
                  </a:lnTo>
                  <a:lnTo>
                    <a:pt x="142" y="78"/>
                  </a:lnTo>
                  <a:lnTo>
                    <a:pt x="143" y="78"/>
                  </a:lnTo>
                  <a:lnTo>
                    <a:pt x="147" y="79"/>
                  </a:lnTo>
                  <a:lnTo>
                    <a:pt x="153" y="79"/>
                  </a:lnTo>
                  <a:lnTo>
                    <a:pt x="153" y="78"/>
                  </a:lnTo>
                  <a:lnTo>
                    <a:pt x="155" y="82"/>
                  </a:lnTo>
                  <a:lnTo>
                    <a:pt x="156" y="84"/>
                  </a:lnTo>
                  <a:lnTo>
                    <a:pt x="156" y="86"/>
                  </a:lnTo>
                  <a:lnTo>
                    <a:pt x="155" y="88"/>
                  </a:lnTo>
                  <a:lnTo>
                    <a:pt x="155" y="93"/>
                  </a:lnTo>
                  <a:lnTo>
                    <a:pt x="154" y="94"/>
                  </a:lnTo>
                  <a:lnTo>
                    <a:pt x="153" y="94"/>
                  </a:lnTo>
                  <a:lnTo>
                    <a:pt x="152" y="97"/>
                  </a:lnTo>
                  <a:lnTo>
                    <a:pt x="149" y="98"/>
                  </a:lnTo>
                  <a:lnTo>
                    <a:pt x="148" y="99"/>
                  </a:lnTo>
                  <a:lnTo>
                    <a:pt x="148" y="100"/>
                  </a:lnTo>
                  <a:lnTo>
                    <a:pt x="147" y="102"/>
                  </a:lnTo>
                  <a:lnTo>
                    <a:pt x="143" y="102"/>
                  </a:lnTo>
                  <a:lnTo>
                    <a:pt x="143" y="103"/>
                  </a:lnTo>
                  <a:lnTo>
                    <a:pt x="142" y="104"/>
                  </a:lnTo>
                  <a:lnTo>
                    <a:pt x="142" y="105"/>
                  </a:lnTo>
                  <a:lnTo>
                    <a:pt x="141" y="105"/>
                  </a:lnTo>
                  <a:lnTo>
                    <a:pt x="141" y="108"/>
                  </a:lnTo>
                  <a:lnTo>
                    <a:pt x="142" y="108"/>
                  </a:lnTo>
                  <a:lnTo>
                    <a:pt x="144" y="109"/>
                  </a:lnTo>
                  <a:lnTo>
                    <a:pt x="146" y="110"/>
                  </a:lnTo>
                  <a:lnTo>
                    <a:pt x="146" y="111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6" y="112"/>
                  </a:lnTo>
                  <a:lnTo>
                    <a:pt x="144" y="115"/>
                  </a:lnTo>
                  <a:lnTo>
                    <a:pt x="143" y="116"/>
                  </a:lnTo>
                  <a:lnTo>
                    <a:pt x="138" y="116"/>
                  </a:lnTo>
                  <a:lnTo>
                    <a:pt x="135" y="117"/>
                  </a:lnTo>
                  <a:lnTo>
                    <a:pt x="133" y="119"/>
                  </a:lnTo>
                  <a:lnTo>
                    <a:pt x="131" y="119"/>
                  </a:lnTo>
                  <a:lnTo>
                    <a:pt x="128" y="118"/>
                  </a:lnTo>
                  <a:lnTo>
                    <a:pt x="129" y="121"/>
                  </a:lnTo>
                  <a:lnTo>
                    <a:pt x="128" y="121"/>
                  </a:lnTo>
                  <a:lnTo>
                    <a:pt x="127" y="122"/>
                  </a:lnTo>
                  <a:lnTo>
                    <a:pt x="127" y="121"/>
                  </a:lnTo>
                  <a:lnTo>
                    <a:pt x="125" y="119"/>
                  </a:lnTo>
                  <a:lnTo>
                    <a:pt x="124" y="119"/>
                  </a:lnTo>
                  <a:lnTo>
                    <a:pt x="123" y="118"/>
                  </a:lnTo>
                  <a:lnTo>
                    <a:pt x="121" y="118"/>
                  </a:lnTo>
                  <a:lnTo>
                    <a:pt x="118" y="117"/>
                  </a:lnTo>
                  <a:lnTo>
                    <a:pt x="117" y="116"/>
                  </a:lnTo>
                  <a:lnTo>
                    <a:pt x="116" y="117"/>
                  </a:lnTo>
                  <a:lnTo>
                    <a:pt x="117" y="117"/>
                  </a:lnTo>
                  <a:lnTo>
                    <a:pt x="118" y="119"/>
                  </a:lnTo>
                  <a:lnTo>
                    <a:pt x="113" y="119"/>
                  </a:lnTo>
                  <a:lnTo>
                    <a:pt x="112" y="121"/>
                  </a:lnTo>
                  <a:lnTo>
                    <a:pt x="110" y="121"/>
                  </a:lnTo>
                  <a:lnTo>
                    <a:pt x="109" y="122"/>
                  </a:lnTo>
                  <a:lnTo>
                    <a:pt x="111" y="124"/>
                  </a:lnTo>
                  <a:lnTo>
                    <a:pt x="111" y="125"/>
                  </a:lnTo>
                  <a:lnTo>
                    <a:pt x="110" y="127"/>
                  </a:lnTo>
                  <a:lnTo>
                    <a:pt x="110" y="128"/>
                  </a:lnTo>
                  <a:lnTo>
                    <a:pt x="111" y="128"/>
                  </a:lnTo>
                  <a:lnTo>
                    <a:pt x="112" y="129"/>
                  </a:lnTo>
                  <a:lnTo>
                    <a:pt x="113" y="129"/>
                  </a:lnTo>
                  <a:lnTo>
                    <a:pt x="112" y="131"/>
                  </a:lnTo>
                  <a:lnTo>
                    <a:pt x="113" y="133"/>
                  </a:lnTo>
                  <a:lnTo>
                    <a:pt x="116" y="134"/>
                  </a:lnTo>
                  <a:lnTo>
                    <a:pt x="116" y="136"/>
                  </a:lnTo>
                  <a:lnTo>
                    <a:pt x="118" y="141"/>
                  </a:lnTo>
                  <a:lnTo>
                    <a:pt x="121" y="142"/>
                  </a:lnTo>
                  <a:lnTo>
                    <a:pt x="121" y="154"/>
                  </a:lnTo>
                  <a:lnTo>
                    <a:pt x="119" y="154"/>
                  </a:lnTo>
                  <a:lnTo>
                    <a:pt x="118" y="155"/>
                  </a:lnTo>
                  <a:lnTo>
                    <a:pt x="116" y="159"/>
                  </a:lnTo>
                  <a:lnTo>
                    <a:pt x="116" y="160"/>
                  </a:lnTo>
                  <a:lnTo>
                    <a:pt x="115" y="161"/>
                  </a:lnTo>
                  <a:lnTo>
                    <a:pt x="115" y="165"/>
                  </a:lnTo>
                  <a:lnTo>
                    <a:pt x="116" y="166"/>
                  </a:lnTo>
                  <a:lnTo>
                    <a:pt x="118" y="165"/>
                  </a:lnTo>
                  <a:lnTo>
                    <a:pt x="117" y="166"/>
                  </a:lnTo>
                  <a:lnTo>
                    <a:pt x="118" y="167"/>
                  </a:lnTo>
                  <a:lnTo>
                    <a:pt x="116" y="168"/>
                  </a:lnTo>
                  <a:lnTo>
                    <a:pt x="111" y="172"/>
                  </a:lnTo>
                  <a:lnTo>
                    <a:pt x="110" y="174"/>
                  </a:lnTo>
                  <a:lnTo>
                    <a:pt x="109" y="174"/>
                  </a:lnTo>
                  <a:lnTo>
                    <a:pt x="107" y="173"/>
                  </a:lnTo>
                  <a:lnTo>
                    <a:pt x="106" y="174"/>
                  </a:lnTo>
                  <a:lnTo>
                    <a:pt x="106" y="179"/>
                  </a:lnTo>
                  <a:lnTo>
                    <a:pt x="107" y="179"/>
                  </a:lnTo>
                  <a:lnTo>
                    <a:pt x="109" y="178"/>
                  </a:lnTo>
                  <a:lnTo>
                    <a:pt x="110" y="178"/>
                  </a:lnTo>
                  <a:lnTo>
                    <a:pt x="111" y="179"/>
                  </a:lnTo>
                  <a:lnTo>
                    <a:pt x="112" y="179"/>
                  </a:lnTo>
                  <a:lnTo>
                    <a:pt x="112" y="182"/>
                  </a:lnTo>
                  <a:lnTo>
                    <a:pt x="113" y="183"/>
                  </a:lnTo>
                  <a:lnTo>
                    <a:pt x="115" y="183"/>
                  </a:lnTo>
                  <a:lnTo>
                    <a:pt x="115" y="186"/>
                  </a:lnTo>
                  <a:lnTo>
                    <a:pt x="113" y="188"/>
                  </a:lnTo>
                  <a:lnTo>
                    <a:pt x="112" y="188"/>
                  </a:lnTo>
                  <a:lnTo>
                    <a:pt x="112" y="190"/>
                  </a:lnTo>
                  <a:lnTo>
                    <a:pt x="111" y="191"/>
                  </a:lnTo>
                  <a:lnTo>
                    <a:pt x="111" y="192"/>
                  </a:lnTo>
                  <a:lnTo>
                    <a:pt x="112" y="192"/>
                  </a:lnTo>
                  <a:lnTo>
                    <a:pt x="112" y="194"/>
                  </a:lnTo>
                  <a:lnTo>
                    <a:pt x="103" y="194"/>
                  </a:lnTo>
                  <a:lnTo>
                    <a:pt x="102" y="192"/>
                  </a:lnTo>
                  <a:lnTo>
                    <a:pt x="100" y="194"/>
                  </a:lnTo>
                  <a:lnTo>
                    <a:pt x="99" y="194"/>
                  </a:lnTo>
                  <a:lnTo>
                    <a:pt x="99" y="190"/>
                  </a:lnTo>
                  <a:lnTo>
                    <a:pt x="98" y="190"/>
                  </a:lnTo>
                  <a:lnTo>
                    <a:pt x="97" y="189"/>
                  </a:lnTo>
                  <a:lnTo>
                    <a:pt x="96" y="186"/>
                  </a:lnTo>
                  <a:lnTo>
                    <a:pt x="99" y="183"/>
                  </a:lnTo>
                  <a:lnTo>
                    <a:pt x="100" y="183"/>
                  </a:lnTo>
                  <a:lnTo>
                    <a:pt x="100" y="182"/>
                  </a:lnTo>
                  <a:lnTo>
                    <a:pt x="103" y="179"/>
                  </a:lnTo>
                  <a:lnTo>
                    <a:pt x="100" y="179"/>
                  </a:lnTo>
                  <a:lnTo>
                    <a:pt x="102" y="177"/>
                  </a:lnTo>
                  <a:lnTo>
                    <a:pt x="103" y="176"/>
                  </a:lnTo>
                  <a:lnTo>
                    <a:pt x="103" y="173"/>
                  </a:lnTo>
                  <a:lnTo>
                    <a:pt x="104" y="173"/>
                  </a:lnTo>
                  <a:lnTo>
                    <a:pt x="104" y="171"/>
                  </a:lnTo>
                  <a:lnTo>
                    <a:pt x="105" y="171"/>
                  </a:lnTo>
                  <a:lnTo>
                    <a:pt x="105" y="166"/>
                  </a:lnTo>
                  <a:lnTo>
                    <a:pt x="103" y="166"/>
                  </a:lnTo>
                  <a:lnTo>
                    <a:pt x="102" y="165"/>
                  </a:lnTo>
                  <a:lnTo>
                    <a:pt x="97" y="165"/>
                  </a:lnTo>
                  <a:lnTo>
                    <a:pt x="97" y="164"/>
                  </a:lnTo>
                  <a:lnTo>
                    <a:pt x="94" y="162"/>
                  </a:lnTo>
                  <a:lnTo>
                    <a:pt x="93" y="162"/>
                  </a:lnTo>
                  <a:lnTo>
                    <a:pt x="93" y="160"/>
                  </a:lnTo>
                  <a:lnTo>
                    <a:pt x="92" y="159"/>
                  </a:lnTo>
                  <a:lnTo>
                    <a:pt x="92" y="158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1" y="159"/>
                  </a:lnTo>
                  <a:lnTo>
                    <a:pt x="80" y="160"/>
                  </a:lnTo>
                  <a:lnTo>
                    <a:pt x="79" y="159"/>
                  </a:lnTo>
                  <a:lnTo>
                    <a:pt x="79" y="156"/>
                  </a:lnTo>
                  <a:lnTo>
                    <a:pt x="75" y="156"/>
                  </a:lnTo>
                  <a:lnTo>
                    <a:pt x="75" y="155"/>
                  </a:lnTo>
                  <a:lnTo>
                    <a:pt x="74" y="154"/>
                  </a:lnTo>
                  <a:lnTo>
                    <a:pt x="74" y="153"/>
                  </a:lnTo>
                  <a:lnTo>
                    <a:pt x="73" y="152"/>
                  </a:lnTo>
                  <a:lnTo>
                    <a:pt x="73" y="146"/>
                  </a:lnTo>
                  <a:lnTo>
                    <a:pt x="72" y="145"/>
                  </a:lnTo>
                  <a:lnTo>
                    <a:pt x="71" y="145"/>
                  </a:lnTo>
                  <a:lnTo>
                    <a:pt x="71" y="146"/>
                  </a:lnTo>
                  <a:lnTo>
                    <a:pt x="69" y="147"/>
                  </a:lnTo>
                  <a:lnTo>
                    <a:pt x="69" y="148"/>
                  </a:lnTo>
                  <a:lnTo>
                    <a:pt x="67" y="151"/>
                  </a:lnTo>
                  <a:lnTo>
                    <a:pt x="66" y="151"/>
                  </a:lnTo>
                  <a:lnTo>
                    <a:pt x="65" y="149"/>
                  </a:lnTo>
                  <a:lnTo>
                    <a:pt x="62" y="149"/>
                  </a:lnTo>
                  <a:lnTo>
                    <a:pt x="62" y="145"/>
                  </a:lnTo>
                  <a:lnTo>
                    <a:pt x="61" y="143"/>
                  </a:lnTo>
                  <a:lnTo>
                    <a:pt x="60" y="143"/>
                  </a:lnTo>
                  <a:lnTo>
                    <a:pt x="55" y="148"/>
                  </a:lnTo>
                  <a:lnTo>
                    <a:pt x="54" y="148"/>
                  </a:lnTo>
                  <a:lnTo>
                    <a:pt x="54" y="149"/>
                  </a:lnTo>
                  <a:lnTo>
                    <a:pt x="53" y="148"/>
                  </a:lnTo>
                  <a:lnTo>
                    <a:pt x="50" y="148"/>
                  </a:lnTo>
                  <a:lnTo>
                    <a:pt x="50" y="145"/>
                  </a:lnTo>
                  <a:lnTo>
                    <a:pt x="48" y="145"/>
                  </a:lnTo>
                  <a:lnTo>
                    <a:pt x="43" y="147"/>
                  </a:lnTo>
                  <a:lnTo>
                    <a:pt x="44" y="148"/>
                  </a:lnTo>
                  <a:lnTo>
                    <a:pt x="44" y="149"/>
                  </a:lnTo>
                  <a:lnTo>
                    <a:pt x="46" y="151"/>
                  </a:lnTo>
                  <a:lnTo>
                    <a:pt x="46" y="153"/>
                  </a:lnTo>
                  <a:lnTo>
                    <a:pt x="42" y="153"/>
                  </a:lnTo>
                  <a:lnTo>
                    <a:pt x="40" y="152"/>
                  </a:lnTo>
                  <a:lnTo>
                    <a:pt x="38" y="152"/>
                  </a:lnTo>
                  <a:lnTo>
                    <a:pt x="38" y="149"/>
                  </a:lnTo>
                  <a:lnTo>
                    <a:pt x="37" y="148"/>
                  </a:lnTo>
                  <a:lnTo>
                    <a:pt x="37" y="149"/>
                  </a:lnTo>
                  <a:lnTo>
                    <a:pt x="31" y="149"/>
                  </a:lnTo>
                  <a:lnTo>
                    <a:pt x="31" y="148"/>
                  </a:lnTo>
                  <a:lnTo>
                    <a:pt x="29" y="147"/>
                  </a:lnTo>
                  <a:lnTo>
                    <a:pt x="28" y="147"/>
                  </a:lnTo>
                  <a:lnTo>
                    <a:pt x="26" y="146"/>
                  </a:lnTo>
                  <a:lnTo>
                    <a:pt x="25" y="147"/>
                  </a:lnTo>
                  <a:lnTo>
                    <a:pt x="24" y="149"/>
                  </a:lnTo>
                  <a:lnTo>
                    <a:pt x="23" y="151"/>
                  </a:lnTo>
                  <a:lnTo>
                    <a:pt x="20" y="151"/>
                  </a:lnTo>
                  <a:lnTo>
                    <a:pt x="19" y="149"/>
                  </a:lnTo>
                  <a:lnTo>
                    <a:pt x="16" y="148"/>
                  </a:lnTo>
                  <a:lnTo>
                    <a:pt x="15" y="146"/>
                  </a:lnTo>
                  <a:lnTo>
                    <a:pt x="12" y="147"/>
                  </a:lnTo>
                  <a:lnTo>
                    <a:pt x="9" y="147"/>
                  </a:lnTo>
                  <a:lnTo>
                    <a:pt x="9" y="146"/>
                  </a:lnTo>
                  <a:lnTo>
                    <a:pt x="7" y="145"/>
                  </a:lnTo>
                  <a:lnTo>
                    <a:pt x="7" y="143"/>
                  </a:lnTo>
                  <a:lnTo>
                    <a:pt x="6" y="143"/>
                  </a:lnTo>
                  <a:lnTo>
                    <a:pt x="5" y="142"/>
                  </a:lnTo>
                  <a:lnTo>
                    <a:pt x="5" y="141"/>
                  </a:lnTo>
                  <a:lnTo>
                    <a:pt x="4" y="140"/>
                  </a:lnTo>
                  <a:lnTo>
                    <a:pt x="5" y="140"/>
                  </a:lnTo>
                  <a:lnTo>
                    <a:pt x="9" y="136"/>
                  </a:lnTo>
                  <a:lnTo>
                    <a:pt x="20" y="135"/>
                  </a:lnTo>
                  <a:lnTo>
                    <a:pt x="22" y="136"/>
                  </a:lnTo>
                  <a:lnTo>
                    <a:pt x="23" y="136"/>
                  </a:lnTo>
                  <a:lnTo>
                    <a:pt x="23" y="137"/>
                  </a:lnTo>
                  <a:lnTo>
                    <a:pt x="24" y="139"/>
                  </a:lnTo>
                  <a:lnTo>
                    <a:pt x="23" y="139"/>
                  </a:lnTo>
                  <a:lnTo>
                    <a:pt x="23" y="140"/>
                  </a:lnTo>
                  <a:lnTo>
                    <a:pt x="26" y="140"/>
                  </a:lnTo>
                  <a:lnTo>
                    <a:pt x="29" y="141"/>
                  </a:lnTo>
                  <a:lnTo>
                    <a:pt x="31" y="143"/>
                  </a:lnTo>
                  <a:lnTo>
                    <a:pt x="31" y="146"/>
                  </a:lnTo>
                  <a:lnTo>
                    <a:pt x="32" y="147"/>
                  </a:lnTo>
                  <a:lnTo>
                    <a:pt x="40" y="147"/>
                  </a:lnTo>
                  <a:lnTo>
                    <a:pt x="41" y="146"/>
                  </a:lnTo>
                  <a:lnTo>
                    <a:pt x="40" y="143"/>
                  </a:lnTo>
                  <a:lnTo>
                    <a:pt x="40" y="142"/>
                  </a:lnTo>
                  <a:lnTo>
                    <a:pt x="36" y="142"/>
                  </a:lnTo>
                  <a:lnTo>
                    <a:pt x="34" y="141"/>
                  </a:lnTo>
                  <a:lnTo>
                    <a:pt x="31" y="141"/>
                  </a:lnTo>
                  <a:lnTo>
                    <a:pt x="28" y="137"/>
                  </a:lnTo>
                  <a:lnTo>
                    <a:pt x="30" y="136"/>
                  </a:lnTo>
                  <a:lnTo>
                    <a:pt x="36" y="136"/>
                  </a:lnTo>
                  <a:lnTo>
                    <a:pt x="36" y="135"/>
                  </a:lnTo>
                  <a:lnTo>
                    <a:pt x="34" y="135"/>
                  </a:lnTo>
                  <a:lnTo>
                    <a:pt x="32" y="134"/>
                  </a:lnTo>
                  <a:lnTo>
                    <a:pt x="32" y="133"/>
                  </a:lnTo>
                  <a:lnTo>
                    <a:pt x="31" y="134"/>
                  </a:lnTo>
                  <a:lnTo>
                    <a:pt x="30" y="134"/>
                  </a:lnTo>
                  <a:lnTo>
                    <a:pt x="26" y="135"/>
                  </a:lnTo>
                  <a:lnTo>
                    <a:pt x="24" y="134"/>
                  </a:lnTo>
                  <a:lnTo>
                    <a:pt x="23" y="133"/>
                  </a:lnTo>
                  <a:lnTo>
                    <a:pt x="23" y="131"/>
                  </a:lnTo>
                  <a:lnTo>
                    <a:pt x="22" y="131"/>
                  </a:lnTo>
                  <a:lnTo>
                    <a:pt x="20" y="130"/>
                  </a:lnTo>
                  <a:lnTo>
                    <a:pt x="19" y="130"/>
                  </a:lnTo>
                  <a:lnTo>
                    <a:pt x="19" y="129"/>
                  </a:lnTo>
                  <a:lnTo>
                    <a:pt x="18" y="131"/>
                  </a:lnTo>
                  <a:lnTo>
                    <a:pt x="15" y="131"/>
                  </a:lnTo>
                  <a:lnTo>
                    <a:pt x="15" y="128"/>
                  </a:lnTo>
                  <a:lnTo>
                    <a:pt x="16" y="127"/>
                  </a:lnTo>
                  <a:lnTo>
                    <a:pt x="26" y="127"/>
                  </a:lnTo>
                  <a:lnTo>
                    <a:pt x="26" y="128"/>
                  </a:lnTo>
                  <a:lnTo>
                    <a:pt x="29" y="129"/>
                  </a:lnTo>
                  <a:lnTo>
                    <a:pt x="29" y="130"/>
                  </a:lnTo>
                  <a:lnTo>
                    <a:pt x="31" y="131"/>
                  </a:lnTo>
                  <a:lnTo>
                    <a:pt x="34" y="131"/>
                  </a:lnTo>
                  <a:lnTo>
                    <a:pt x="34" y="130"/>
                  </a:lnTo>
                  <a:lnTo>
                    <a:pt x="35" y="130"/>
                  </a:lnTo>
                  <a:lnTo>
                    <a:pt x="34" y="129"/>
                  </a:lnTo>
                  <a:lnTo>
                    <a:pt x="31" y="129"/>
                  </a:lnTo>
                  <a:lnTo>
                    <a:pt x="30" y="128"/>
                  </a:lnTo>
                  <a:lnTo>
                    <a:pt x="30" y="125"/>
                  </a:lnTo>
                  <a:lnTo>
                    <a:pt x="26" y="122"/>
                  </a:lnTo>
                  <a:lnTo>
                    <a:pt x="26" y="123"/>
                  </a:lnTo>
                  <a:lnTo>
                    <a:pt x="23" y="123"/>
                  </a:lnTo>
                  <a:lnTo>
                    <a:pt x="22" y="122"/>
                  </a:lnTo>
                  <a:lnTo>
                    <a:pt x="23" y="121"/>
                  </a:lnTo>
                  <a:lnTo>
                    <a:pt x="25" y="119"/>
                  </a:lnTo>
                  <a:lnTo>
                    <a:pt x="29" y="119"/>
                  </a:lnTo>
                  <a:lnTo>
                    <a:pt x="30" y="121"/>
                  </a:lnTo>
                  <a:lnTo>
                    <a:pt x="31" y="119"/>
                  </a:lnTo>
                  <a:lnTo>
                    <a:pt x="29" y="117"/>
                  </a:lnTo>
                  <a:lnTo>
                    <a:pt x="29" y="116"/>
                  </a:lnTo>
                  <a:lnTo>
                    <a:pt x="30" y="116"/>
                  </a:lnTo>
                  <a:lnTo>
                    <a:pt x="29" y="115"/>
                  </a:lnTo>
                  <a:lnTo>
                    <a:pt x="29" y="111"/>
                  </a:lnTo>
                  <a:lnTo>
                    <a:pt x="28" y="110"/>
                  </a:lnTo>
                  <a:lnTo>
                    <a:pt x="32" y="110"/>
                  </a:lnTo>
                  <a:lnTo>
                    <a:pt x="34" y="109"/>
                  </a:lnTo>
                  <a:lnTo>
                    <a:pt x="40" y="102"/>
                  </a:lnTo>
                  <a:lnTo>
                    <a:pt x="44" y="93"/>
                  </a:lnTo>
                  <a:lnTo>
                    <a:pt x="49" y="86"/>
                  </a:lnTo>
                  <a:lnTo>
                    <a:pt x="51" y="79"/>
                  </a:lnTo>
                  <a:lnTo>
                    <a:pt x="51" y="76"/>
                  </a:lnTo>
                  <a:lnTo>
                    <a:pt x="53" y="74"/>
                  </a:lnTo>
                  <a:lnTo>
                    <a:pt x="55" y="61"/>
                  </a:lnTo>
                  <a:lnTo>
                    <a:pt x="55" y="56"/>
                  </a:lnTo>
                  <a:lnTo>
                    <a:pt x="56" y="54"/>
                  </a:lnTo>
                  <a:lnTo>
                    <a:pt x="57" y="49"/>
                  </a:lnTo>
                  <a:lnTo>
                    <a:pt x="59" y="47"/>
                  </a:lnTo>
                  <a:lnTo>
                    <a:pt x="59" y="42"/>
                  </a:lnTo>
                  <a:lnTo>
                    <a:pt x="62" y="43"/>
                  </a:lnTo>
                  <a:lnTo>
                    <a:pt x="62" y="44"/>
                  </a:lnTo>
                  <a:lnTo>
                    <a:pt x="63" y="47"/>
                  </a:lnTo>
                  <a:lnTo>
                    <a:pt x="66" y="47"/>
                  </a:lnTo>
                  <a:lnTo>
                    <a:pt x="67" y="45"/>
                  </a:lnTo>
                  <a:lnTo>
                    <a:pt x="69" y="44"/>
                  </a:lnTo>
                  <a:lnTo>
                    <a:pt x="72" y="44"/>
                  </a:lnTo>
                  <a:lnTo>
                    <a:pt x="73" y="43"/>
                  </a:lnTo>
                  <a:lnTo>
                    <a:pt x="81" y="36"/>
                  </a:lnTo>
                  <a:lnTo>
                    <a:pt x="84" y="33"/>
                  </a:lnTo>
                  <a:lnTo>
                    <a:pt x="86" y="33"/>
                  </a:lnTo>
                  <a:lnTo>
                    <a:pt x="87" y="31"/>
                  </a:lnTo>
                  <a:lnTo>
                    <a:pt x="88" y="26"/>
                  </a:lnTo>
                  <a:lnTo>
                    <a:pt x="88" y="24"/>
                  </a:lnTo>
                  <a:lnTo>
                    <a:pt x="91" y="23"/>
                  </a:lnTo>
                  <a:lnTo>
                    <a:pt x="91" y="22"/>
                  </a:lnTo>
                  <a:lnTo>
                    <a:pt x="93" y="22"/>
                  </a:lnTo>
                  <a:lnTo>
                    <a:pt x="93" y="20"/>
                  </a:lnTo>
                  <a:lnTo>
                    <a:pt x="94" y="19"/>
                  </a:lnTo>
                  <a:lnTo>
                    <a:pt x="94" y="18"/>
                  </a:lnTo>
                  <a:lnTo>
                    <a:pt x="98" y="18"/>
                  </a:lnTo>
                  <a:lnTo>
                    <a:pt x="99" y="17"/>
                  </a:lnTo>
                  <a:lnTo>
                    <a:pt x="106" y="14"/>
                  </a:lnTo>
                  <a:lnTo>
                    <a:pt x="107" y="13"/>
                  </a:lnTo>
                  <a:lnTo>
                    <a:pt x="109" y="13"/>
                  </a:lnTo>
                  <a:lnTo>
                    <a:pt x="111" y="11"/>
                  </a:lnTo>
                  <a:lnTo>
                    <a:pt x="124" y="11"/>
                  </a:lnTo>
                  <a:lnTo>
                    <a:pt x="125" y="12"/>
                  </a:lnTo>
                  <a:lnTo>
                    <a:pt x="127" y="11"/>
                  </a:lnTo>
                  <a:lnTo>
                    <a:pt x="133" y="8"/>
                  </a:lnTo>
                  <a:lnTo>
                    <a:pt x="143" y="7"/>
                  </a:lnTo>
                  <a:close/>
                  <a:moveTo>
                    <a:pt x="117" y="7"/>
                  </a:moveTo>
                  <a:lnTo>
                    <a:pt x="118" y="7"/>
                  </a:lnTo>
                  <a:lnTo>
                    <a:pt x="118" y="8"/>
                  </a:lnTo>
                  <a:lnTo>
                    <a:pt x="117" y="7"/>
                  </a:lnTo>
                  <a:close/>
                  <a:moveTo>
                    <a:pt x="98" y="6"/>
                  </a:moveTo>
                  <a:lnTo>
                    <a:pt x="98" y="7"/>
                  </a:lnTo>
                  <a:lnTo>
                    <a:pt x="109" y="6"/>
                  </a:lnTo>
                  <a:lnTo>
                    <a:pt x="110" y="7"/>
                  </a:lnTo>
                  <a:lnTo>
                    <a:pt x="106" y="8"/>
                  </a:lnTo>
                  <a:lnTo>
                    <a:pt x="100" y="8"/>
                  </a:lnTo>
                  <a:lnTo>
                    <a:pt x="98" y="10"/>
                  </a:lnTo>
                  <a:lnTo>
                    <a:pt x="97" y="8"/>
                  </a:lnTo>
                  <a:lnTo>
                    <a:pt x="97" y="7"/>
                  </a:lnTo>
                  <a:lnTo>
                    <a:pt x="98" y="6"/>
                  </a:lnTo>
                  <a:close/>
                  <a:moveTo>
                    <a:pt x="121" y="4"/>
                  </a:moveTo>
                  <a:lnTo>
                    <a:pt x="127" y="4"/>
                  </a:lnTo>
                  <a:lnTo>
                    <a:pt x="127" y="5"/>
                  </a:lnTo>
                  <a:lnTo>
                    <a:pt x="125" y="5"/>
                  </a:lnTo>
                  <a:lnTo>
                    <a:pt x="118" y="7"/>
                  </a:lnTo>
                  <a:lnTo>
                    <a:pt x="117" y="6"/>
                  </a:lnTo>
                  <a:lnTo>
                    <a:pt x="118" y="5"/>
                  </a:lnTo>
                  <a:lnTo>
                    <a:pt x="119" y="5"/>
                  </a:lnTo>
                  <a:lnTo>
                    <a:pt x="121" y="4"/>
                  </a:lnTo>
                  <a:close/>
                  <a:moveTo>
                    <a:pt x="130" y="0"/>
                  </a:moveTo>
                  <a:lnTo>
                    <a:pt x="131" y="0"/>
                  </a:lnTo>
                  <a:lnTo>
                    <a:pt x="134" y="1"/>
                  </a:lnTo>
                  <a:lnTo>
                    <a:pt x="133" y="2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25E3E51C-BD7D-4780-B0B5-2CB59A15C8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34975" y="3638223"/>
              <a:ext cx="97564" cy="116835"/>
            </a:xfrm>
            <a:custGeom>
              <a:avLst/>
              <a:gdLst/>
              <a:ahLst/>
              <a:cxnLst>
                <a:cxn ang="0">
                  <a:pos x="3" y="66"/>
                </a:cxn>
                <a:cxn ang="0">
                  <a:pos x="22" y="0"/>
                </a:cxn>
                <a:cxn ang="0">
                  <a:pos x="26" y="3"/>
                </a:cxn>
                <a:cxn ang="0">
                  <a:pos x="28" y="0"/>
                </a:cxn>
                <a:cxn ang="0">
                  <a:pos x="31" y="4"/>
                </a:cxn>
                <a:cxn ang="0">
                  <a:pos x="39" y="10"/>
                </a:cxn>
                <a:cxn ang="0">
                  <a:pos x="45" y="17"/>
                </a:cxn>
                <a:cxn ang="0">
                  <a:pos x="49" y="21"/>
                </a:cxn>
                <a:cxn ang="0">
                  <a:pos x="52" y="23"/>
                </a:cxn>
                <a:cxn ang="0">
                  <a:pos x="56" y="25"/>
                </a:cxn>
                <a:cxn ang="0">
                  <a:pos x="60" y="27"/>
                </a:cxn>
                <a:cxn ang="0">
                  <a:pos x="62" y="24"/>
                </a:cxn>
                <a:cxn ang="0">
                  <a:pos x="64" y="27"/>
                </a:cxn>
                <a:cxn ang="0">
                  <a:pos x="71" y="34"/>
                </a:cxn>
                <a:cxn ang="0">
                  <a:pos x="80" y="37"/>
                </a:cxn>
                <a:cxn ang="0">
                  <a:pos x="77" y="42"/>
                </a:cxn>
                <a:cxn ang="0">
                  <a:pos x="74" y="47"/>
                </a:cxn>
                <a:cxn ang="0">
                  <a:pos x="68" y="45"/>
                </a:cxn>
                <a:cxn ang="0">
                  <a:pos x="66" y="47"/>
                </a:cxn>
                <a:cxn ang="0">
                  <a:pos x="69" y="54"/>
                </a:cxn>
                <a:cxn ang="0">
                  <a:pos x="66" y="58"/>
                </a:cxn>
                <a:cxn ang="0">
                  <a:pos x="60" y="61"/>
                </a:cxn>
                <a:cxn ang="0">
                  <a:pos x="57" y="61"/>
                </a:cxn>
                <a:cxn ang="0">
                  <a:pos x="52" y="52"/>
                </a:cxn>
                <a:cxn ang="0">
                  <a:pos x="47" y="59"/>
                </a:cxn>
                <a:cxn ang="0">
                  <a:pos x="45" y="63"/>
                </a:cxn>
                <a:cxn ang="0">
                  <a:pos x="44" y="65"/>
                </a:cxn>
                <a:cxn ang="0">
                  <a:pos x="37" y="77"/>
                </a:cxn>
                <a:cxn ang="0">
                  <a:pos x="37" y="80"/>
                </a:cxn>
                <a:cxn ang="0">
                  <a:pos x="38" y="88"/>
                </a:cxn>
                <a:cxn ang="0">
                  <a:pos x="38" y="91"/>
                </a:cxn>
                <a:cxn ang="0">
                  <a:pos x="38" y="94"/>
                </a:cxn>
                <a:cxn ang="0">
                  <a:pos x="37" y="95"/>
                </a:cxn>
                <a:cxn ang="0">
                  <a:pos x="32" y="92"/>
                </a:cxn>
                <a:cxn ang="0">
                  <a:pos x="29" y="90"/>
                </a:cxn>
                <a:cxn ang="0">
                  <a:pos x="27" y="82"/>
                </a:cxn>
                <a:cxn ang="0">
                  <a:pos x="24" y="80"/>
                </a:cxn>
                <a:cxn ang="0">
                  <a:pos x="22" y="78"/>
                </a:cxn>
                <a:cxn ang="0">
                  <a:pos x="19" y="72"/>
                </a:cxn>
                <a:cxn ang="0">
                  <a:pos x="14" y="73"/>
                </a:cxn>
                <a:cxn ang="0">
                  <a:pos x="12" y="70"/>
                </a:cxn>
                <a:cxn ang="0">
                  <a:pos x="9" y="67"/>
                </a:cxn>
                <a:cxn ang="0">
                  <a:pos x="7" y="67"/>
                </a:cxn>
                <a:cxn ang="0">
                  <a:pos x="6" y="64"/>
                </a:cxn>
                <a:cxn ang="0">
                  <a:pos x="10" y="66"/>
                </a:cxn>
                <a:cxn ang="0">
                  <a:pos x="10" y="63"/>
                </a:cxn>
                <a:cxn ang="0">
                  <a:pos x="7" y="64"/>
                </a:cxn>
                <a:cxn ang="0">
                  <a:pos x="1" y="64"/>
                </a:cxn>
                <a:cxn ang="0">
                  <a:pos x="0" y="57"/>
                </a:cxn>
                <a:cxn ang="0">
                  <a:pos x="4" y="53"/>
                </a:cxn>
                <a:cxn ang="0">
                  <a:pos x="1" y="45"/>
                </a:cxn>
                <a:cxn ang="0">
                  <a:pos x="0" y="41"/>
                </a:cxn>
                <a:cxn ang="0">
                  <a:pos x="0" y="36"/>
                </a:cxn>
                <a:cxn ang="0">
                  <a:pos x="2" y="30"/>
                </a:cxn>
                <a:cxn ang="0">
                  <a:pos x="10" y="18"/>
                </a:cxn>
                <a:cxn ang="0">
                  <a:pos x="15" y="14"/>
                </a:cxn>
                <a:cxn ang="0">
                  <a:pos x="20" y="11"/>
                </a:cxn>
                <a:cxn ang="0">
                  <a:pos x="22" y="15"/>
                </a:cxn>
                <a:cxn ang="0">
                  <a:pos x="25" y="15"/>
                </a:cxn>
                <a:cxn ang="0">
                  <a:pos x="25" y="11"/>
                </a:cxn>
                <a:cxn ang="0">
                  <a:pos x="22" y="5"/>
                </a:cxn>
                <a:cxn ang="0">
                  <a:pos x="20" y="4"/>
                </a:cxn>
                <a:cxn ang="0">
                  <a:pos x="22" y="0"/>
                </a:cxn>
              </a:cxnLst>
              <a:rect l="0" t="0" r="r" b="b"/>
              <a:pathLst>
                <a:path w="81" h="97">
                  <a:moveTo>
                    <a:pt x="2" y="64"/>
                  </a:moveTo>
                  <a:lnTo>
                    <a:pt x="3" y="64"/>
                  </a:lnTo>
                  <a:lnTo>
                    <a:pt x="3" y="66"/>
                  </a:lnTo>
                  <a:lnTo>
                    <a:pt x="2" y="65"/>
                  </a:lnTo>
                  <a:lnTo>
                    <a:pt x="2" y="64"/>
                  </a:lnTo>
                  <a:close/>
                  <a:moveTo>
                    <a:pt x="22" y="0"/>
                  </a:moveTo>
                  <a:lnTo>
                    <a:pt x="25" y="0"/>
                  </a:lnTo>
                  <a:lnTo>
                    <a:pt x="25" y="2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9" y="9"/>
                  </a:lnTo>
                  <a:lnTo>
                    <a:pt x="39" y="10"/>
                  </a:lnTo>
                  <a:lnTo>
                    <a:pt x="44" y="15"/>
                  </a:lnTo>
                  <a:lnTo>
                    <a:pt x="44" y="16"/>
                  </a:lnTo>
                  <a:lnTo>
                    <a:pt x="45" y="17"/>
                  </a:lnTo>
                  <a:lnTo>
                    <a:pt x="46" y="20"/>
                  </a:lnTo>
                  <a:lnTo>
                    <a:pt x="47" y="20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2" y="23"/>
                  </a:lnTo>
                  <a:lnTo>
                    <a:pt x="53" y="22"/>
                  </a:lnTo>
                  <a:lnTo>
                    <a:pt x="54" y="24"/>
                  </a:lnTo>
                  <a:lnTo>
                    <a:pt x="56" y="25"/>
                  </a:lnTo>
                  <a:lnTo>
                    <a:pt x="57" y="25"/>
                  </a:lnTo>
                  <a:lnTo>
                    <a:pt x="58" y="27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2" y="24"/>
                  </a:lnTo>
                  <a:lnTo>
                    <a:pt x="63" y="25"/>
                  </a:lnTo>
                  <a:lnTo>
                    <a:pt x="63" y="27"/>
                  </a:lnTo>
                  <a:lnTo>
                    <a:pt x="64" y="27"/>
                  </a:lnTo>
                  <a:lnTo>
                    <a:pt x="68" y="30"/>
                  </a:lnTo>
                  <a:lnTo>
                    <a:pt x="71" y="33"/>
                  </a:lnTo>
                  <a:lnTo>
                    <a:pt x="71" y="34"/>
                  </a:lnTo>
                  <a:lnTo>
                    <a:pt x="75" y="34"/>
                  </a:lnTo>
                  <a:lnTo>
                    <a:pt x="77" y="36"/>
                  </a:lnTo>
                  <a:lnTo>
                    <a:pt x="80" y="37"/>
                  </a:lnTo>
                  <a:lnTo>
                    <a:pt x="81" y="37"/>
                  </a:lnTo>
                  <a:lnTo>
                    <a:pt x="81" y="41"/>
                  </a:lnTo>
                  <a:lnTo>
                    <a:pt x="77" y="42"/>
                  </a:lnTo>
                  <a:lnTo>
                    <a:pt x="75" y="42"/>
                  </a:lnTo>
                  <a:lnTo>
                    <a:pt x="75" y="46"/>
                  </a:lnTo>
                  <a:lnTo>
                    <a:pt x="74" y="47"/>
                  </a:lnTo>
                  <a:lnTo>
                    <a:pt x="72" y="46"/>
                  </a:lnTo>
                  <a:lnTo>
                    <a:pt x="70" y="45"/>
                  </a:lnTo>
                  <a:lnTo>
                    <a:pt x="68" y="45"/>
                  </a:lnTo>
                  <a:lnTo>
                    <a:pt x="68" y="46"/>
                  </a:lnTo>
                  <a:lnTo>
                    <a:pt x="66" y="46"/>
                  </a:lnTo>
                  <a:lnTo>
                    <a:pt x="66" y="47"/>
                  </a:lnTo>
                  <a:lnTo>
                    <a:pt x="70" y="51"/>
                  </a:lnTo>
                  <a:lnTo>
                    <a:pt x="70" y="53"/>
                  </a:lnTo>
                  <a:lnTo>
                    <a:pt x="69" y="54"/>
                  </a:lnTo>
                  <a:lnTo>
                    <a:pt x="69" y="58"/>
                  </a:lnTo>
                  <a:lnTo>
                    <a:pt x="68" y="57"/>
                  </a:lnTo>
                  <a:lnTo>
                    <a:pt x="66" y="58"/>
                  </a:lnTo>
                  <a:lnTo>
                    <a:pt x="65" y="60"/>
                  </a:lnTo>
                  <a:lnTo>
                    <a:pt x="60" y="60"/>
                  </a:lnTo>
                  <a:lnTo>
                    <a:pt x="60" y="61"/>
                  </a:lnTo>
                  <a:lnTo>
                    <a:pt x="59" y="63"/>
                  </a:lnTo>
                  <a:lnTo>
                    <a:pt x="57" y="63"/>
                  </a:lnTo>
                  <a:lnTo>
                    <a:pt x="57" y="61"/>
                  </a:lnTo>
                  <a:lnTo>
                    <a:pt x="54" y="59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49" y="55"/>
                  </a:lnTo>
                  <a:lnTo>
                    <a:pt x="49" y="59"/>
                  </a:lnTo>
                  <a:lnTo>
                    <a:pt x="47" y="59"/>
                  </a:lnTo>
                  <a:lnTo>
                    <a:pt x="46" y="60"/>
                  </a:lnTo>
                  <a:lnTo>
                    <a:pt x="46" y="61"/>
                  </a:lnTo>
                  <a:lnTo>
                    <a:pt x="45" y="63"/>
                  </a:lnTo>
                  <a:lnTo>
                    <a:pt x="45" y="64"/>
                  </a:lnTo>
                  <a:lnTo>
                    <a:pt x="44" y="64"/>
                  </a:lnTo>
                  <a:lnTo>
                    <a:pt x="44" y="65"/>
                  </a:lnTo>
                  <a:lnTo>
                    <a:pt x="40" y="68"/>
                  </a:lnTo>
                  <a:lnTo>
                    <a:pt x="40" y="70"/>
                  </a:lnTo>
                  <a:lnTo>
                    <a:pt x="37" y="77"/>
                  </a:lnTo>
                  <a:lnTo>
                    <a:pt x="35" y="78"/>
                  </a:lnTo>
                  <a:lnTo>
                    <a:pt x="35" y="79"/>
                  </a:lnTo>
                  <a:lnTo>
                    <a:pt x="37" y="80"/>
                  </a:lnTo>
                  <a:lnTo>
                    <a:pt x="39" y="82"/>
                  </a:lnTo>
                  <a:lnTo>
                    <a:pt x="39" y="86"/>
                  </a:lnTo>
                  <a:lnTo>
                    <a:pt x="38" y="88"/>
                  </a:lnTo>
                  <a:lnTo>
                    <a:pt x="39" y="89"/>
                  </a:lnTo>
                  <a:lnTo>
                    <a:pt x="39" y="91"/>
                  </a:lnTo>
                  <a:lnTo>
                    <a:pt x="38" y="91"/>
                  </a:lnTo>
                  <a:lnTo>
                    <a:pt x="39" y="92"/>
                  </a:lnTo>
                  <a:lnTo>
                    <a:pt x="38" y="92"/>
                  </a:lnTo>
                  <a:lnTo>
                    <a:pt x="38" y="94"/>
                  </a:lnTo>
                  <a:lnTo>
                    <a:pt x="39" y="95"/>
                  </a:lnTo>
                  <a:lnTo>
                    <a:pt x="39" y="97"/>
                  </a:lnTo>
                  <a:lnTo>
                    <a:pt x="37" y="95"/>
                  </a:lnTo>
                  <a:lnTo>
                    <a:pt x="35" y="95"/>
                  </a:lnTo>
                  <a:lnTo>
                    <a:pt x="33" y="94"/>
                  </a:lnTo>
                  <a:lnTo>
                    <a:pt x="32" y="92"/>
                  </a:lnTo>
                  <a:lnTo>
                    <a:pt x="31" y="92"/>
                  </a:lnTo>
                  <a:lnTo>
                    <a:pt x="31" y="90"/>
                  </a:lnTo>
                  <a:lnTo>
                    <a:pt x="29" y="90"/>
                  </a:lnTo>
                  <a:lnTo>
                    <a:pt x="29" y="86"/>
                  </a:lnTo>
                  <a:lnTo>
                    <a:pt x="27" y="84"/>
                  </a:lnTo>
                  <a:lnTo>
                    <a:pt x="27" y="82"/>
                  </a:lnTo>
                  <a:lnTo>
                    <a:pt x="26" y="82"/>
                  </a:lnTo>
                  <a:lnTo>
                    <a:pt x="26" y="80"/>
                  </a:lnTo>
                  <a:lnTo>
                    <a:pt x="24" y="80"/>
                  </a:lnTo>
                  <a:lnTo>
                    <a:pt x="24" y="79"/>
                  </a:lnTo>
                  <a:lnTo>
                    <a:pt x="22" y="79"/>
                  </a:lnTo>
                  <a:lnTo>
                    <a:pt x="22" y="78"/>
                  </a:lnTo>
                  <a:lnTo>
                    <a:pt x="20" y="76"/>
                  </a:lnTo>
                  <a:lnTo>
                    <a:pt x="19" y="73"/>
                  </a:lnTo>
                  <a:lnTo>
                    <a:pt x="19" y="72"/>
                  </a:lnTo>
                  <a:lnTo>
                    <a:pt x="15" y="72"/>
                  </a:lnTo>
                  <a:lnTo>
                    <a:pt x="15" y="73"/>
                  </a:lnTo>
                  <a:lnTo>
                    <a:pt x="14" y="73"/>
                  </a:lnTo>
                  <a:lnTo>
                    <a:pt x="14" y="72"/>
                  </a:lnTo>
                  <a:lnTo>
                    <a:pt x="12" y="71"/>
                  </a:lnTo>
                  <a:lnTo>
                    <a:pt x="12" y="70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9" y="67"/>
                  </a:lnTo>
                  <a:lnTo>
                    <a:pt x="9" y="68"/>
                  </a:lnTo>
                  <a:lnTo>
                    <a:pt x="8" y="67"/>
                  </a:lnTo>
                  <a:lnTo>
                    <a:pt x="7" y="67"/>
                  </a:lnTo>
                  <a:lnTo>
                    <a:pt x="4" y="65"/>
                  </a:lnTo>
                  <a:lnTo>
                    <a:pt x="4" y="64"/>
                  </a:lnTo>
                  <a:lnTo>
                    <a:pt x="6" y="64"/>
                  </a:lnTo>
                  <a:lnTo>
                    <a:pt x="8" y="65"/>
                  </a:lnTo>
                  <a:lnTo>
                    <a:pt x="9" y="65"/>
                  </a:lnTo>
                  <a:lnTo>
                    <a:pt x="10" y="66"/>
                  </a:lnTo>
                  <a:lnTo>
                    <a:pt x="12" y="66"/>
                  </a:lnTo>
                  <a:lnTo>
                    <a:pt x="12" y="65"/>
                  </a:lnTo>
                  <a:lnTo>
                    <a:pt x="10" y="63"/>
                  </a:lnTo>
                  <a:lnTo>
                    <a:pt x="10" y="61"/>
                  </a:lnTo>
                  <a:lnTo>
                    <a:pt x="9" y="63"/>
                  </a:lnTo>
                  <a:lnTo>
                    <a:pt x="7" y="64"/>
                  </a:lnTo>
                  <a:lnTo>
                    <a:pt x="2" y="63"/>
                  </a:lnTo>
                  <a:lnTo>
                    <a:pt x="2" y="64"/>
                  </a:lnTo>
                  <a:lnTo>
                    <a:pt x="1" y="64"/>
                  </a:lnTo>
                  <a:lnTo>
                    <a:pt x="1" y="63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4" y="53"/>
                  </a:lnTo>
                  <a:lnTo>
                    <a:pt x="4" y="49"/>
                  </a:lnTo>
                  <a:lnTo>
                    <a:pt x="2" y="47"/>
                  </a:lnTo>
                  <a:lnTo>
                    <a:pt x="1" y="45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1" y="41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1" y="31"/>
                  </a:lnTo>
                  <a:lnTo>
                    <a:pt x="2" y="30"/>
                  </a:lnTo>
                  <a:lnTo>
                    <a:pt x="8" y="30"/>
                  </a:lnTo>
                  <a:lnTo>
                    <a:pt x="8" y="21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10" y="17"/>
                  </a:lnTo>
                  <a:lnTo>
                    <a:pt x="15" y="14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20" y="11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5" y="11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92318EDF-F546-4BD2-BBF9-336977665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1277" y="3622565"/>
              <a:ext cx="4818" cy="36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59A3"/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06165634-A30A-4C91-A77F-4748BC026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523" y="3275673"/>
              <a:ext cx="178264" cy="226443"/>
            </a:xfrm>
            <a:custGeom>
              <a:avLst/>
              <a:gdLst/>
              <a:ahLst/>
              <a:cxnLst>
                <a:cxn ang="0">
                  <a:pos x="52" y="5"/>
                </a:cxn>
                <a:cxn ang="0">
                  <a:pos x="62" y="12"/>
                </a:cxn>
                <a:cxn ang="0">
                  <a:pos x="66" y="17"/>
                </a:cxn>
                <a:cxn ang="0">
                  <a:pos x="73" y="17"/>
                </a:cxn>
                <a:cxn ang="0">
                  <a:pos x="74" y="21"/>
                </a:cxn>
                <a:cxn ang="0">
                  <a:pos x="78" y="27"/>
                </a:cxn>
                <a:cxn ang="0">
                  <a:pos x="90" y="23"/>
                </a:cxn>
                <a:cxn ang="0">
                  <a:pos x="96" y="33"/>
                </a:cxn>
                <a:cxn ang="0">
                  <a:pos x="104" y="33"/>
                </a:cxn>
                <a:cxn ang="0">
                  <a:pos x="109" y="39"/>
                </a:cxn>
                <a:cxn ang="0">
                  <a:pos x="109" y="46"/>
                </a:cxn>
                <a:cxn ang="0">
                  <a:pos x="108" y="58"/>
                </a:cxn>
                <a:cxn ang="0">
                  <a:pos x="109" y="66"/>
                </a:cxn>
                <a:cxn ang="0">
                  <a:pos x="116" y="72"/>
                </a:cxn>
                <a:cxn ang="0">
                  <a:pos x="121" y="74"/>
                </a:cxn>
                <a:cxn ang="0">
                  <a:pos x="125" y="78"/>
                </a:cxn>
                <a:cxn ang="0">
                  <a:pos x="123" y="86"/>
                </a:cxn>
                <a:cxn ang="0">
                  <a:pos x="125" y="89"/>
                </a:cxn>
                <a:cxn ang="0">
                  <a:pos x="130" y="100"/>
                </a:cxn>
                <a:cxn ang="0">
                  <a:pos x="140" y="106"/>
                </a:cxn>
                <a:cxn ang="0">
                  <a:pos x="141" y="120"/>
                </a:cxn>
                <a:cxn ang="0">
                  <a:pos x="142" y="126"/>
                </a:cxn>
                <a:cxn ang="0">
                  <a:pos x="148" y="129"/>
                </a:cxn>
                <a:cxn ang="0">
                  <a:pos x="135" y="132"/>
                </a:cxn>
                <a:cxn ang="0">
                  <a:pos x="128" y="129"/>
                </a:cxn>
                <a:cxn ang="0">
                  <a:pos x="123" y="129"/>
                </a:cxn>
                <a:cxn ang="0">
                  <a:pos x="114" y="127"/>
                </a:cxn>
                <a:cxn ang="0">
                  <a:pos x="108" y="122"/>
                </a:cxn>
                <a:cxn ang="0">
                  <a:pos x="97" y="133"/>
                </a:cxn>
                <a:cxn ang="0">
                  <a:pos x="98" y="151"/>
                </a:cxn>
                <a:cxn ang="0">
                  <a:pos x="89" y="160"/>
                </a:cxn>
                <a:cxn ang="0">
                  <a:pos x="86" y="169"/>
                </a:cxn>
                <a:cxn ang="0">
                  <a:pos x="80" y="172"/>
                </a:cxn>
                <a:cxn ang="0">
                  <a:pos x="79" y="177"/>
                </a:cxn>
                <a:cxn ang="0">
                  <a:pos x="79" y="182"/>
                </a:cxn>
                <a:cxn ang="0">
                  <a:pos x="67" y="186"/>
                </a:cxn>
                <a:cxn ang="0">
                  <a:pos x="63" y="181"/>
                </a:cxn>
                <a:cxn ang="0">
                  <a:pos x="65" y="169"/>
                </a:cxn>
                <a:cxn ang="0">
                  <a:pos x="63" y="146"/>
                </a:cxn>
                <a:cxn ang="0">
                  <a:pos x="66" y="134"/>
                </a:cxn>
                <a:cxn ang="0">
                  <a:pos x="67" y="122"/>
                </a:cxn>
                <a:cxn ang="0">
                  <a:pos x="63" y="104"/>
                </a:cxn>
                <a:cxn ang="0">
                  <a:pos x="58" y="92"/>
                </a:cxn>
                <a:cxn ang="0">
                  <a:pos x="52" y="86"/>
                </a:cxn>
                <a:cxn ang="0">
                  <a:pos x="47" y="77"/>
                </a:cxn>
                <a:cxn ang="0">
                  <a:pos x="41" y="69"/>
                </a:cxn>
                <a:cxn ang="0">
                  <a:pos x="37" y="64"/>
                </a:cxn>
                <a:cxn ang="0">
                  <a:pos x="32" y="58"/>
                </a:cxn>
                <a:cxn ang="0">
                  <a:pos x="28" y="48"/>
                </a:cxn>
                <a:cxn ang="0">
                  <a:pos x="25" y="41"/>
                </a:cxn>
                <a:cxn ang="0">
                  <a:pos x="23" y="35"/>
                </a:cxn>
                <a:cxn ang="0">
                  <a:pos x="19" y="30"/>
                </a:cxn>
                <a:cxn ang="0">
                  <a:pos x="17" y="26"/>
                </a:cxn>
                <a:cxn ang="0">
                  <a:pos x="16" y="21"/>
                </a:cxn>
                <a:cxn ang="0">
                  <a:pos x="9" y="16"/>
                </a:cxn>
                <a:cxn ang="0">
                  <a:pos x="3" y="11"/>
                </a:cxn>
                <a:cxn ang="0">
                  <a:pos x="6" y="9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40" y="2"/>
                </a:cxn>
              </a:cxnLst>
              <a:rect l="0" t="0" r="r" b="b"/>
              <a:pathLst>
                <a:path w="148" h="188">
                  <a:moveTo>
                    <a:pt x="41" y="0"/>
                  </a:moveTo>
                  <a:lnTo>
                    <a:pt x="42" y="2"/>
                  </a:lnTo>
                  <a:lnTo>
                    <a:pt x="42" y="3"/>
                  </a:lnTo>
                  <a:lnTo>
                    <a:pt x="48" y="3"/>
                  </a:lnTo>
                  <a:lnTo>
                    <a:pt x="49" y="4"/>
                  </a:lnTo>
                  <a:lnTo>
                    <a:pt x="52" y="5"/>
                  </a:lnTo>
                  <a:lnTo>
                    <a:pt x="54" y="8"/>
                  </a:lnTo>
                  <a:lnTo>
                    <a:pt x="54" y="9"/>
                  </a:lnTo>
                  <a:lnTo>
                    <a:pt x="56" y="11"/>
                  </a:lnTo>
                  <a:lnTo>
                    <a:pt x="61" y="11"/>
                  </a:lnTo>
                  <a:lnTo>
                    <a:pt x="61" y="12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1" y="16"/>
                  </a:lnTo>
                  <a:lnTo>
                    <a:pt x="62" y="17"/>
                  </a:lnTo>
                  <a:lnTo>
                    <a:pt x="63" y="17"/>
                  </a:lnTo>
                  <a:lnTo>
                    <a:pt x="66" y="15"/>
                  </a:lnTo>
                  <a:lnTo>
                    <a:pt x="66" y="17"/>
                  </a:lnTo>
                  <a:lnTo>
                    <a:pt x="67" y="18"/>
                  </a:lnTo>
                  <a:lnTo>
                    <a:pt x="69" y="18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3" y="16"/>
                  </a:lnTo>
                  <a:lnTo>
                    <a:pt x="73" y="17"/>
                  </a:lnTo>
                  <a:lnTo>
                    <a:pt x="74" y="17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2" y="23"/>
                  </a:lnTo>
                  <a:lnTo>
                    <a:pt x="74" y="23"/>
                  </a:lnTo>
                  <a:lnTo>
                    <a:pt x="74" y="21"/>
                  </a:lnTo>
                  <a:lnTo>
                    <a:pt x="75" y="21"/>
                  </a:lnTo>
                  <a:lnTo>
                    <a:pt x="77" y="22"/>
                  </a:lnTo>
                  <a:lnTo>
                    <a:pt x="77" y="23"/>
                  </a:lnTo>
                  <a:lnTo>
                    <a:pt x="75" y="24"/>
                  </a:lnTo>
                  <a:lnTo>
                    <a:pt x="77" y="27"/>
                  </a:lnTo>
                  <a:lnTo>
                    <a:pt x="78" y="27"/>
                  </a:lnTo>
                  <a:lnTo>
                    <a:pt x="79" y="28"/>
                  </a:lnTo>
                  <a:lnTo>
                    <a:pt x="79" y="24"/>
                  </a:lnTo>
                  <a:lnTo>
                    <a:pt x="80" y="22"/>
                  </a:lnTo>
                  <a:lnTo>
                    <a:pt x="83" y="22"/>
                  </a:lnTo>
                  <a:lnTo>
                    <a:pt x="86" y="23"/>
                  </a:lnTo>
                  <a:lnTo>
                    <a:pt x="90" y="23"/>
                  </a:lnTo>
                  <a:lnTo>
                    <a:pt x="91" y="24"/>
                  </a:lnTo>
                  <a:lnTo>
                    <a:pt x="92" y="24"/>
                  </a:lnTo>
                  <a:lnTo>
                    <a:pt x="92" y="27"/>
                  </a:lnTo>
                  <a:lnTo>
                    <a:pt x="93" y="28"/>
                  </a:lnTo>
                  <a:lnTo>
                    <a:pt x="93" y="30"/>
                  </a:lnTo>
                  <a:lnTo>
                    <a:pt x="96" y="33"/>
                  </a:lnTo>
                  <a:lnTo>
                    <a:pt x="97" y="35"/>
                  </a:lnTo>
                  <a:lnTo>
                    <a:pt x="98" y="35"/>
                  </a:lnTo>
                  <a:lnTo>
                    <a:pt x="98" y="36"/>
                  </a:lnTo>
                  <a:lnTo>
                    <a:pt x="102" y="36"/>
                  </a:lnTo>
                  <a:lnTo>
                    <a:pt x="103" y="34"/>
                  </a:lnTo>
                  <a:lnTo>
                    <a:pt x="104" y="33"/>
                  </a:lnTo>
                  <a:lnTo>
                    <a:pt x="105" y="33"/>
                  </a:lnTo>
                  <a:lnTo>
                    <a:pt x="106" y="34"/>
                  </a:lnTo>
                  <a:lnTo>
                    <a:pt x="106" y="35"/>
                  </a:lnTo>
                  <a:lnTo>
                    <a:pt x="108" y="35"/>
                  </a:lnTo>
                  <a:lnTo>
                    <a:pt x="108" y="39"/>
                  </a:lnTo>
                  <a:lnTo>
                    <a:pt x="109" y="39"/>
                  </a:lnTo>
                  <a:lnTo>
                    <a:pt x="110" y="40"/>
                  </a:lnTo>
                  <a:lnTo>
                    <a:pt x="110" y="41"/>
                  </a:lnTo>
                  <a:lnTo>
                    <a:pt x="109" y="42"/>
                  </a:lnTo>
                  <a:lnTo>
                    <a:pt x="109" y="43"/>
                  </a:lnTo>
                  <a:lnTo>
                    <a:pt x="108" y="45"/>
                  </a:lnTo>
                  <a:lnTo>
                    <a:pt x="109" y="46"/>
                  </a:lnTo>
                  <a:lnTo>
                    <a:pt x="110" y="46"/>
                  </a:lnTo>
                  <a:lnTo>
                    <a:pt x="110" y="48"/>
                  </a:lnTo>
                  <a:lnTo>
                    <a:pt x="109" y="49"/>
                  </a:lnTo>
                  <a:lnTo>
                    <a:pt x="109" y="54"/>
                  </a:lnTo>
                  <a:lnTo>
                    <a:pt x="108" y="57"/>
                  </a:lnTo>
                  <a:lnTo>
                    <a:pt x="108" y="58"/>
                  </a:lnTo>
                  <a:lnTo>
                    <a:pt x="106" y="59"/>
                  </a:lnTo>
                  <a:lnTo>
                    <a:pt x="105" y="61"/>
                  </a:lnTo>
                  <a:lnTo>
                    <a:pt x="108" y="66"/>
                  </a:lnTo>
                  <a:lnTo>
                    <a:pt x="108" y="67"/>
                  </a:lnTo>
                  <a:lnTo>
                    <a:pt x="109" y="67"/>
                  </a:lnTo>
                  <a:lnTo>
                    <a:pt x="109" y="66"/>
                  </a:lnTo>
                  <a:lnTo>
                    <a:pt x="110" y="66"/>
                  </a:lnTo>
                  <a:lnTo>
                    <a:pt x="112" y="69"/>
                  </a:lnTo>
                  <a:lnTo>
                    <a:pt x="112" y="70"/>
                  </a:lnTo>
                  <a:lnTo>
                    <a:pt x="114" y="71"/>
                  </a:lnTo>
                  <a:lnTo>
                    <a:pt x="115" y="71"/>
                  </a:lnTo>
                  <a:lnTo>
                    <a:pt x="116" y="72"/>
                  </a:lnTo>
                  <a:lnTo>
                    <a:pt x="116" y="76"/>
                  </a:lnTo>
                  <a:lnTo>
                    <a:pt x="117" y="76"/>
                  </a:lnTo>
                  <a:lnTo>
                    <a:pt x="117" y="77"/>
                  </a:lnTo>
                  <a:lnTo>
                    <a:pt x="119" y="77"/>
                  </a:lnTo>
                  <a:lnTo>
                    <a:pt x="119" y="76"/>
                  </a:lnTo>
                  <a:lnTo>
                    <a:pt x="121" y="74"/>
                  </a:lnTo>
                  <a:lnTo>
                    <a:pt x="121" y="73"/>
                  </a:lnTo>
                  <a:lnTo>
                    <a:pt x="123" y="73"/>
                  </a:lnTo>
                  <a:lnTo>
                    <a:pt x="124" y="74"/>
                  </a:lnTo>
                  <a:lnTo>
                    <a:pt x="124" y="76"/>
                  </a:lnTo>
                  <a:lnTo>
                    <a:pt x="125" y="77"/>
                  </a:lnTo>
                  <a:lnTo>
                    <a:pt x="125" y="78"/>
                  </a:lnTo>
                  <a:lnTo>
                    <a:pt x="124" y="79"/>
                  </a:lnTo>
                  <a:lnTo>
                    <a:pt x="123" y="79"/>
                  </a:lnTo>
                  <a:lnTo>
                    <a:pt x="123" y="80"/>
                  </a:lnTo>
                  <a:lnTo>
                    <a:pt x="124" y="84"/>
                  </a:lnTo>
                  <a:lnTo>
                    <a:pt x="123" y="85"/>
                  </a:lnTo>
                  <a:lnTo>
                    <a:pt x="123" y="86"/>
                  </a:lnTo>
                  <a:lnTo>
                    <a:pt x="121" y="86"/>
                  </a:lnTo>
                  <a:lnTo>
                    <a:pt x="121" y="88"/>
                  </a:lnTo>
                  <a:lnTo>
                    <a:pt x="122" y="90"/>
                  </a:lnTo>
                  <a:lnTo>
                    <a:pt x="123" y="90"/>
                  </a:lnTo>
                  <a:lnTo>
                    <a:pt x="123" y="89"/>
                  </a:lnTo>
                  <a:lnTo>
                    <a:pt x="125" y="89"/>
                  </a:lnTo>
                  <a:lnTo>
                    <a:pt x="125" y="92"/>
                  </a:lnTo>
                  <a:lnTo>
                    <a:pt x="124" y="94"/>
                  </a:lnTo>
                  <a:lnTo>
                    <a:pt x="124" y="98"/>
                  </a:lnTo>
                  <a:lnTo>
                    <a:pt x="127" y="98"/>
                  </a:lnTo>
                  <a:lnTo>
                    <a:pt x="127" y="100"/>
                  </a:lnTo>
                  <a:lnTo>
                    <a:pt x="130" y="100"/>
                  </a:lnTo>
                  <a:lnTo>
                    <a:pt x="130" y="101"/>
                  </a:lnTo>
                  <a:lnTo>
                    <a:pt x="133" y="103"/>
                  </a:lnTo>
                  <a:lnTo>
                    <a:pt x="136" y="103"/>
                  </a:lnTo>
                  <a:lnTo>
                    <a:pt x="137" y="104"/>
                  </a:lnTo>
                  <a:lnTo>
                    <a:pt x="137" y="106"/>
                  </a:lnTo>
                  <a:lnTo>
                    <a:pt x="140" y="106"/>
                  </a:lnTo>
                  <a:lnTo>
                    <a:pt x="140" y="109"/>
                  </a:lnTo>
                  <a:lnTo>
                    <a:pt x="141" y="109"/>
                  </a:lnTo>
                  <a:lnTo>
                    <a:pt x="141" y="111"/>
                  </a:lnTo>
                  <a:lnTo>
                    <a:pt x="140" y="115"/>
                  </a:lnTo>
                  <a:lnTo>
                    <a:pt x="140" y="119"/>
                  </a:lnTo>
                  <a:lnTo>
                    <a:pt x="141" y="120"/>
                  </a:lnTo>
                  <a:lnTo>
                    <a:pt x="140" y="121"/>
                  </a:lnTo>
                  <a:lnTo>
                    <a:pt x="139" y="121"/>
                  </a:lnTo>
                  <a:lnTo>
                    <a:pt x="139" y="123"/>
                  </a:lnTo>
                  <a:lnTo>
                    <a:pt x="141" y="125"/>
                  </a:lnTo>
                  <a:lnTo>
                    <a:pt x="141" y="126"/>
                  </a:lnTo>
                  <a:lnTo>
                    <a:pt x="142" y="126"/>
                  </a:lnTo>
                  <a:lnTo>
                    <a:pt x="142" y="125"/>
                  </a:lnTo>
                  <a:lnTo>
                    <a:pt x="143" y="125"/>
                  </a:lnTo>
                  <a:lnTo>
                    <a:pt x="143" y="127"/>
                  </a:lnTo>
                  <a:lnTo>
                    <a:pt x="146" y="128"/>
                  </a:lnTo>
                  <a:lnTo>
                    <a:pt x="146" y="129"/>
                  </a:lnTo>
                  <a:lnTo>
                    <a:pt x="148" y="129"/>
                  </a:lnTo>
                  <a:lnTo>
                    <a:pt x="147" y="132"/>
                  </a:lnTo>
                  <a:lnTo>
                    <a:pt x="146" y="133"/>
                  </a:lnTo>
                  <a:lnTo>
                    <a:pt x="137" y="133"/>
                  </a:lnTo>
                  <a:lnTo>
                    <a:pt x="136" y="134"/>
                  </a:lnTo>
                  <a:lnTo>
                    <a:pt x="135" y="134"/>
                  </a:lnTo>
                  <a:lnTo>
                    <a:pt x="135" y="132"/>
                  </a:lnTo>
                  <a:lnTo>
                    <a:pt x="134" y="131"/>
                  </a:lnTo>
                  <a:lnTo>
                    <a:pt x="134" y="129"/>
                  </a:lnTo>
                  <a:lnTo>
                    <a:pt x="131" y="127"/>
                  </a:lnTo>
                  <a:lnTo>
                    <a:pt x="130" y="127"/>
                  </a:lnTo>
                  <a:lnTo>
                    <a:pt x="130" y="129"/>
                  </a:lnTo>
                  <a:lnTo>
                    <a:pt x="128" y="129"/>
                  </a:lnTo>
                  <a:lnTo>
                    <a:pt x="128" y="133"/>
                  </a:lnTo>
                  <a:lnTo>
                    <a:pt x="125" y="133"/>
                  </a:lnTo>
                  <a:lnTo>
                    <a:pt x="124" y="132"/>
                  </a:lnTo>
                  <a:lnTo>
                    <a:pt x="124" y="131"/>
                  </a:lnTo>
                  <a:lnTo>
                    <a:pt x="123" y="131"/>
                  </a:lnTo>
                  <a:lnTo>
                    <a:pt x="123" y="129"/>
                  </a:lnTo>
                  <a:lnTo>
                    <a:pt x="121" y="129"/>
                  </a:lnTo>
                  <a:lnTo>
                    <a:pt x="121" y="126"/>
                  </a:lnTo>
                  <a:lnTo>
                    <a:pt x="119" y="126"/>
                  </a:lnTo>
                  <a:lnTo>
                    <a:pt x="116" y="129"/>
                  </a:lnTo>
                  <a:lnTo>
                    <a:pt x="115" y="129"/>
                  </a:lnTo>
                  <a:lnTo>
                    <a:pt x="114" y="127"/>
                  </a:lnTo>
                  <a:lnTo>
                    <a:pt x="112" y="128"/>
                  </a:lnTo>
                  <a:lnTo>
                    <a:pt x="112" y="131"/>
                  </a:lnTo>
                  <a:lnTo>
                    <a:pt x="110" y="133"/>
                  </a:lnTo>
                  <a:lnTo>
                    <a:pt x="109" y="133"/>
                  </a:lnTo>
                  <a:lnTo>
                    <a:pt x="109" y="122"/>
                  </a:lnTo>
                  <a:lnTo>
                    <a:pt x="108" y="122"/>
                  </a:lnTo>
                  <a:lnTo>
                    <a:pt x="104" y="125"/>
                  </a:lnTo>
                  <a:lnTo>
                    <a:pt x="103" y="125"/>
                  </a:lnTo>
                  <a:lnTo>
                    <a:pt x="102" y="126"/>
                  </a:lnTo>
                  <a:lnTo>
                    <a:pt x="98" y="127"/>
                  </a:lnTo>
                  <a:lnTo>
                    <a:pt x="97" y="129"/>
                  </a:lnTo>
                  <a:lnTo>
                    <a:pt x="97" y="133"/>
                  </a:lnTo>
                  <a:lnTo>
                    <a:pt x="98" y="135"/>
                  </a:lnTo>
                  <a:lnTo>
                    <a:pt x="98" y="140"/>
                  </a:lnTo>
                  <a:lnTo>
                    <a:pt x="102" y="144"/>
                  </a:lnTo>
                  <a:lnTo>
                    <a:pt x="100" y="146"/>
                  </a:lnTo>
                  <a:lnTo>
                    <a:pt x="98" y="149"/>
                  </a:lnTo>
                  <a:lnTo>
                    <a:pt x="98" y="151"/>
                  </a:lnTo>
                  <a:lnTo>
                    <a:pt x="99" y="154"/>
                  </a:lnTo>
                  <a:lnTo>
                    <a:pt x="99" y="156"/>
                  </a:lnTo>
                  <a:lnTo>
                    <a:pt x="98" y="156"/>
                  </a:lnTo>
                  <a:lnTo>
                    <a:pt x="90" y="158"/>
                  </a:lnTo>
                  <a:lnTo>
                    <a:pt x="89" y="159"/>
                  </a:lnTo>
                  <a:lnTo>
                    <a:pt x="89" y="160"/>
                  </a:lnTo>
                  <a:lnTo>
                    <a:pt x="90" y="162"/>
                  </a:lnTo>
                  <a:lnTo>
                    <a:pt x="90" y="165"/>
                  </a:lnTo>
                  <a:lnTo>
                    <a:pt x="89" y="165"/>
                  </a:lnTo>
                  <a:lnTo>
                    <a:pt x="89" y="166"/>
                  </a:lnTo>
                  <a:lnTo>
                    <a:pt x="86" y="166"/>
                  </a:lnTo>
                  <a:lnTo>
                    <a:pt x="86" y="169"/>
                  </a:lnTo>
                  <a:lnTo>
                    <a:pt x="85" y="170"/>
                  </a:lnTo>
                  <a:lnTo>
                    <a:pt x="83" y="170"/>
                  </a:lnTo>
                  <a:lnTo>
                    <a:pt x="81" y="171"/>
                  </a:lnTo>
                  <a:lnTo>
                    <a:pt x="83" y="171"/>
                  </a:lnTo>
                  <a:lnTo>
                    <a:pt x="83" y="172"/>
                  </a:lnTo>
                  <a:lnTo>
                    <a:pt x="80" y="172"/>
                  </a:lnTo>
                  <a:lnTo>
                    <a:pt x="80" y="174"/>
                  </a:lnTo>
                  <a:lnTo>
                    <a:pt x="79" y="174"/>
                  </a:lnTo>
                  <a:lnTo>
                    <a:pt x="79" y="175"/>
                  </a:lnTo>
                  <a:lnTo>
                    <a:pt x="78" y="176"/>
                  </a:lnTo>
                  <a:lnTo>
                    <a:pt x="79" y="176"/>
                  </a:lnTo>
                  <a:lnTo>
                    <a:pt x="79" y="177"/>
                  </a:lnTo>
                  <a:lnTo>
                    <a:pt x="80" y="177"/>
                  </a:lnTo>
                  <a:lnTo>
                    <a:pt x="80" y="180"/>
                  </a:lnTo>
                  <a:lnTo>
                    <a:pt x="81" y="181"/>
                  </a:lnTo>
                  <a:lnTo>
                    <a:pt x="80" y="181"/>
                  </a:lnTo>
                  <a:lnTo>
                    <a:pt x="80" y="182"/>
                  </a:lnTo>
                  <a:lnTo>
                    <a:pt x="79" y="182"/>
                  </a:lnTo>
                  <a:lnTo>
                    <a:pt x="80" y="184"/>
                  </a:lnTo>
                  <a:lnTo>
                    <a:pt x="79" y="186"/>
                  </a:lnTo>
                  <a:lnTo>
                    <a:pt x="75" y="186"/>
                  </a:lnTo>
                  <a:lnTo>
                    <a:pt x="73" y="184"/>
                  </a:lnTo>
                  <a:lnTo>
                    <a:pt x="69" y="184"/>
                  </a:lnTo>
                  <a:lnTo>
                    <a:pt x="67" y="186"/>
                  </a:lnTo>
                  <a:lnTo>
                    <a:pt x="67" y="188"/>
                  </a:lnTo>
                  <a:lnTo>
                    <a:pt x="66" y="187"/>
                  </a:lnTo>
                  <a:lnTo>
                    <a:pt x="66" y="186"/>
                  </a:lnTo>
                  <a:lnTo>
                    <a:pt x="65" y="184"/>
                  </a:lnTo>
                  <a:lnTo>
                    <a:pt x="65" y="182"/>
                  </a:lnTo>
                  <a:lnTo>
                    <a:pt x="63" y="181"/>
                  </a:lnTo>
                  <a:lnTo>
                    <a:pt x="61" y="180"/>
                  </a:lnTo>
                  <a:lnTo>
                    <a:pt x="62" y="178"/>
                  </a:lnTo>
                  <a:lnTo>
                    <a:pt x="65" y="178"/>
                  </a:lnTo>
                  <a:lnTo>
                    <a:pt x="66" y="177"/>
                  </a:lnTo>
                  <a:lnTo>
                    <a:pt x="65" y="177"/>
                  </a:lnTo>
                  <a:lnTo>
                    <a:pt x="65" y="169"/>
                  </a:lnTo>
                  <a:lnTo>
                    <a:pt x="63" y="168"/>
                  </a:lnTo>
                  <a:lnTo>
                    <a:pt x="63" y="158"/>
                  </a:lnTo>
                  <a:lnTo>
                    <a:pt x="62" y="156"/>
                  </a:lnTo>
                  <a:lnTo>
                    <a:pt x="62" y="150"/>
                  </a:lnTo>
                  <a:lnTo>
                    <a:pt x="63" y="150"/>
                  </a:lnTo>
                  <a:lnTo>
                    <a:pt x="63" y="146"/>
                  </a:lnTo>
                  <a:lnTo>
                    <a:pt x="65" y="144"/>
                  </a:lnTo>
                  <a:lnTo>
                    <a:pt x="63" y="144"/>
                  </a:lnTo>
                  <a:lnTo>
                    <a:pt x="63" y="139"/>
                  </a:lnTo>
                  <a:lnTo>
                    <a:pt x="65" y="139"/>
                  </a:lnTo>
                  <a:lnTo>
                    <a:pt x="66" y="138"/>
                  </a:lnTo>
                  <a:lnTo>
                    <a:pt x="66" y="134"/>
                  </a:lnTo>
                  <a:lnTo>
                    <a:pt x="67" y="134"/>
                  </a:lnTo>
                  <a:lnTo>
                    <a:pt x="67" y="132"/>
                  </a:lnTo>
                  <a:lnTo>
                    <a:pt x="68" y="132"/>
                  </a:lnTo>
                  <a:lnTo>
                    <a:pt x="68" y="126"/>
                  </a:lnTo>
                  <a:lnTo>
                    <a:pt x="67" y="125"/>
                  </a:lnTo>
                  <a:lnTo>
                    <a:pt x="67" y="122"/>
                  </a:lnTo>
                  <a:lnTo>
                    <a:pt x="68" y="122"/>
                  </a:lnTo>
                  <a:lnTo>
                    <a:pt x="68" y="115"/>
                  </a:lnTo>
                  <a:lnTo>
                    <a:pt x="66" y="110"/>
                  </a:lnTo>
                  <a:lnTo>
                    <a:pt x="66" y="109"/>
                  </a:lnTo>
                  <a:lnTo>
                    <a:pt x="65" y="106"/>
                  </a:lnTo>
                  <a:lnTo>
                    <a:pt x="63" y="104"/>
                  </a:lnTo>
                  <a:lnTo>
                    <a:pt x="63" y="101"/>
                  </a:lnTo>
                  <a:lnTo>
                    <a:pt x="62" y="100"/>
                  </a:lnTo>
                  <a:lnTo>
                    <a:pt x="62" y="96"/>
                  </a:lnTo>
                  <a:lnTo>
                    <a:pt x="60" y="94"/>
                  </a:lnTo>
                  <a:lnTo>
                    <a:pt x="60" y="92"/>
                  </a:lnTo>
                  <a:lnTo>
                    <a:pt x="58" y="92"/>
                  </a:lnTo>
                  <a:lnTo>
                    <a:pt x="56" y="91"/>
                  </a:lnTo>
                  <a:lnTo>
                    <a:pt x="55" y="91"/>
                  </a:lnTo>
                  <a:lnTo>
                    <a:pt x="55" y="90"/>
                  </a:lnTo>
                  <a:lnTo>
                    <a:pt x="53" y="88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49" y="84"/>
                  </a:lnTo>
                  <a:lnTo>
                    <a:pt x="50" y="84"/>
                  </a:lnTo>
                  <a:lnTo>
                    <a:pt x="50" y="83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47" y="77"/>
                  </a:lnTo>
                  <a:lnTo>
                    <a:pt x="46" y="77"/>
                  </a:lnTo>
                  <a:lnTo>
                    <a:pt x="46" y="76"/>
                  </a:lnTo>
                  <a:lnTo>
                    <a:pt x="43" y="76"/>
                  </a:lnTo>
                  <a:lnTo>
                    <a:pt x="42" y="74"/>
                  </a:lnTo>
                  <a:lnTo>
                    <a:pt x="41" y="72"/>
                  </a:lnTo>
                  <a:lnTo>
                    <a:pt x="41" y="69"/>
                  </a:lnTo>
                  <a:lnTo>
                    <a:pt x="40" y="69"/>
                  </a:lnTo>
                  <a:lnTo>
                    <a:pt x="40" y="67"/>
                  </a:lnTo>
                  <a:lnTo>
                    <a:pt x="41" y="66"/>
                  </a:lnTo>
                  <a:lnTo>
                    <a:pt x="41" y="65"/>
                  </a:lnTo>
                  <a:lnTo>
                    <a:pt x="37" y="65"/>
                  </a:lnTo>
                  <a:lnTo>
                    <a:pt x="37" y="64"/>
                  </a:lnTo>
                  <a:lnTo>
                    <a:pt x="36" y="64"/>
                  </a:lnTo>
                  <a:lnTo>
                    <a:pt x="36" y="61"/>
                  </a:lnTo>
                  <a:lnTo>
                    <a:pt x="35" y="61"/>
                  </a:lnTo>
                  <a:lnTo>
                    <a:pt x="35" y="59"/>
                  </a:lnTo>
                  <a:lnTo>
                    <a:pt x="34" y="58"/>
                  </a:lnTo>
                  <a:lnTo>
                    <a:pt x="32" y="58"/>
                  </a:lnTo>
                  <a:lnTo>
                    <a:pt x="31" y="57"/>
                  </a:lnTo>
                  <a:lnTo>
                    <a:pt x="29" y="53"/>
                  </a:lnTo>
                  <a:lnTo>
                    <a:pt x="28" y="51"/>
                  </a:lnTo>
                  <a:lnTo>
                    <a:pt x="28" y="49"/>
                  </a:lnTo>
                  <a:lnTo>
                    <a:pt x="29" y="49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27" y="46"/>
                  </a:lnTo>
                  <a:lnTo>
                    <a:pt x="27" y="45"/>
                  </a:lnTo>
                  <a:lnTo>
                    <a:pt x="25" y="43"/>
                  </a:lnTo>
                  <a:lnTo>
                    <a:pt x="27" y="42"/>
                  </a:lnTo>
                  <a:lnTo>
                    <a:pt x="25" y="41"/>
                  </a:lnTo>
                  <a:lnTo>
                    <a:pt x="25" y="39"/>
                  </a:lnTo>
                  <a:lnTo>
                    <a:pt x="24" y="37"/>
                  </a:lnTo>
                  <a:lnTo>
                    <a:pt x="23" y="37"/>
                  </a:lnTo>
                  <a:lnTo>
                    <a:pt x="23" y="36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2" y="33"/>
                  </a:lnTo>
                  <a:lnTo>
                    <a:pt x="22" y="30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8" y="28"/>
                  </a:lnTo>
                  <a:lnTo>
                    <a:pt x="18" y="27"/>
                  </a:lnTo>
                  <a:lnTo>
                    <a:pt x="17" y="26"/>
                  </a:lnTo>
                  <a:lnTo>
                    <a:pt x="18" y="26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5" y="20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0" y="17"/>
                  </a:lnTo>
                  <a:lnTo>
                    <a:pt x="9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7" y="10"/>
                  </a:lnTo>
                  <a:lnTo>
                    <a:pt x="6" y="9"/>
                  </a:lnTo>
                  <a:lnTo>
                    <a:pt x="7" y="8"/>
                  </a:lnTo>
                  <a:lnTo>
                    <a:pt x="9" y="9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9" y="8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2" y="5"/>
                  </a:lnTo>
                  <a:lnTo>
                    <a:pt x="34" y="5"/>
                  </a:lnTo>
                  <a:lnTo>
                    <a:pt x="37" y="2"/>
                  </a:lnTo>
                  <a:lnTo>
                    <a:pt x="40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B7846C4F-EAF5-4F9C-8461-7883F694AA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9373" y="4132062"/>
              <a:ext cx="18068" cy="16863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11" y="6"/>
                </a:cxn>
                <a:cxn ang="0">
                  <a:pos x="13" y="8"/>
                </a:cxn>
                <a:cxn ang="0">
                  <a:pos x="13" y="10"/>
                </a:cxn>
                <a:cxn ang="0">
                  <a:pos x="14" y="10"/>
                </a:cxn>
                <a:cxn ang="0">
                  <a:pos x="15" y="11"/>
                </a:cxn>
                <a:cxn ang="0">
                  <a:pos x="15" y="13"/>
                </a:cxn>
                <a:cxn ang="0">
                  <a:pos x="14" y="13"/>
                </a:cxn>
                <a:cxn ang="0">
                  <a:pos x="14" y="14"/>
                </a:cxn>
                <a:cxn ang="0">
                  <a:pos x="12" y="14"/>
                </a:cxn>
                <a:cxn ang="0">
                  <a:pos x="9" y="13"/>
                </a:cxn>
                <a:cxn ang="0">
                  <a:pos x="7" y="11"/>
                </a:cxn>
                <a:cxn ang="0">
                  <a:pos x="6" y="11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7" y="5"/>
                </a:cxn>
                <a:cxn ang="0">
                  <a:pos x="6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5" h="14">
                  <a:moveTo>
                    <a:pt x="6" y="6"/>
                  </a:moveTo>
                  <a:lnTo>
                    <a:pt x="11" y="6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5" y="11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3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6"/>
                  </a:lnTo>
                  <a:close/>
                  <a:moveTo>
                    <a:pt x="6" y="5"/>
                  </a:moveTo>
                  <a:lnTo>
                    <a:pt x="7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6" y="5"/>
                  </a:lnTo>
                  <a:close/>
                  <a:moveTo>
                    <a:pt x="0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5" y="2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9A3"/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7CC18545-AA3A-4F61-BE20-8AFBFB470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6152" y="3718924"/>
              <a:ext cx="131289" cy="103586"/>
            </a:xfrm>
            <a:custGeom>
              <a:avLst/>
              <a:gdLst/>
              <a:ahLst/>
              <a:cxnLst>
                <a:cxn ang="0">
                  <a:pos x="78" y="3"/>
                </a:cxn>
                <a:cxn ang="0">
                  <a:pos x="80" y="4"/>
                </a:cxn>
                <a:cxn ang="0">
                  <a:pos x="87" y="13"/>
                </a:cxn>
                <a:cxn ang="0">
                  <a:pos x="94" y="18"/>
                </a:cxn>
                <a:cxn ang="0">
                  <a:pos x="99" y="19"/>
                </a:cxn>
                <a:cxn ang="0">
                  <a:pos x="102" y="22"/>
                </a:cxn>
                <a:cxn ang="0">
                  <a:pos x="104" y="29"/>
                </a:cxn>
                <a:cxn ang="0">
                  <a:pos x="108" y="35"/>
                </a:cxn>
                <a:cxn ang="0">
                  <a:pos x="108" y="40"/>
                </a:cxn>
                <a:cxn ang="0">
                  <a:pos x="105" y="46"/>
                </a:cxn>
                <a:cxn ang="0">
                  <a:pos x="105" y="55"/>
                </a:cxn>
                <a:cxn ang="0">
                  <a:pos x="99" y="59"/>
                </a:cxn>
                <a:cxn ang="0">
                  <a:pos x="97" y="62"/>
                </a:cxn>
                <a:cxn ang="0">
                  <a:pos x="96" y="70"/>
                </a:cxn>
                <a:cxn ang="0">
                  <a:pos x="92" y="68"/>
                </a:cxn>
                <a:cxn ang="0">
                  <a:pos x="90" y="72"/>
                </a:cxn>
                <a:cxn ang="0">
                  <a:pos x="86" y="72"/>
                </a:cxn>
                <a:cxn ang="0">
                  <a:pos x="79" y="71"/>
                </a:cxn>
                <a:cxn ang="0">
                  <a:pos x="75" y="68"/>
                </a:cxn>
                <a:cxn ang="0">
                  <a:pos x="72" y="71"/>
                </a:cxn>
                <a:cxn ang="0">
                  <a:pos x="67" y="70"/>
                </a:cxn>
                <a:cxn ang="0">
                  <a:pos x="63" y="72"/>
                </a:cxn>
                <a:cxn ang="0">
                  <a:pos x="61" y="76"/>
                </a:cxn>
                <a:cxn ang="0">
                  <a:pos x="56" y="82"/>
                </a:cxn>
                <a:cxn ang="0">
                  <a:pos x="53" y="82"/>
                </a:cxn>
                <a:cxn ang="0">
                  <a:pos x="50" y="84"/>
                </a:cxn>
                <a:cxn ang="0">
                  <a:pos x="46" y="84"/>
                </a:cxn>
                <a:cxn ang="0">
                  <a:pos x="38" y="85"/>
                </a:cxn>
                <a:cxn ang="0">
                  <a:pos x="35" y="85"/>
                </a:cxn>
                <a:cxn ang="0">
                  <a:pos x="23" y="86"/>
                </a:cxn>
                <a:cxn ang="0">
                  <a:pos x="22" y="83"/>
                </a:cxn>
                <a:cxn ang="0">
                  <a:pos x="12" y="84"/>
                </a:cxn>
                <a:cxn ang="0">
                  <a:pos x="11" y="78"/>
                </a:cxn>
                <a:cxn ang="0">
                  <a:pos x="6" y="73"/>
                </a:cxn>
                <a:cxn ang="0">
                  <a:pos x="5" y="68"/>
                </a:cxn>
                <a:cxn ang="0">
                  <a:pos x="3" y="61"/>
                </a:cxn>
                <a:cxn ang="0">
                  <a:pos x="4" y="59"/>
                </a:cxn>
                <a:cxn ang="0">
                  <a:pos x="5" y="55"/>
                </a:cxn>
                <a:cxn ang="0">
                  <a:pos x="3" y="54"/>
                </a:cxn>
                <a:cxn ang="0">
                  <a:pos x="1" y="50"/>
                </a:cxn>
                <a:cxn ang="0">
                  <a:pos x="3" y="47"/>
                </a:cxn>
                <a:cxn ang="0">
                  <a:pos x="3" y="41"/>
                </a:cxn>
                <a:cxn ang="0">
                  <a:pos x="5" y="30"/>
                </a:cxn>
                <a:cxn ang="0">
                  <a:pos x="9" y="30"/>
                </a:cxn>
                <a:cxn ang="0">
                  <a:pos x="10" y="30"/>
                </a:cxn>
                <a:cxn ang="0">
                  <a:pos x="13" y="28"/>
                </a:cxn>
                <a:cxn ang="0">
                  <a:pos x="15" y="17"/>
                </a:cxn>
                <a:cxn ang="0">
                  <a:pos x="23" y="15"/>
                </a:cxn>
                <a:cxn ang="0">
                  <a:pos x="25" y="12"/>
                </a:cxn>
                <a:cxn ang="0">
                  <a:pos x="31" y="12"/>
                </a:cxn>
                <a:cxn ang="0">
                  <a:pos x="34" y="16"/>
                </a:cxn>
                <a:cxn ang="0">
                  <a:pos x="36" y="16"/>
                </a:cxn>
                <a:cxn ang="0">
                  <a:pos x="36" y="13"/>
                </a:cxn>
                <a:cxn ang="0">
                  <a:pos x="42" y="10"/>
                </a:cxn>
                <a:cxn ang="0">
                  <a:pos x="43" y="9"/>
                </a:cxn>
                <a:cxn ang="0">
                  <a:pos x="46" y="9"/>
                </a:cxn>
                <a:cxn ang="0">
                  <a:pos x="52" y="9"/>
                </a:cxn>
                <a:cxn ang="0">
                  <a:pos x="54" y="7"/>
                </a:cxn>
                <a:cxn ang="0">
                  <a:pos x="62" y="3"/>
                </a:cxn>
                <a:cxn ang="0">
                  <a:pos x="67" y="5"/>
                </a:cxn>
                <a:cxn ang="0">
                  <a:pos x="77" y="1"/>
                </a:cxn>
              </a:cxnLst>
              <a:rect l="0" t="0" r="r" b="b"/>
              <a:pathLst>
                <a:path w="109" h="86">
                  <a:moveTo>
                    <a:pt x="77" y="0"/>
                  </a:moveTo>
                  <a:lnTo>
                    <a:pt x="78" y="0"/>
                  </a:lnTo>
                  <a:lnTo>
                    <a:pt x="78" y="3"/>
                  </a:lnTo>
                  <a:lnTo>
                    <a:pt x="79" y="3"/>
                  </a:lnTo>
                  <a:lnTo>
                    <a:pt x="79" y="4"/>
                  </a:lnTo>
                  <a:lnTo>
                    <a:pt x="80" y="4"/>
                  </a:lnTo>
                  <a:lnTo>
                    <a:pt x="85" y="10"/>
                  </a:lnTo>
                  <a:lnTo>
                    <a:pt x="87" y="12"/>
                  </a:lnTo>
                  <a:lnTo>
                    <a:pt x="87" y="13"/>
                  </a:lnTo>
                  <a:lnTo>
                    <a:pt x="88" y="15"/>
                  </a:lnTo>
                  <a:lnTo>
                    <a:pt x="92" y="17"/>
                  </a:lnTo>
                  <a:lnTo>
                    <a:pt x="94" y="18"/>
                  </a:lnTo>
                  <a:lnTo>
                    <a:pt x="96" y="18"/>
                  </a:lnTo>
                  <a:lnTo>
                    <a:pt x="97" y="19"/>
                  </a:lnTo>
                  <a:lnTo>
                    <a:pt x="99" y="19"/>
                  </a:lnTo>
                  <a:lnTo>
                    <a:pt x="99" y="21"/>
                  </a:lnTo>
                  <a:lnTo>
                    <a:pt x="102" y="21"/>
                  </a:lnTo>
                  <a:lnTo>
                    <a:pt x="102" y="22"/>
                  </a:lnTo>
                  <a:lnTo>
                    <a:pt x="103" y="23"/>
                  </a:lnTo>
                  <a:lnTo>
                    <a:pt x="103" y="29"/>
                  </a:lnTo>
                  <a:lnTo>
                    <a:pt x="104" y="29"/>
                  </a:lnTo>
                  <a:lnTo>
                    <a:pt x="104" y="30"/>
                  </a:lnTo>
                  <a:lnTo>
                    <a:pt x="106" y="35"/>
                  </a:lnTo>
                  <a:lnTo>
                    <a:pt x="108" y="35"/>
                  </a:lnTo>
                  <a:lnTo>
                    <a:pt x="109" y="36"/>
                  </a:lnTo>
                  <a:lnTo>
                    <a:pt x="109" y="39"/>
                  </a:lnTo>
                  <a:lnTo>
                    <a:pt x="108" y="40"/>
                  </a:lnTo>
                  <a:lnTo>
                    <a:pt x="108" y="41"/>
                  </a:lnTo>
                  <a:lnTo>
                    <a:pt x="105" y="43"/>
                  </a:lnTo>
                  <a:lnTo>
                    <a:pt x="105" y="46"/>
                  </a:lnTo>
                  <a:lnTo>
                    <a:pt x="106" y="46"/>
                  </a:lnTo>
                  <a:lnTo>
                    <a:pt x="106" y="55"/>
                  </a:lnTo>
                  <a:lnTo>
                    <a:pt x="105" y="55"/>
                  </a:lnTo>
                  <a:lnTo>
                    <a:pt x="106" y="56"/>
                  </a:lnTo>
                  <a:lnTo>
                    <a:pt x="106" y="59"/>
                  </a:lnTo>
                  <a:lnTo>
                    <a:pt x="99" y="59"/>
                  </a:lnTo>
                  <a:lnTo>
                    <a:pt x="98" y="60"/>
                  </a:lnTo>
                  <a:lnTo>
                    <a:pt x="98" y="62"/>
                  </a:lnTo>
                  <a:lnTo>
                    <a:pt x="97" y="62"/>
                  </a:lnTo>
                  <a:lnTo>
                    <a:pt x="97" y="70"/>
                  </a:lnTo>
                  <a:lnTo>
                    <a:pt x="96" y="71"/>
                  </a:lnTo>
                  <a:lnTo>
                    <a:pt x="96" y="70"/>
                  </a:lnTo>
                  <a:lnTo>
                    <a:pt x="94" y="70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2" y="71"/>
                  </a:lnTo>
                  <a:lnTo>
                    <a:pt x="90" y="71"/>
                  </a:lnTo>
                  <a:lnTo>
                    <a:pt x="90" y="72"/>
                  </a:lnTo>
                  <a:lnTo>
                    <a:pt x="88" y="71"/>
                  </a:lnTo>
                  <a:lnTo>
                    <a:pt x="87" y="71"/>
                  </a:lnTo>
                  <a:lnTo>
                    <a:pt x="86" y="72"/>
                  </a:lnTo>
                  <a:lnTo>
                    <a:pt x="84" y="72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9" y="70"/>
                  </a:lnTo>
                  <a:lnTo>
                    <a:pt x="75" y="70"/>
                  </a:lnTo>
                  <a:lnTo>
                    <a:pt x="75" y="68"/>
                  </a:lnTo>
                  <a:lnTo>
                    <a:pt x="74" y="70"/>
                  </a:lnTo>
                  <a:lnTo>
                    <a:pt x="73" y="70"/>
                  </a:lnTo>
                  <a:lnTo>
                    <a:pt x="72" y="71"/>
                  </a:lnTo>
                  <a:lnTo>
                    <a:pt x="68" y="71"/>
                  </a:lnTo>
                  <a:lnTo>
                    <a:pt x="68" y="70"/>
                  </a:lnTo>
                  <a:lnTo>
                    <a:pt x="67" y="70"/>
                  </a:lnTo>
                  <a:lnTo>
                    <a:pt x="67" y="71"/>
                  </a:lnTo>
                  <a:lnTo>
                    <a:pt x="65" y="71"/>
                  </a:lnTo>
                  <a:lnTo>
                    <a:pt x="63" y="72"/>
                  </a:lnTo>
                  <a:lnTo>
                    <a:pt x="62" y="72"/>
                  </a:lnTo>
                  <a:lnTo>
                    <a:pt x="62" y="76"/>
                  </a:lnTo>
                  <a:lnTo>
                    <a:pt x="61" y="76"/>
                  </a:lnTo>
                  <a:lnTo>
                    <a:pt x="57" y="79"/>
                  </a:lnTo>
                  <a:lnTo>
                    <a:pt x="57" y="82"/>
                  </a:lnTo>
                  <a:lnTo>
                    <a:pt x="56" y="82"/>
                  </a:lnTo>
                  <a:lnTo>
                    <a:pt x="56" y="83"/>
                  </a:lnTo>
                  <a:lnTo>
                    <a:pt x="55" y="83"/>
                  </a:lnTo>
                  <a:lnTo>
                    <a:pt x="53" y="82"/>
                  </a:lnTo>
                  <a:lnTo>
                    <a:pt x="52" y="83"/>
                  </a:lnTo>
                  <a:lnTo>
                    <a:pt x="52" y="84"/>
                  </a:lnTo>
                  <a:lnTo>
                    <a:pt x="50" y="84"/>
                  </a:lnTo>
                  <a:lnTo>
                    <a:pt x="49" y="85"/>
                  </a:lnTo>
                  <a:lnTo>
                    <a:pt x="47" y="85"/>
                  </a:lnTo>
                  <a:lnTo>
                    <a:pt x="46" y="84"/>
                  </a:lnTo>
                  <a:lnTo>
                    <a:pt x="42" y="83"/>
                  </a:lnTo>
                  <a:lnTo>
                    <a:pt x="41" y="83"/>
                  </a:lnTo>
                  <a:lnTo>
                    <a:pt x="38" y="85"/>
                  </a:lnTo>
                  <a:lnTo>
                    <a:pt x="36" y="86"/>
                  </a:lnTo>
                  <a:lnTo>
                    <a:pt x="35" y="86"/>
                  </a:lnTo>
                  <a:lnTo>
                    <a:pt x="35" y="85"/>
                  </a:lnTo>
                  <a:lnTo>
                    <a:pt x="31" y="85"/>
                  </a:lnTo>
                  <a:lnTo>
                    <a:pt x="29" y="86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2" y="84"/>
                  </a:lnTo>
                  <a:lnTo>
                    <a:pt x="22" y="83"/>
                  </a:lnTo>
                  <a:lnTo>
                    <a:pt x="16" y="83"/>
                  </a:lnTo>
                  <a:lnTo>
                    <a:pt x="15" y="84"/>
                  </a:lnTo>
                  <a:lnTo>
                    <a:pt x="12" y="84"/>
                  </a:lnTo>
                  <a:lnTo>
                    <a:pt x="12" y="83"/>
                  </a:lnTo>
                  <a:lnTo>
                    <a:pt x="11" y="82"/>
                  </a:lnTo>
                  <a:lnTo>
                    <a:pt x="11" y="78"/>
                  </a:lnTo>
                  <a:lnTo>
                    <a:pt x="10" y="74"/>
                  </a:lnTo>
                  <a:lnTo>
                    <a:pt x="9" y="73"/>
                  </a:lnTo>
                  <a:lnTo>
                    <a:pt x="6" y="73"/>
                  </a:lnTo>
                  <a:lnTo>
                    <a:pt x="6" y="71"/>
                  </a:lnTo>
                  <a:lnTo>
                    <a:pt x="5" y="70"/>
                  </a:lnTo>
                  <a:lnTo>
                    <a:pt x="5" y="68"/>
                  </a:lnTo>
                  <a:lnTo>
                    <a:pt x="4" y="66"/>
                  </a:lnTo>
                  <a:lnTo>
                    <a:pt x="3" y="65"/>
                  </a:lnTo>
                  <a:lnTo>
                    <a:pt x="3" y="61"/>
                  </a:lnTo>
                  <a:lnTo>
                    <a:pt x="1" y="60"/>
                  </a:lnTo>
                  <a:lnTo>
                    <a:pt x="3" y="59"/>
                  </a:lnTo>
                  <a:lnTo>
                    <a:pt x="4" y="59"/>
                  </a:lnTo>
                  <a:lnTo>
                    <a:pt x="4" y="58"/>
                  </a:lnTo>
                  <a:lnTo>
                    <a:pt x="5" y="56"/>
                  </a:lnTo>
                  <a:lnTo>
                    <a:pt x="5" y="55"/>
                  </a:lnTo>
                  <a:lnTo>
                    <a:pt x="4" y="55"/>
                  </a:lnTo>
                  <a:lnTo>
                    <a:pt x="4" y="54"/>
                  </a:lnTo>
                  <a:lnTo>
                    <a:pt x="3" y="54"/>
                  </a:lnTo>
                  <a:lnTo>
                    <a:pt x="3" y="52"/>
                  </a:lnTo>
                  <a:lnTo>
                    <a:pt x="1" y="52"/>
                  </a:lnTo>
                  <a:lnTo>
                    <a:pt x="1" y="50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3" y="47"/>
                  </a:lnTo>
                  <a:lnTo>
                    <a:pt x="4" y="46"/>
                  </a:lnTo>
                  <a:lnTo>
                    <a:pt x="4" y="42"/>
                  </a:lnTo>
                  <a:lnTo>
                    <a:pt x="3" y="41"/>
                  </a:lnTo>
                  <a:lnTo>
                    <a:pt x="3" y="36"/>
                  </a:lnTo>
                  <a:lnTo>
                    <a:pt x="5" y="34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6" y="3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3" y="28"/>
                  </a:lnTo>
                  <a:lnTo>
                    <a:pt x="13" y="19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9" y="15"/>
                  </a:lnTo>
                  <a:lnTo>
                    <a:pt x="23" y="15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7" y="11"/>
                  </a:lnTo>
                  <a:lnTo>
                    <a:pt x="29" y="11"/>
                  </a:lnTo>
                  <a:lnTo>
                    <a:pt x="31" y="12"/>
                  </a:lnTo>
                  <a:lnTo>
                    <a:pt x="32" y="13"/>
                  </a:lnTo>
                  <a:lnTo>
                    <a:pt x="32" y="15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8" y="10"/>
                  </a:lnTo>
                  <a:lnTo>
                    <a:pt x="40" y="9"/>
                  </a:lnTo>
                  <a:lnTo>
                    <a:pt x="42" y="10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46" y="9"/>
                  </a:lnTo>
                  <a:lnTo>
                    <a:pt x="48" y="7"/>
                  </a:lnTo>
                  <a:lnTo>
                    <a:pt x="50" y="7"/>
                  </a:lnTo>
                  <a:lnTo>
                    <a:pt x="52" y="9"/>
                  </a:lnTo>
                  <a:lnTo>
                    <a:pt x="53" y="9"/>
                  </a:lnTo>
                  <a:lnTo>
                    <a:pt x="53" y="7"/>
                  </a:lnTo>
                  <a:lnTo>
                    <a:pt x="54" y="7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62" y="3"/>
                  </a:lnTo>
                  <a:lnTo>
                    <a:pt x="63" y="3"/>
                  </a:lnTo>
                  <a:lnTo>
                    <a:pt x="66" y="4"/>
                  </a:lnTo>
                  <a:lnTo>
                    <a:pt x="67" y="5"/>
                  </a:lnTo>
                  <a:lnTo>
                    <a:pt x="68" y="5"/>
                  </a:lnTo>
                  <a:lnTo>
                    <a:pt x="71" y="4"/>
                  </a:lnTo>
                  <a:lnTo>
                    <a:pt x="77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7C187D31-AF1C-4774-ADC3-8F45BB7DF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168" y="3145589"/>
              <a:ext cx="40952" cy="5781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1"/>
                </a:cxn>
                <a:cxn ang="0">
                  <a:pos x="17" y="3"/>
                </a:cxn>
                <a:cxn ang="0">
                  <a:pos x="16" y="7"/>
                </a:cxn>
                <a:cxn ang="0">
                  <a:pos x="16" y="8"/>
                </a:cxn>
                <a:cxn ang="0">
                  <a:pos x="17" y="12"/>
                </a:cxn>
                <a:cxn ang="0">
                  <a:pos x="18" y="14"/>
                </a:cxn>
                <a:cxn ang="0">
                  <a:pos x="19" y="14"/>
                </a:cxn>
                <a:cxn ang="0">
                  <a:pos x="22" y="19"/>
                </a:cxn>
                <a:cxn ang="0">
                  <a:pos x="24" y="20"/>
                </a:cxn>
                <a:cxn ang="0">
                  <a:pos x="27" y="21"/>
                </a:cxn>
                <a:cxn ang="0">
                  <a:pos x="28" y="24"/>
                </a:cxn>
                <a:cxn ang="0">
                  <a:pos x="33" y="25"/>
                </a:cxn>
                <a:cxn ang="0">
                  <a:pos x="33" y="27"/>
                </a:cxn>
                <a:cxn ang="0">
                  <a:pos x="30" y="33"/>
                </a:cxn>
                <a:cxn ang="0">
                  <a:pos x="29" y="34"/>
                </a:cxn>
                <a:cxn ang="0">
                  <a:pos x="30" y="36"/>
                </a:cxn>
                <a:cxn ang="0">
                  <a:pos x="29" y="37"/>
                </a:cxn>
                <a:cxn ang="0">
                  <a:pos x="27" y="46"/>
                </a:cxn>
                <a:cxn ang="0">
                  <a:pos x="23" y="44"/>
                </a:cxn>
                <a:cxn ang="0">
                  <a:pos x="18" y="45"/>
                </a:cxn>
                <a:cxn ang="0">
                  <a:pos x="16" y="46"/>
                </a:cxn>
                <a:cxn ang="0">
                  <a:pos x="10" y="48"/>
                </a:cxn>
                <a:cxn ang="0">
                  <a:pos x="9" y="45"/>
                </a:cxn>
                <a:cxn ang="0">
                  <a:pos x="5" y="44"/>
                </a:cxn>
                <a:cxn ang="0">
                  <a:pos x="3" y="42"/>
                </a:cxn>
                <a:cxn ang="0">
                  <a:pos x="5" y="40"/>
                </a:cxn>
                <a:cxn ang="0">
                  <a:pos x="6" y="37"/>
                </a:cxn>
                <a:cxn ang="0">
                  <a:pos x="7" y="36"/>
                </a:cxn>
                <a:cxn ang="0">
                  <a:pos x="5" y="33"/>
                </a:cxn>
                <a:cxn ang="0">
                  <a:pos x="6" y="31"/>
                </a:cxn>
                <a:cxn ang="0">
                  <a:pos x="4" y="30"/>
                </a:cxn>
                <a:cxn ang="0">
                  <a:pos x="3" y="26"/>
                </a:cxn>
                <a:cxn ang="0">
                  <a:pos x="0" y="25"/>
                </a:cxn>
                <a:cxn ang="0">
                  <a:pos x="2" y="21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2" y="14"/>
                </a:cxn>
                <a:cxn ang="0">
                  <a:pos x="4" y="10"/>
                </a:cxn>
                <a:cxn ang="0">
                  <a:pos x="5" y="8"/>
                </a:cxn>
                <a:cxn ang="0">
                  <a:pos x="6" y="5"/>
                </a:cxn>
                <a:cxn ang="0">
                  <a:pos x="9" y="3"/>
                </a:cxn>
                <a:cxn ang="0">
                  <a:pos x="10" y="0"/>
                </a:cxn>
              </a:cxnLst>
              <a:rect l="0" t="0" r="r" b="b"/>
              <a:pathLst>
                <a:path w="34" h="48">
                  <a:moveTo>
                    <a:pt x="10" y="0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7" y="12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21" y="15"/>
                  </a:lnTo>
                  <a:lnTo>
                    <a:pt x="22" y="19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8" y="24"/>
                  </a:lnTo>
                  <a:lnTo>
                    <a:pt x="31" y="24"/>
                  </a:lnTo>
                  <a:lnTo>
                    <a:pt x="33" y="25"/>
                  </a:lnTo>
                  <a:lnTo>
                    <a:pt x="34" y="25"/>
                  </a:lnTo>
                  <a:lnTo>
                    <a:pt x="33" y="27"/>
                  </a:lnTo>
                  <a:lnTo>
                    <a:pt x="33" y="31"/>
                  </a:lnTo>
                  <a:lnTo>
                    <a:pt x="30" y="33"/>
                  </a:lnTo>
                  <a:lnTo>
                    <a:pt x="29" y="33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29" y="36"/>
                  </a:lnTo>
                  <a:lnTo>
                    <a:pt x="29" y="37"/>
                  </a:lnTo>
                  <a:lnTo>
                    <a:pt x="27" y="39"/>
                  </a:lnTo>
                  <a:lnTo>
                    <a:pt x="27" y="46"/>
                  </a:lnTo>
                  <a:lnTo>
                    <a:pt x="24" y="46"/>
                  </a:lnTo>
                  <a:lnTo>
                    <a:pt x="23" y="44"/>
                  </a:lnTo>
                  <a:lnTo>
                    <a:pt x="18" y="44"/>
                  </a:lnTo>
                  <a:lnTo>
                    <a:pt x="18" y="45"/>
                  </a:lnTo>
                  <a:lnTo>
                    <a:pt x="16" y="45"/>
                  </a:lnTo>
                  <a:lnTo>
                    <a:pt x="16" y="46"/>
                  </a:lnTo>
                  <a:lnTo>
                    <a:pt x="15" y="48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9" y="45"/>
                  </a:lnTo>
                  <a:lnTo>
                    <a:pt x="6" y="44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3" y="42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7" y="36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6" y="7"/>
                  </a:lnTo>
                  <a:lnTo>
                    <a:pt x="6" y="5"/>
                  </a:lnTo>
                  <a:lnTo>
                    <a:pt x="7" y="5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0E74548D-575A-4466-88CF-2FB40DBB5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447" y="2612002"/>
              <a:ext cx="297508" cy="226443"/>
            </a:xfrm>
            <a:custGeom>
              <a:avLst/>
              <a:gdLst/>
              <a:ahLst/>
              <a:cxnLst>
                <a:cxn ang="0">
                  <a:pos x="170" y="10"/>
                </a:cxn>
                <a:cxn ang="0">
                  <a:pos x="196" y="22"/>
                </a:cxn>
                <a:cxn ang="0">
                  <a:pos x="208" y="33"/>
                </a:cxn>
                <a:cxn ang="0">
                  <a:pos x="226" y="52"/>
                </a:cxn>
                <a:cxn ang="0">
                  <a:pos x="237" y="68"/>
                </a:cxn>
                <a:cxn ang="0">
                  <a:pos x="233" y="83"/>
                </a:cxn>
                <a:cxn ang="0">
                  <a:pos x="246" y="89"/>
                </a:cxn>
                <a:cxn ang="0">
                  <a:pos x="240" y="93"/>
                </a:cxn>
                <a:cxn ang="0">
                  <a:pos x="233" y="98"/>
                </a:cxn>
                <a:cxn ang="0">
                  <a:pos x="221" y="107"/>
                </a:cxn>
                <a:cxn ang="0">
                  <a:pos x="211" y="111"/>
                </a:cxn>
                <a:cxn ang="0">
                  <a:pos x="205" y="117"/>
                </a:cxn>
                <a:cxn ang="0">
                  <a:pos x="203" y="139"/>
                </a:cxn>
                <a:cxn ang="0">
                  <a:pos x="197" y="149"/>
                </a:cxn>
                <a:cxn ang="0">
                  <a:pos x="197" y="158"/>
                </a:cxn>
                <a:cxn ang="0">
                  <a:pos x="203" y="161"/>
                </a:cxn>
                <a:cxn ang="0">
                  <a:pos x="195" y="170"/>
                </a:cxn>
                <a:cxn ang="0">
                  <a:pos x="194" y="163"/>
                </a:cxn>
                <a:cxn ang="0">
                  <a:pos x="188" y="162"/>
                </a:cxn>
                <a:cxn ang="0">
                  <a:pos x="177" y="169"/>
                </a:cxn>
                <a:cxn ang="0">
                  <a:pos x="164" y="172"/>
                </a:cxn>
                <a:cxn ang="0">
                  <a:pos x="159" y="182"/>
                </a:cxn>
                <a:cxn ang="0">
                  <a:pos x="145" y="188"/>
                </a:cxn>
                <a:cxn ang="0">
                  <a:pos x="135" y="184"/>
                </a:cxn>
                <a:cxn ang="0">
                  <a:pos x="121" y="186"/>
                </a:cxn>
                <a:cxn ang="0">
                  <a:pos x="113" y="187"/>
                </a:cxn>
                <a:cxn ang="0">
                  <a:pos x="108" y="180"/>
                </a:cxn>
                <a:cxn ang="0">
                  <a:pos x="103" y="164"/>
                </a:cxn>
                <a:cxn ang="0">
                  <a:pos x="93" y="158"/>
                </a:cxn>
                <a:cxn ang="0">
                  <a:pos x="82" y="151"/>
                </a:cxn>
                <a:cxn ang="0">
                  <a:pos x="73" y="138"/>
                </a:cxn>
                <a:cxn ang="0">
                  <a:pos x="77" y="126"/>
                </a:cxn>
                <a:cxn ang="0">
                  <a:pos x="79" y="115"/>
                </a:cxn>
                <a:cxn ang="0">
                  <a:pos x="72" y="111"/>
                </a:cxn>
                <a:cxn ang="0">
                  <a:pos x="64" y="104"/>
                </a:cxn>
                <a:cxn ang="0">
                  <a:pos x="46" y="104"/>
                </a:cxn>
                <a:cxn ang="0">
                  <a:pos x="40" y="100"/>
                </a:cxn>
                <a:cxn ang="0">
                  <a:pos x="25" y="93"/>
                </a:cxn>
                <a:cxn ang="0">
                  <a:pos x="14" y="86"/>
                </a:cxn>
                <a:cxn ang="0">
                  <a:pos x="10" y="82"/>
                </a:cxn>
                <a:cxn ang="0">
                  <a:pos x="11" y="68"/>
                </a:cxn>
                <a:cxn ang="0">
                  <a:pos x="7" y="74"/>
                </a:cxn>
                <a:cxn ang="0">
                  <a:pos x="2" y="86"/>
                </a:cxn>
                <a:cxn ang="0">
                  <a:pos x="7" y="53"/>
                </a:cxn>
                <a:cxn ang="0">
                  <a:pos x="6" y="49"/>
                </a:cxn>
                <a:cxn ang="0">
                  <a:pos x="11" y="26"/>
                </a:cxn>
                <a:cxn ang="0">
                  <a:pos x="27" y="10"/>
                </a:cxn>
                <a:cxn ang="0">
                  <a:pos x="51" y="1"/>
                </a:cxn>
                <a:cxn ang="0">
                  <a:pos x="83" y="2"/>
                </a:cxn>
                <a:cxn ang="0">
                  <a:pos x="94" y="7"/>
                </a:cxn>
                <a:cxn ang="0">
                  <a:pos x="109" y="8"/>
                </a:cxn>
                <a:cxn ang="0">
                  <a:pos x="128" y="9"/>
                </a:cxn>
                <a:cxn ang="0">
                  <a:pos x="150" y="13"/>
                </a:cxn>
                <a:cxn ang="0">
                  <a:pos x="165" y="2"/>
                </a:cxn>
              </a:cxnLst>
              <a:rect l="0" t="0" r="r" b="b"/>
              <a:pathLst>
                <a:path w="247" h="188">
                  <a:moveTo>
                    <a:pt x="165" y="0"/>
                  </a:moveTo>
                  <a:lnTo>
                    <a:pt x="168" y="0"/>
                  </a:lnTo>
                  <a:lnTo>
                    <a:pt x="168" y="1"/>
                  </a:lnTo>
                  <a:lnTo>
                    <a:pt x="169" y="4"/>
                  </a:lnTo>
                  <a:lnTo>
                    <a:pt x="170" y="9"/>
                  </a:lnTo>
                  <a:lnTo>
                    <a:pt x="170" y="10"/>
                  </a:lnTo>
                  <a:lnTo>
                    <a:pt x="171" y="10"/>
                  </a:lnTo>
                  <a:lnTo>
                    <a:pt x="175" y="18"/>
                  </a:lnTo>
                  <a:lnTo>
                    <a:pt x="176" y="19"/>
                  </a:lnTo>
                  <a:lnTo>
                    <a:pt x="187" y="21"/>
                  </a:lnTo>
                  <a:lnTo>
                    <a:pt x="194" y="21"/>
                  </a:lnTo>
                  <a:lnTo>
                    <a:pt x="196" y="22"/>
                  </a:lnTo>
                  <a:lnTo>
                    <a:pt x="200" y="22"/>
                  </a:lnTo>
                  <a:lnTo>
                    <a:pt x="201" y="26"/>
                  </a:lnTo>
                  <a:lnTo>
                    <a:pt x="202" y="27"/>
                  </a:lnTo>
                  <a:lnTo>
                    <a:pt x="205" y="28"/>
                  </a:lnTo>
                  <a:lnTo>
                    <a:pt x="206" y="29"/>
                  </a:lnTo>
                  <a:lnTo>
                    <a:pt x="208" y="33"/>
                  </a:lnTo>
                  <a:lnTo>
                    <a:pt x="212" y="35"/>
                  </a:lnTo>
                  <a:lnTo>
                    <a:pt x="214" y="38"/>
                  </a:lnTo>
                  <a:lnTo>
                    <a:pt x="218" y="40"/>
                  </a:lnTo>
                  <a:lnTo>
                    <a:pt x="221" y="44"/>
                  </a:lnTo>
                  <a:lnTo>
                    <a:pt x="224" y="49"/>
                  </a:lnTo>
                  <a:lnTo>
                    <a:pt x="226" y="52"/>
                  </a:lnTo>
                  <a:lnTo>
                    <a:pt x="228" y="55"/>
                  </a:lnTo>
                  <a:lnTo>
                    <a:pt x="234" y="57"/>
                  </a:lnTo>
                  <a:lnTo>
                    <a:pt x="237" y="58"/>
                  </a:lnTo>
                  <a:lnTo>
                    <a:pt x="239" y="58"/>
                  </a:lnTo>
                  <a:lnTo>
                    <a:pt x="239" y="65"/>
                  </a:lnTo>
                  <a:lnTo>
                    <a:pt x="237" y="68"/>
                  </a:lnTo>
                  <a:lnTo>
                    <a:pt x="237" y="74"/>
                  </a:lnTo>
                  <a:lnTo>
                    <a:pt x="236" y="75"/>
                  </a:lnTo>
                  <a:lnTo>
                    <a:pt x="234" y="78"/>
                  </a:lnTo>
                  <a:lnTo>
                    <a:pt x="234" y="80"/>
                  </a:lnTo>
                  <a:lnTo>
                    <a:pt x="233" y="81"/>
                  </a:lnTo>
                  <a:lnTo>
                    <a:pt x="233" y="83"/>
                  </a:lnTo>
                  <a:lnTo>
                    <a:pt x="236" y="84"/>
                  </a:lnTo>
                  <a:lnTo>
                    <a:pt x="239" y="84"/>
                  </a:lnTo>
                  <a:lnTo>
                    <a:pt x="246" y="86"/>
                  </a:lnTo>
                  <a:lnTo>
                    <a:pt x="247" y="86"/>
                  </a:lnTo>
                  <a:lnTo>
                    <a:pt x="247" y="88"/>
                  </a:lnTo>
                  <a:lnTo>
                    <a:pt x="246" y="89"/>
                  </a:lnTo>
                  <a:lnTo>
                    <a:pt x="245" y="89"/>
                  </a:lnTo>
                  <a:lnTo>
                    <a:pt x="244" y="90"/>
                  </a:lnTo>
                  <a:lnTo>
                    <a:pt x="243" y="90"/>
                  </a:lnTo>
                  <a:lnTo>
                    <a:pt x="241" y="92"/>
                  </a:lnTo>
                  <a:lnTo>
                    <a:pt x="241" y="93"/>
                  </a:lnTo>
                  <a:lnTo>
                    <a:pt x="240" y="93"/>
                  </a:lnTo>
                  <a:lnTo>
                    <a:pt x="240" y="98"/>
                  </a:lnTo>
                  <a:lnTo>
                    <a:pt x="239" y="99"/>
                  </a:lnTo>
                  <a:lnTo>
                    <a:pt x="238" y="99"/>
                  </a:lnTo>
                  <a:lnTo>
                    <a:pt x="234" y="96"/>
                  </a:lnTo>
                  <a:lnTo>
                    <a:pt x="233" y="96"/>
                  </a:lnTo>
                  <a:lnTo>
                    <a:pt x="233" y="98"/>
                  </a:lnTo>
                  <a:lnTo>
                    <a:pt x="232" y="98"/>
                  </a:lnTo>
                  <a:lnTo>
                    <a:pt x="227" y="96"/>
                  </a:lnTo>
                  <a:lnTo>
                    <a:pt x="225" y="96"/>
                  </a:lnTo>
                  <a:lnTo>
                    <a:pt x="224" y="99"/>
                  </a:lnTo>
                  <a:lnTo>
                    <a:pt x="224" y="104"/>
                  </a:lnTo>
                  <a:lnTo>
                    <a:pt x="221" y="107"/>
                  </a:lnTo>
                  <a:lnTo>
                    <a:pt x="221" y="108"/>
                  </a:lnTo>
                  <a:lnTo>
                    <a:pt x="220" y="108"/>
                  </a:lnTo>
                  <a:lnTo>
                    <a:pt x="220" y="110"/>
                  </a:lnTo>
                  <a:lnTo>
                    <a:pt x="218" y="111"/>
                  </a:lnTo>
                  <a:lnTo>
                    <a:pt x="213" y="112"/>
                  </a:lnTo>
                  <a:lnTo>
                    <a:pt x="211" y="111"/>
                  </a:lnTo>
                  <a:lnTo>
                    <a:pt x="208" y="112"/>
                  </a:lnTo>
                  <a:lnTo>
                    <a:pt x="208" y="113"/>
                  </a:lnTo>
                  <a:lnTo>
                    <a:pt x="207" y="114"/>
                  </a:lnTo>
                  <a:lnTo>
                    <a:pt x="207" y="115"/>
                  </a:lnTo>
                  <a:lnTo>
                    <a:pt x="206" y="115"/>
                  </a:lnTo>
                  <a:lnTo>
                    <a:pt x="205" y="117"/>
                  </a:lnTo>
                  <a:lnTo>
                    <a:pt x="205" y="121"/>
                  </a:lnTo>
                  <a:lnTo>
                    <a:pt x="203" y="121"/>
                  </a:lnTo>
                  <a:lnTo>
                    <a:pt x="202" y="123"/>
                  </a:lnTo>
                  <a:lnTo>
                    <a:pt x="202" y="133"/>
                  </a:lnTo>
                  <a:lnTo>
                    <a:pt x="203" y="136"/>
                  </a:lnTo>
                  <a:lnTo>
                    <a:pt x="203" y="139"/>
                  </a:lnTo>
                  <a:lnTo>
                    <a:pt x="202" y="141"/>
                  </a:lnTo>
                  <a:lnTo>
                    <a:pt x="201" y="141"/>
                  </a:lnTo>
                  <a:lnTo>
                    <a:pt x="199" y="142"/>
                  </a:lnTo>
                  <a:lnTo>
                    <a:pt x="199" y="143"/>
                  </a:lnTo>
                  <a:lnTo>
                    <a:pt x="197" y="144"/>
                  </a:lnTo>
                  <a:lnTo>
                    <a:pt x="197" y="149"/>
                  </a:lnTo>
                  <a:lnTo>
                    <a:pt x="195" y="154"/>
                  </a:lnTo>
                  <a:lnTo>
                    <a:pt x="194" y="155"/>
                  </a:lnTo>
                  <a:lnTo>
                    <a:pt x="194" y="157"/>
                  </a:lnTo>
                  <a:lnTo>
                    <a:pt x="195" y="157"/>
                  </a:lnTo>
                  <a:lnTo>
                    <a:pt x="195" y="158"/>
                  </a:lnTo>
                  <a:lnTo>
                    <a:pt x="197" y="158"/>
                  </a:lnTo>
                  <a:lnTo>
                    <a:pt x="200" y="156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2" y="160"/>
                  </a:lnTo>
                  <a:lnTo>
                    <a:pt x="203" y="160"/>
                  </a:lnTo>
                  <a:lnTo>
                    <a:pt x="203" y="161"/>
                  </a:lnTo>
                  <a:lnTo>
                    <a:pt x="205" y="161"/>
                  </a:lnTo>
                  <a:lnTo>
                    <a:pt x="205" y="168"/>
                  </a:lnTo>
                  <a:lnTo>
                    <a:pt x="203" y="169"/>
                  </a:lnTo>
                  <a:lnTo>
                    <a:pt x="201" y="169"/>
                  </a:lnTo>
                  <a:lnTo>
                    <a:pt x="200" y="170"/>
                  </a:lnTo>
                  <a:lnTo>
                    <a:pt x="195" y="170"/>
                  </a:lnTo>
                  <a:lnTo>
                    <a:pt x="193" y="168"/>
                  </a:lnTo>
                  <a:lnTo>
                    <a:pt x="193" y="167"/>
                  </a:lnTo>
                  <a:lnTo>
                    <a:pt x="194" y="167"/>
                  </a:lnTo>
                  <a:lnTo>
                    <a:pt x="194" y="166"/>
                  </a:lnTo>
                  <a:lnTo>
                    <a:pt x="193" y="164"/>
                  </a:lnTo>
                  <a:lnTo>
                    <a:pt x="194" y="163"/>
                  </a:lnTo>
                  <a:lnTo>
                    <a:pt x="195" y="163"/>
                  </a:lnTo>
                  <a:lnTo>
                    <a:pt x="193" y="160"/>
                  </a:lnTo>
                  <a:lnTo>
                    <a:pt x="191" y="158"/>
                  </a:lnTo>
                  <a:lnTo>
                    <a:pt x="190" y="158"/>
                  </a:lnTo>
                  <a:lnTo>
                    <a:pt x="188" y="161"/>
                  </a:lnTo>
                  <a:lnTo>
                    <a:pt x="188" y="162"/>
                  </a:lnTo>
                  <a:lnTo>
                    <a:pt x="184" y="162"/>
                  </a:lnTo>
                  <a:lnTo>
                    <a:pt x="181" y="161"/>
                  </a:lnTo>
                  <a:lnTo>
                    <a:pt x="180" y="162"/>
                  </a:lnTo>
                  <a:lnTo>
                    <a:pt x="180" y="166"/>
                  </a:lnTo>
                  <a:lnTo>
                    <a:pt x="178" y="167"/>
                  </a:lnTo>
                  <a:lnTo>
                    <a:pt x="177" y="169"/>
                  </a:lnTo>
                  <a:lnTo>
                    <a:pt x="175" y="170"/>
                  </a:lnTo>
                  <a:lnTo>
                    <a:pt x="172" y="170"/>
                  </a:lnTo>
                  <a:lnTo>
                    <a:pt x="170" y="169"/>
                  </a:lnTo>
                  <a:lnTo>
                    <a:pt x="165" y="169"/>
                  </a:lnTo>
                  <a:lnTo>
                    <a:pt x="164" y="170"/>
                  </a:lnTo>
                  <a:lnTo>
                    <a:pt x="164" y="172"/>
                  </a:lnTo>
                  <a:lnTo>
                    <a:pt x="163" y="173"/>
                  </a:lnTo>
                  <a:lnTo>
                    <a:pt x="163" y="176"/>
                  </a:lnTo>
                  <a:lnTo>
                    <a:pt x="164" y="178"/>
                  </a:lnTo>
                  <a:lnTo>
                    <a:pt x="164" y="181"/>
                  </a:lnTo>
                  <a:lnTo>
                    <a:pt x="163" y="182"/>
                  </a:lnTo>
                  <a:lnTo>
                    <a:pt x="159" y="182"/>
                  </a:lnTo>
                  <a:lnTo>
                    <a:pt x="158" y="180"/>
                  </a:lnTo>
                  <a:lnTo>
                    <a:pt x="157" y="181"/>
                  </a:lnTo>
                  <a:lnTo>
                    <a:pt x="154" y="181"/>
                  </a:lnTo>
                  <a:lnTo>
                    <a:pt x="152" y="182"/>
                  </a:lnTo>
                  <a:lnTo>
                    <a:pt x="147" y="187"/>
                  </a:lnTo>
                  <a:lnTo>
                    <a:pt x="145" y="188"/>
                  </a:lnTo>
                  <a:lnTo>
                    <a:pt x="144" y="188"/>
                  </a:lnTo>
                  <a:lnTo>
                    <a:pt x="143" y="187"/>
                  </a:lnTo>
                  <a:lnTo>
                    <a:pt x="140" y="187"/>
                  </a:lnTo>
                  <a:lnTo>
                    <a:pt x="139" y="185"/>
                  </a:lnTo>
                  <a:lnTo>
                    <a:pt x="137" y="182"/>
                  </a:lnTo>
                  <a:lnTo>
                    <a:pt x="135" y="184"/>
                  </a:lnTo>
                  <a:lnTo>
                    <a:pt x="133" y="185"/>
                  </a:lnTo>
                  <a:lnTo>
                    <a:pt x="128" y="185"/>
                  </a:lnTo>
                  <a:lnTo>
                    <a:pt x="127" y="184"/>
                  </a:lnTo>
                  <a:lnTo>
                    <a:pt x="126" y="184"/>
                  </a:lnTo>
                  <a:lnTo>
                    <a:pt x="122" y="186"/>
                  </a:lnTo>
                  <a:lnTo>
                    <a:pt x="121" y="186"/>
                  </a:lnTo>
                  <a:lnTo>
                    <a:pt x="121" y="185"/>
                  </a:lnTo>
                  <a:lnTo>
                    <a:pt x="120" y="185"/>
                  </a:lnTo>
                  <a:lnTo>
                    <a:pt x="119" y="186"/>
                  </a:lnTo>
                  <a:lnTo>
                    <a:pt x="116" y="186"/>
                  </a:lnTo>
                  <a:lnTo>
                    <a:pt x="114" y="187"/>
                  </a:lnTo>
                  <a:lnTo>
                    <a:pt x="113" y="187"/>
                  </a:lnTo>
                  <a:lnTo>
                    <a:pt x="109" y="185"/>
                  </a:lnTo>
                  <a:lnTo>
                    <a:pt x="108" y="185"/>
                  </a:lnTo>
                  <a:lnTo>
                    <a:pt x="108" y="182"/>
                  </a:lnTo>
                  <a:lnTo>
                    <a:pt x="107" y="182"/>
                  </a:lnTo>
                  <a:lnTo>
                    <a:pt x="107" y="180"/>
                  </a:lnTo>
                  <a:lnTo>
                    <a:pt x="108" y="180"/>
                  </a:lnTo>
                  <a:lnTo>
                    <a:pt x="108" y="173"/>
                  </a:lnTo>
                  <a:lnTo>
                    <a:pt x="107" y="172"/>
                  </a:lnTo>
                  <a:lnTo>
                    <a:pt x="107" y="169"/>
                  </a:lnTo>
                  <a:lnTo>
                    <a:pt x="104" y="167"/>
                  </a:lnTo>
                  <a:lnTo>
                    <a:pt x="103" y="167"/>
                  </a:lnTo>
                  <a:lnTo>
                    <a:pt x="103" y="164"/>
                  </a:lnTo>
                  <a:lnTo>
                    <a:pt x="102" y="164"/>
                  </a:lnTo>
                  <a:lnTo>
                    <a:pt x="102" y="163"/>
                  </a:lnTo>
                  <a:lnTo>
                    <a:pt x="101" y="163"/>
                  </a:lnTo>
                  <a:lnTo>
                    <a:pt x="97" y="162"/>
                  </a:lnTo>
                  <a:lnTo>
                    <a:pt x="96" y="161"/>
                  </a:lnTo>
                  <a:lnTo>
                    <a:pt x="93" y="158"/>
                  </a:lnTo>
                  <a:lnTo>
                    <a:pt x="89" y="158"/>
                  </a:lnTo>
                  <a:lnTo>
                    <a:pt x="89" y="155"/>
                  </a:lnTo>
                  <a:lnTo>
                    <a:pt x="87" y="155"/>
                  </a:lnTo>
                  <a:lnTo>
                    <a:pt x="87" y="153"/>
                  </a:lnTo>
                  <a:lnTo>
                    <a:pt x="84" y="153"/>
                  </a:lnTo>
                  <a:lnTo>
                    <a:pt x="82" y="151"/>
                  </a:lnTo>
                  <a:lnTo>
                    <a:pt x="79" y="151"/>
                  </a:lnTo>
                  <a:lnTo>
                    <a:pt x="78" y="154"/>
                  </a:lnTo>
                  <a:lnTo>
                    <a:pt x="77" y="154"/>
                  </a:lnTo>
                  <a:lnTo>
                    <a:pt x="75" y="150"/>
                  </a:lnTo>
                  <a:lnTo>
                    <a:pt x="73" y="148"/>
                  </a:lnTo>
                  <a:lnTo>
                    <a:pt x="73" y="138"/>
                  </a:lnTo>
                  <a:lnTo>
                    <a:pt x="75" y="136"/>
                  </a:lnTo>
                  <a:lnTo>
                    <a:pt x="75" y="130"/>
                  </a:lnTo>
                  <a:lnTo>
                    <a:pt x="76" y="129"/>
                  </a:lnTo>
                  <a:lnTo>
                    <a:pt x="76" y="127"/>
                  </a:lnTo>
                  <a:lnTo>
                    <a:pt x="77" y="127"/>
                  </a:lnTo>
                  <a:lnTo>
                    <a:pt x="77" y="126"/>
                  </a:lnTo>
                  <a:lnTo>
                    <a:pt x="78" y="126"/>
                  </a:lnTo>
                  <a:lnTo>
                    <a:pt x="78" y="125"/>
                  </a:lnTo>
                  <a:lnTo>
                    <a:pt x="79" y="124"/>
                  </a:lnTo>
                  <a:lnTo>
                    <a:pt x="81" y="124"/>
                  </a:lnTo>
                  <a:lnTo>
                    <a:pt x="81" y="117"/>
                  </a:lnTo>
                  <a:lnTo>
                    <a:pt x="79" y="115"/>
                  </a:lnTo>
                  <a:lnTo>
                    <a:pt x="77" y="114"/>
                  </a:lnTo>
                  <a:lnTo>
                    <a:pt x="76" y="113"/>
                  </a:lnTo>
                  <a:lnTo>
                    <a:pt x="77" y="112"/>
                  </a:lnTo>
                  <a:lnTo>
                    <a:pt x="76" y="112"/>
                  </a:lnTo>
                  <a:lnTo>
                    <a:pt x="76" y="111"/>
                  </a:lnTo>
                  <a:lnTo>
                    <a:pt x="72" y="111"/>
                  </a:lnTo>
                  <a:lnTo>
                    <a:pt x="71" y="110"/>
                  </a:lnTo>
                  <a:lnTo>
                    <a:pt x="71" y="108"/>
                  </a:lnTo>
                  <a:lnTo>
                    <a:pt x="70" y="105"/>
                  </a:lnTo>
                  <a:lnTo>
                    <a:pt x="70" y="104"/>
                  </a:lnTo>
                  <a:lnTo>
                    <a:pt x="67" y="101"/>
                  </a:lnTo>
                  <a:lnTo>
                    <a:pt x="64" y="104"/>
                  </a:lnTo>
                  <a:lnTo>
                    <a:pt x="57" y="102"/>
                  </a:lnTo>
                  <a:lnTo>
                    <a:pt x="56" y="102"/>
                  </a:lnTo>
                  <a:lnTo>
                    <a:pt x="51" y="104"/>
                  </a:lnTo>
                  <a:lnTo>
                    <a:pt x="50" y="105"/>
                  </a:lnTo>
                  <a:lnTo>
                    <a:pt x="47" y="105"/>
                  </a:lnTo>
                  <a:lnTo>
                    <a:pt x="46" y="104"/>
                  </a:lnTo>
                  <a:lnTo>
                    <a:pt x="46" y="101"/>
                  </a:lnTo>
                  <a:lnTo>
                    <a:pt x="45" y="100"/>
                  </a:lnTo>
                  <a:lnTo>
                    <a:pt x="44" y="100"/>
                  </a:lnTo>
                  <a:lnTo>
                    <a:pt x="44" y="101"/>
                  </a:lnTo>
                  <a:lnTo>
                    <a:pt x="41" y="101"/>
                  </a:lnTo>
                  <a:lnTo>
                    <a:pt x="40" y="100"/>
                  </a:lnTo>
                  <a:lnTo>
                    <a:pt x="39" y="100"/>
                  </a:lnTo>
                  <a:lnTo>
                    <a:pt x="38" y="99"/>
                  </a:lnTo>
                  <a:lnTo>
                    <a:pt x="34" y="98"/>
                  </a:lnTo>
                  <a:lnTo>
                    <a:pt x="31" y="94"/>
                  </a:lnTo>
                  <a:lnTo>
                    <a:pt x="28" y="93"/>
                  </a:lnTo>
                  <a:lnTo>
                    <a:pt x="25" y="93"/>
                  </a:lnTo>
                  <a:lnTo>
                    <a:pt x="22" y="92"/>
                  </a:lnTo>
                  <a:lnTo>
                    <a:pt x="20" y="87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4" y="89"/>
                  </a:lnTo>
                  <a:lnTo>
                    <a:pt x="14" y="86"/>
                  </a:lnTo>
                  <a:lnTo>
                    <a:pt x="15" y="86"/>
                  </a:lnTo>
                  <a:lnTo>
                    <a:pt x="15" y="83"/>
                  </a:lnTo>
                  <a:lnTo>
                    <a:pt x="14" y="83"/>
                  </a:lnTo>
                  <a:lnTo>
                    <a:pt x="14" y="80"/>
                  </a:lnTo>
                  <a:lnTo>
                    <a:pt x="11" y="82"/>
                  </a:lnTo>
                  <a:lnTo>
                    <a:pt x="10" y="82"/>
                  </a:lnTo>
                  <a:lnTo>
                    <a:pt x="13" y="77"/>
                  </a:lnTo>
                  <a:lnTo>
                    <a:pt x="14" y="76"/>
                  </a:lnTo>
                  <a:lnTo>
                    <a:pt x="14" y="7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1" y="68"/>
                  </a:lnTo>
                  <a:lnTo>
                    <a:pt x="11" y="64"/>
                  </a:lnTo>
                  <a:lnTo>
                    <a:pt x="9" y="59"/>
                  </a:lnTo>
                  <a:lnTo>
                    <a:pt x="9" y="65"/>
                  </a:lnTo>
                  <a:lnTo>
                    <a:pt x="8" y="67"/>
                  </a:lnTo>
                  <a:lnTo>
                    <a:pt x="8" y="72"/>
                  </a:lnTo>
                  <a:lnTo>
                    <a:pt x="7" y="74"/>
                  </a:lnTo>
                  <a:lnTo>
                    <a:pt x="7" y="75"/>
                  </a:lnTo>
                  <a:lnTo>
                    <a:pt x="8" y="75"/>
                  </a:lnTo>
                  <a:lnTo>
                    <a:pt x="8" y="76"/>
                  </a:lnTo>
                  <a:lnTo>
                    <a:pt x="6" y="78"/>
                  </a:lnTo>
                  <a:lnTo>
                    <a:pt x="6" y="82"/>
                  </a:lnTo>
                  <a:lnTo>
                    <a:pt x="2" y="86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3" y="81"/>
                  </a:lnTo>
                  <a:lnTo>
                    <a:pt x="4" y="76"/>
                  </a:lnTo>
                  <a:lnTo>
                    <a:pt x="7" y="70"/>
                  </a:lnTo>
                  <a:lnTo>
                    <a:pt x="7" y="53"/>
                  </a:lnTo>
                  <a:lnTo>
                    <a:pt x="9" y="58"/>
                  </a:lnTo>
                  <a:lnTo>
                    <a:pt x="9" y="56"/>
                  </a:lnTo>
                  <a:lnTo>
                    <a:pt x="7" y="53"/>
                  </a:lnTo>
                  <a:lnTo>
                    <a:pt x="7" y="52"/>
                  </a:lnTo>
                  <a:lnTo>
                    <a:pt x="6" y="52"/>
                  </a:lnTo>
                  <a:lnTo>
                    <a:pt x="6" y="49"/>
                  </a:lnTo>
                  <a:lnTo>
                    <a:pt x="4" y="43"/>
                  </a:lnTo>
                  <a:lnTo>
                    <a:pt x="4" y="39"/>
                  </a:lnTo>
                  <a:lnTo>
                    <a:pt x="6" y="38"/>
                  </a:lnTo>
                  <a:lnTo>
                    <a:pt x="6" y="27"/>
                  </a:lnTo>
                  <a:lnTo>
                    <a:pt x="9" y="27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13" y="20"/>
                  </a:lnTo>
                  <a:lnTo>
                    <a:pt x="16" y="16"/>
                  </a:lnTo>
                  <a:lnTo>
                    <a:pt x="19" y="15"/>
                  </a:lnTo>
                  <a:lnTo>
                    <a:pt x="21" y="15"/>
                  </a:lnTo>
                  <a:lnTo>
                    <a:pt x="27" y="10"/>
                  </a:lnTo>
                  <a:lnTo>
                    <a:pt x="28" y="9"/>
                  </a:lnTo>
                  <a:lnTo>
                    <a:pt x="32" y="9"/>
                  </a:lnTo>
                  <a:lnTo>
                    <a:pt x="44" y="3"/>
                  </a:lnTo>
                  <a:lnTo>
                    <a:pt x="45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3" y="3"/>
                  </a:lnTo>
                  <a:lnTo>
                    <a:pt x="70" y="3"/>
                  </a:lnTo>
                  <a:lnTo>
                    <a:pt x="73" y="7"/>
                  </a:lnTo>
                  <a:lnTo>
                    <a:pt x="79" y="3"/>
                  </a:lnTo>
                  <a:lnTo>
                    <a:pt x="82" y="3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7" y="4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3" y="9"/>
                  </a:lnTo>
                  <a:lnTo>
                    <a:pt x="94" y="7"/>
                  </a:lnTo>
                  <a:lnTo>
                    <a:pt x="94" y="6"/>
                  </a:lnTo>
                  <a:lnTo>
                    <a:pt x="95" y="6"/>
                  </a:lnTo>
                  <a:lnTo>
                    <a:pt x="100" y="4"/>
                  </a:lnTo>
                  <a:lnTo>
                    <a:pt x="101" y="4"/>
                  </a:lnTo>
                  <a:lnTo>
                    <a:pt x="108" y="8"/>
                  </a:lnTo>
                  <a:lnTo>
                    <a:pt x="109" y="8"/>
                  </a:lnTo>
                  <a:lnTo>
                    <a:pt x="112" y="7"/>
                  </a:lnTo>
                  <a:lnTo>
                    <a:pt x="113" y="6"/>
                  </a:lnTo>
                  <a:lnTo>
                    <a:pt x="118" y="6"/>
                  </a:lnTo>
                  <a:lnTo>
                    <a:pt x="118" y="8"/>
                  </a:lnTo>
                  <a:lnTo>
                    <a:pt x="124" y="8"/>
                  </a:lnTo>
                  <a:lnTo>
                    <a:pt x="128" y="9"/>
                  </a:lnTo>
                  <a:lnTo>
                    <a:pt x="133" y="13"/>
                  </a:lnTo>
                  <a:lnTo>
                    <a:pt x="137" y="13"/>
                  </a:lnTo>
                  <a:lnTo>
                    <a:pt x="141" y="10"/>
                  </a:lnTo>
                  <a:lnTo>
                    <a:pt x="144" y="10"/>
                  </a:lnTo>
                  <a:lnTo>
                    <a:pt x="147" y="13"/>
                  </a:lnTo>
                  <a:lnTo>
                    <a:pt x="150" y="13"/>
                  </a:lnTo>
                  <a:lnTo>
                    <a:pt x="152" y="12"/>
                  </a:lnTo>
                  <a:lnTo>
                    <a:pt x="153" y="10"/>
                  </a:lnTo>
                  <a:lnTo>
                    <a:pt x="157" y="6"/>
                  </a:lnTo>
                  <a:lnTo>
                    <a:pt x="159" y="3"/>
                  </a:lnTo>
                  <a:lnTo>
                    <a:pt x="164" y="2"/>
                  </a:lnTo>
                  <a:lnTo>
                    <a:pt x="165" y="2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1357E34D-4FF7-4FB0-84EA-BDBC783A7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680" y="3369623"/>
              <a:ext cx="7227" cy="1565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10"/>
                </a:cxn>
                <a:cxn ang="0">
                  <a:pos x="6" y="11"/>
                </a:cxn>
                <a:cxn ang="0">
                  <a:pos x="3" y="13"/>
                </a:cxn>
                <a:cxn ang="0">
                  <a:pos x="1" y="12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1" y="11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6" h="13">
                  <a:moveTo>
                    <a:pt x="2" y="0"/>
                  </a:moveTo>
                  <a:lnTo>
                    <a:pt x="2" y="2"/>
                  </a:lnTo>
                  <a:lnTo>
                    <a:pt x="3" y="2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59A3"/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DD444704-4B0D-4010-B69F-83A9B9A74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3856" y="2457828"/>
              <a:ext cx="367368" cy="224034"/>
            </a:xfrm>
            <a:custGeom>
              <a:avLst/>
              <a:gdLst/>
              <a:ahLst/>
              <a:cxnLst>
                <a:cxn ang="0">
                  <a:pos x="182" y="5"/>
                </a:cxn>
                <a:cxn ang="0">
                  <a:pos x="186" y="3"/>
                </a:cxn>
                <a:cxn ang="0">
                  <a:pos x="199" y="12"/>
                </a:cxn>
                <a:cxn ang="0">
                  <a:pos x="212" y="18"/>
                </a:cxn>
                <a:cxn ang="0">
                  <a:pos x="218" y="27"/>
                </a:cxn>
                <a:cxn ang="0">
                  <a:pos x="234" y="44"/>
                </a:cxn>
                <a:cxn ang="0">
                  <a:pos x="238" y="42"/>
                </a:cxn>
                <a:cxn ang="0">
                  <a:pos x="247" y="38"/>
                </a:cxn>
                <a:cxn ang="0">
                  <a:pos x="251" y="37"/>
                </a:cxn>
                <a:cxn ang="0">
                  <a:pos x="269" y="43"/>
                </a:cxn>
                <a:cxn ang="0">
                  <a:pos x="281" y="54"/>
                </a:cxn>
                <a:cxn ang="0">
                  <a:pos x="284" y="75"/>
                </a:cxn>
                <a:cxn ang="0">
                  <a:pos x="285" y="88"/>
                </a:cxn>
                <a:cxn ang="0">
                  <a:pos x="290" y="95"/>
                </a:cxn>
                <a:cxn ang="0">
                  <a:pos x="291" y="105"/>
                </a:cxn>
                <a:cxn ang="0">
                  <a:pos x="300" y="118"/>
                </a:cxn>
                <a:cxn ang="0">
                  <a:pos x="303" y="128"/>
                </a:cxn>
                <a:cxn ang="0">
                  <a:pos x="305" y="142"/>
                </a:cxn>
                <a:cxn ang="0">
                  <a:pos x="297" y="152"/>
                </a:cxn>
                <a:cxn ang="0">
                  <a:pos x="287" y="160"/>
                </a:cxn>
                <a:cxn ang="0">
                  <a:pos x="279" y="177"/>
                </a:cxn>
                <a:cxn ang="0">
                  <a:pos x="265" y="177"/>
                </a:cxn>
                <a:cxn ang="0">
                  <a:pos x="248" y="181"/>
                </a:cxn>
                <a:cxn ang="0">
                  <a:pos x="237" y="186"/>
                </a:cxn>
                <a:cxn ang="0">
                  <a:pos x="219" y="172"/>
                </a:cxn>
                <a:cxn ang="0">
                  <a:pos x="203" y="156"/>
                </a:cxn>
                <a:cxn ang="0">
                  <a:pos x="185" y="149"/>
                </a:cxn>
                <a:cxn ang="0">
                  <a:pos x="167" y="132"/>
                </a:cxn>
                <a:cxn ang="0">
                  <a:pos x="157" y="131"/>
                </a:cxn>
                <a:cxn ang="0">
                  <a:pos x="142" y="138"/>
                </a:cxn>
                <a:cxn ang="0">
                  <a:pos x="116" y="136"/>
                </a:cxn>
                <a:cxn ang="0">
                  <a:pos x="99" y="132"/>
                </a:cxn>
                <a:cxn ang="0">
                  <a:pos x="88" y="137"/>
                </a:cxn>
                <a:cxn ang="0">
                  <a:pos x="77" y="131"/>
                </a:cxn>
                <a:cxn ang="0">
                  <a:pos x="43" y="131"/>
                </a:cxn>
                <a:cxn ang="0">
                  <a:pos x="17" y="143"/>
                </a:cxn>
                <a:cxn ang="0">
                  <a:pos x="4" y="155"/>
                </a:cxn>
                <a:cxn ang="0">
                  <a:pos x="1" y="122"/>
                </a:cxn>
                <a:cxn ang="0">
                  <a:pos x="4" y="129"/>
                </a:cxn>
                <a:cxn ang="0">
                  <a:pos x="4" y="109"/>
                </a:cxn>
                <a:cxn ang="0">
                  <a:pos x="13" y="88"/>
                </a:cxn>
                <a:cxn ang="0">
                  <a:pos x="18" y="79"/>
                </a:cxn>
                <a:cxn ang="0">
                  <a:pos x="19" y="63"/>
                </a:cxn>
                <a:cxn ang="0">
                  <a:pos x="33" y="38"/>
                </a:cxn>
                <a:cxn ang="0">
                  <a:pos x="67" y="25"/>
                </a:cxn>
                <a:cxn ang="0">
                  <a:pos x="70" y="38"/>
                </a:cxn>
                <a:cxn ang="0">
                  <a:pos x="91" y="57"/>
                </a:cxn>
                <a:cxn ang="0">
                  <a:pos x="94" y="68"/>
                </a:cxn>
                <a:cxn ang="0">
                  <a:pos x="107" y="82"/>
                </a:cxn>
                <a:cxn ang="0">
                  <a:pos x="125" y="83"/>
                </a:cxn>
                <a:cxn ang="0">
                  <a:pos x="132" y="77"/>
                </a:cxn>
                <a:cxn ang="0">
                  <a:pos x="141" y="70"/>
                </a:cxn>
                <a:cxn ang="0">
                  <a:pos x="143" y="45"/>
                </a:cxn>
                <a:cxn ang="0">
                  <a:pos x="141" y="17"/>
                </a:cxn>
                <a:cxn ang="0">
                  <a:pos x="151" y="9"/>
                </a:cxn>
                <a:cxn ang="0">
                  <a:pos x="162" y="8"/>
                </a:cxn>
                <a:cxn ang="0">
                  <a:pos x="172" y="1"/>
                </a:cxn>
              </a:cxnLst>
              <a:rect l="0" t="0" r="r" b="b"/>
              <a:pathLst>
                <a:path w="305" h="186">
                  <a:moveTo>
                    <a:pt x="175" y="0"/>
                  </a:moveTo>
                  <a:lnTo>
                    <a:pt x="178" y="2"/>
                  </a:lnTo>
                  <a:lnTo>
                    <a:pt x="178" y="5"/>
                  </a:lnTo>
                  <a:lnTo>
                    <a:pt x="179" y="7"/>
                  </a:lnTo>
                  <a:lnTo>
                    <a:pt x="180" y="7"/>
                  </a:lnTo>
                  <a:lnTo>
                    <a:pt x="182" y="5"/>
                  </a:lnTo>
                  <a:lnTo>
                    <a:pt x="180" y="2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3" y="2"/>
                  </a:lnTo>
                  <a:lnTo>
                    <a:pt x="183" y="3"/>
                  </a:lnTo>
                  <a:lnTo>
                    <a:pt x="186" y="3"/>
                  </a:lnTo>
                  <a:lnTo>
                    <a:pt x="191" y="8"/>
                  </a:lnTo>
                  <a:lnTo>
                    <a:pt x="193" y="8"/>
                  </a:lnTo>
                  <a:lnTo>
                    <a:pt x="193" y="11"/>
                  </a:lnTo>
                  <a:lnTo>
                    <a:pt x="195" y="13"/>
                  </a:lnTo>
                  <a:lnTo>
                    <a:pt x="197" y="13"/>
                  </a:lnTo>
                  <a:lnTo>
                    <a:pt x="199" y="12"/>
                  </a:lnTo>
                  <a:lnTo>
                    <a:pt x="200" y="12"/>
                  </a:lnTo>
                  <a:lnTo>
                    <a:pt x="201" y="13"/>
                  </a:lnTo>
                  <a:lnTo>
                    <a:pt x="201" y="14"/>
                  </a:lnTo>
                  <a:lnTo>
                    <a:pt x="203" y="17"/>
                  </a:lnTo>
                  <a:lnTo>
                    <a:pt x="203" y="18"/>
                  </a:lnTo>
                  <a:lnTo>
                    <a:pt x="212" y="18"/>
                  </a:lnTo>
                  <a:lnTo>
                    <a:pt x="213" y="19"/>
                  </a:lnTo>
                  <a:lnTo>
                    <a:pt x="213" y="20"/>
                  </a:lnTo>
                  <a:lnTo>
                    <a:pt x="212" y="20"/>
                  </a:lnTo>
                  <a:lnTo>
                    <a:pt x="212" y="23"/>
                  </a:lnTo>
                  <a:lnTo>
                    <a:pt x="213" y="24"/>
                  </a:lnTo>
                  <a:lnTo>
                    <a:pt x="218" y="27"/>
                  </a:lnTo>
                  <a:lnTo>
                    <a:pt x="219" y="30"/>
                  </a:lnTo>
                  <a:lnTo>
                    <a:pt x="223" y="36"/>
                  </a:lnTo>
                  <a:lnTo>
                    <a:pt x="224" y="38"/>
                  </a:lnTo>
                  <a:lnTo>
                    <a:pt x="226" y="39"/>
                  </a:lnTo>
                  <a:lnTo>
                    <a:pt x="230" y="40"/>
                  </a:lnTo>
                  <a:lnTo>
                    <a:pt x="234" y="44"/>
                  </a:lnTo>
                  <a:lnTo>
                    <a:pt x="235" y="44"/>
                  </a:lnTo>
                  <a:lnTo>
                    <a:pt x="235" y="43"/>
                  </a:lnTo>
                  <a:lnTo>
                    <a:pt x="236" y="44"/>
                  </a:lnTo>
                  <a:lnTo>
                    <a:pt x="237" y="44"/>
                  </a:lnTo>
                  <a:lnTo>
                    <a:pt x="237" y="42"/>
                  </a:lnTo>
                  <a:lnTo>
                    <a:pt x="238" y="42"/>
                  </a:lnTo>
                  <a:lnTo>
                    <a:pt x="239" y="40"/>
                  </a:lnTo>
                  <a:lnTo>
                    <a:pt x="242" y="39"/>
                  </a:lnTo>
                  <a:lnTo>
                    <a:pt x="244" y="40"/>
                  </a:lnTo>
                  <a:lnTo>
                    <a:pt x="245" y="39"/>
                  </a:lnTo>
                  <a:lnTo>
                    <a:pt x="247" y="39"/>
                  </a:lnTo>
                  <a:lnTo>
                    <a:pt x="247" y="38"/>
                  </a:lnTo>
                  <a:lnTo>
                    <a:pt x="248" y="37"/>
                  </a:lnTo>
                  <a:lnTo>
                    <a:pt x="248" y="36"/>
                  </a:lnTo>
                  <a:lnTo>
                    <a:pt x="249" y="36"/>
                  </a:lnTo>
                  <a:lnTo>
                    <a:pt x="250" y="37"/>
                  </a:lnTo>
                  <a:lnTo>
                    <a:pt x="251" y="36"/>
                  </a:lnTo>
                  <a:lnTo>
                    <a:pt x="251" y="37"/>
                  </a:lnTo>
                  <a:lnTo>
                    <a:pt x="254" y="37"/>
                  </a:lnTo>
                  <a:lnTo>
                    <a:pt x="254" y="38"/>
                  </a:lnTo>
                  <a:lnTo>
                    <a:pt x="257" y="42"/>
                  </a:lnTo>
                  <a:lnTo>
                    <a:pt x="261" y="42"/>
                  </a:lnTo>
                  <a:lnTo>
                    <a:pt x="268" y="44"/>
                  </a:lnTo>
                  <a:lnTo>
                    <a:pt x="269" y="43"/>
                  </a:lnTo>
                  <a:lnTo>
                    <a:pt x="276" y="43"/>
                  </a:lnTo>
                  <a:lnTo>
                    <a:pt x="276" y="48"/>
                  </a:lnTo>
                  <a:lnTo>
                    <a:pt x="275" y="50"/>
                  </a:lnTo>
                  <a:lnTo>
                    <a:pt x="275" y="51"/>
                  </a:lnTo>
                  <a:lnTo>
                    <a:pt x="276" y="52"/>
                  </a:lnTo>
                  <a:lnTo>
                    <a:pt x="281" y="54"/>
                  </a:lnTo>
                  <a:lnTo>
                    <a:pt x="284" y="57"/>
                  </a:lnTo>
                  <a:lnTo>
                    <a:pt x="288" y="60"/>
                  </a:lnTo>
                  <a:lnTo>
                    <a:pt x="290" y="61"/>
                  </a:lnTo>
                  <a:lnTo>
                    <a:pt x="290" y="70"/>
                  </a:lnTo>
                  <a:lnTo>
                    <a:pt x="287" y="73"/>
                  </a:lnTo>
                  <a:lnTo>
                    <a:pt x="284" y="75"/>
                  </a:lnTo>
                  <a:lnTo>
                    <a:pt x="282" y="76"/>
                  </a:lnTo>
                  <a:lnTo>
                    <a:pt x="285" y="79"/>
                  </a:lnTo>
                  <a:lnTo>
                    <a:pt x="286" y="79"/>
                  </a:lnTo>
                  <a:lnTo>
                    <a:pt x="286" y="82"/>
                  </a:lnTo>
                  <a:lnTo>
                    <a:pt x="285" y="83"/>
                  </a:lnTo>
                  <a:lnTo>
                    <a:pt x="285" y="88"/>
                  </a:lnTo>
                  <a:lnTo>
                    <a:pt x="281" y="94"/>
                  </a:lnTo>
                  <a:lnTo>
                    <a:pt x="280" y="97"/>
                  </a:lnTo>
                  <a:lnTo>
                    <a:pt x="282" y="97"/>
                  </a:lnTo>
                  <a:lnTo>
                    <a:pt x="286" y="95"/>
                  </a:lnTo>
                  <a:lnTo>
                    <a:pt x="287" y="94"/>
                  </a:lnTo>
                  <a:lnTo>
                    <a:pt x="290" y="95"/>
                  </a:lnTo>
                  <a:lnTo>
                    <a:pt x="292" y="98"/>
                  </a:lnTo>
                  <a:lnTo>
                    <a:pt x="293" y="98"/>
                  </a:lnTo>
                  <a:lnTo>
                    <a:pt x="293" y="99"/>
                  </a:lnTo>
                  <a:lnTo>
                    <a:pt x="292" y="101"/>
                  </a:lnTo>
                  <a:lnTo>
                    <a:pt x="291" y="103"/>
                  </a:lnTo>
                  <a:lnTo>
                    <a:pt x="291" y="105"/>
                  </a:lnTo>
                  <a:lnTo>
                    <a:pt x="296" y="109"/>
                  </a:lnTo>
                  <a:lnTo>
                    <a:pt x="296" y="113"/>
                  </a:lnTo>
                  <a:lnTo>
                    <a:pt x="297" y="114"/>
                  </a:lnTo>
                  <a:lnTo>
                    <a:pt x="297" y="116"/>
                  </a:lnTo>
                  <a:lnTo>
                    <a:pt x="298" y="117"/>
                  </a:lnTo>
                  <a:lnTo>
                    <a:pt x="300" y="118"/>
                  </a:lnTo>
                  <a:lnTo>
                    <a:pt x="301" y="119"/>
                  </a:lnTo>
                  <a:lnTo>
                    <a:pt x="301" y="120"/>
                  </a:lnTo>
                  <a:lnTo>
                    <a:pt x="300" y="122"/>
                  </a:lnTo>
                  <a:lnTo>
                    <a:pt x="300" y="124"/>
                  </a:lnTo>
                  <a:lnTo>
                    <a:pt x="303" y="126"/>
                  </a:lnTo>
                  <a:lnTo>
                    <a:pt x="303" y="128"/>
                  </a:lnTo>
                  <a:lnTo>
                    <a:pt x="304" y="129"/>
                  </a:lnTo>
                  <a:lnTo>
                    <a:pt x="303" y="131"/>
                  </a:lnTo>
                  <a:lnTo>
                    <a:pt x="304" y="132"/>
                  </a:lnTo>
                  <a:lnTo>
                    <a:pt x="304" y="135"/>
                  </a:lnTo>
                  <a:lnTo>
                    <a:pt x="305" y="140"/>
                  </a:lnTo>
                  <a:lnTo>
                    <a:pt x="305" y="142"/>
                  </a:lnTo>
                  <a:lnTo>
                    <a:pt x="304" y="143"/>
                  </a:lnTo>
                  <a:lnTo>
                    <a:pt x="304" y="149"/>
                  </a:lnTo>
                  <a:lnTo>
                    <a:pt x="303" y="150"/>
                  </a:lnTo>
                  <a:lnTo>
                    <a:pt x="301" y="149"/>
                  </a:lnTo>
                  <a:lnTo>
                    <a:pt x="299" y="149"/>
                  </a:lnTo>
                  <a:lnTo>
                    <a:pt x="297" y="152"/>
                  </a:lnTo>
                  <a:lnTo>
                    <a:pt x="296" y="152"/>
                  </a:lnTo>
                  <a:lnTo>
                    <a:pt x="294" y="153"/>
                  </a:lnTo>
                  <a:lnTo>
                    <a:pt x="293" y="153"/>
                  </a:lnTo>
                  <a:lnTo>
                    <a:pt x="292" y="154"/>
                  </a:lnTo>
                  <a:lnTo>
                    <a:pt x="292" y="155"/>
                  </a:lnTo>
                  <a:lnTo>
                    <a:pt x="287" y="160"/>
                  </a:lnTo>
                  <a:lnTo>
                    <a:pt x="287" y="161"/>
                  </a:lnTo>
                  <a:lnTo>
                    <a:pt x="286" y="163"/>
                  </a:lnTo>
                  <a:lnTo>
                    <a:pt x="281" y="167"/>
                  </a:lnTo>
                  <a:lnTo>
                    <a:pt x="280" y="169"/>
                  </a:lnTo>
                  <a:lnTo>
                    <a:pt x="280" y="175"/>
                  </a:lnTo>
                  <a:lnTo>
                    <a:pt x="279" y="177"/>
                  </a:lnTo>
                  <a:lnTo>
                    <a:pt x="278" y="177"/>
                  </a:lnTo>
                  <a:lnTo>
                    <a:pt x="273" y="175"/>
                  </a:lnTo>
                  <a:lnTo>
                    <a:pt x="272" y="175"/>
                  </a:lnTo>
                  <a:lnTo>
                    <a:pt x="269" y="173"/>
                  </a:lnTo>
                  <a:lnTo>
                    <a:pt x="266" y="177"/>
                  </a:lnTo>
                  <a:lnTo>
                    <a:pt x="265" y="177"/>
                  </a:lnTo>
                  <a:lnTo>
                    <a:pt x="261" y="174"/>
                  </a:lnTo>
                  <a:lnTo>
                    <a:pt x="261" y="173"/>
                  </a:lnTo>
                  <a:lnTo>
                    <a:pt x="259" y="173"/>
                  </a:lnTo>
                  <a:lnTo>
                    <a:pt x="254" y="174"/>
                  </a:lnTo>
                  <a:lnTo>
                    <a:pt x="253" y="174"/>
                  </a:lnTo>
                  <a:lnTo>
                    <a:pt x="248" y="181"/>
                  </a:lnTo>
                  <a:lnTo>
                    <a:pt x="247" y="183"/>
                  </a:lnTo>
                  <a:lnTo>
                    <a:pt x="243" y="185"/>
                  </a:lnTo>
                  <a:lnTo>
                    <a:pt x="242" y="185"/>
                  </a:lnTo>
                  <a:lnTo>
                    <a:pt x="239" y="184"/>
                  </a:lnTo>
                  <a:lnTo>
                    <a:pt x="238" y="184"/>
                  </a:lnTo>
                  <a:lnTo>
                    <a:pt x="237" y="186"/>
                  </a:lnTo>
                  <a:lnTo>
                    <a:pt x="235" y="186"/>
                  </a:lnTo>
                  <a:lnTo>
                    <a:pt x="232" y="185"/>
                  </a:lnTo>
                  <a:lnTo>
                    <a:pt x="226" y="183"/>
                  </a:lnTo>
                  <a:lnTo>
                    <a:pt x="224" y="180"/>
                  </a:lnTo>
                  <a:lnTo>
                    <a:pt x="222" y="177"/>
                  </a:lnTo>
                  <a:lnTo>
                    <a:pt x="219" y="172"/>
                  </a:lnTo>
                  <a:lnTo>
                    <a:pt x="216" y="168"/>
                  </a:lnTo>
                  <a:lnTo>
                    <a:pt x="212" y="166"/>
                  </a:lnTo>
                  <a:lnTo>
                    <a:pt x="210" y="163"/>
                  </a:lnTo>
                  <a:lnTo>
                    <a:pt x="206" y="161"/>
                  </a:lnTo>
                  <a:lnTo>
                    <a:pt x="204" y="157"/>
                  </a:lnTo>
                  <a:lnTo>
                    <a:pt x="203" y="156"/>
                  </a:lnTo>
                  <a:lnTo>
                    <a:pt x="200" y="155"/>
                  </a:lnTo>
                  <a:lnTo>
                    <a:pt x="199" y="154"/>
                  </a:lnTo>
                  <a:lnTo>
                    <a:pt x="198" y="150"/>
                  </a:lnTo>
                  <a:lnTo>
                    <a:pt x="194" y="150"/>
                  </a:lnTo>
                  <a:lnTo>
                    <a:pt x="192" y="149"/>
                  </a:lnTo>
                  <a:lnTo>
                    <a:pt x="185" y="149"/>
                  </a:lnTo>
                  <a:lnTo>
                    <a:pt x="174" y="147"/>
                  </a:lnTo>
                  <a:lnTo>
                    <a:pt x="173" y="146"/>
                  </a:lnTo>
                  <a:lnTo>
                    <a:pt x="169" y="138"/>
                  </a:lnTo>
                  <a:lnTo>
                    <a:pt x="168" y="138"/>
                  </a:lnTo>
                  <a:lnTo>
                    <a:pt x="168" y="137"/>
                  </a:lnTo>
                  <a:lnTo>
                    <a:pt x="167" y="132"/>
                  </a:lnTo>
                  <a:lnTo>
                    <a:pt x="166" y="129"/>
                  </a:lnTo>
                  <a:lnTo>
                    <a:pt x="166" y="128"/>
                  </a:lnTo>
                  <a:lnTo>
                    <a:pt x="163" y="128"/>
                  </a:lnTo>
                  <a:lnTo>
                    <a:pt x="163" y="130"/>
                  </a:lnTo>
                  <a:lnTo>
                    <a:pt x="162" y="130"/>
                  </a:lnTo>
                  <a:lnTo>
                    <a:pt x="157" y="131"/>
                  </a:lnTo>
                  <a:lnTo>
                    <a:pt x="155" y="134"/>
                  </a:lnTo>
                  <a:lnTo>
                    <a:pt x="151" y="138"/>
                  </a:lnTo>
                  <a:lnTo>
                    <a:pt x="150" y="140"/>
                  </a:lnTo>
                  <a:lnTo>
                    <a:pt x="148" y="141"/>
                  </a:lnTo>
                  <a:lnTo>
                    <a:pt x="145" y="141"/>
                  </a:lnTo>
                  <a:lnTo>
                    <a:pt x="142" y="138"/>
                  </a:lnTo>
                  <a:lnTo>
                    <a:pt x="139" y="138"/>
                  </a:lnTo>
                  <a:lnTo>
                    <a:pt x="135" y="141"/>
                  </a:lnTo>
                  <a:lnTo>
                    <a:pt x="131" y="141"/>
                  </a:lnTo>
                  <a:lnTo>
                    <a:pt x="126" y="137"/>
                  </a:lnTo>
                  <a:lnTo>
                    <a:pt x="122" y="136"/>
                  </a:lnTo>
                  <a:lnTo>
                    <a:pt x="116" y="136"/>
                  </a:lnTo>
                  <a:lnTo>
                    <a:pt x="116" y="134"/>
                  </a:lnTo>
                  <a:lnTo>
                    <a:pt x="111" y="134"/>
                  </a:lnTo>
                  <a:lnTo>
                    <a:pt x="110" y="135"/>
                  </a:lnTo>
                  <a:lnTo>
                    <a:pt x="107" y="136"/>
                  </a:lnTo>
                  <a:lnTo>
                    <a:pt x="106" y="136"/>
                  </a:lnTo>
                  <a:lnTo>
                    <a:pt x="99" y="132"/>
                  </a:lnTo>
                  <a:lnTo>
                    <a:pt x="98" y="132"/>
                  </a:lnTo>
                  <a:lnTo>
                    <a:pt x="93" y="134"/>
                  </a:lnTo>
                  <a:lnTo>
                    <a:pt x="92" y="134"/>
                  </a:lnTo>
                  <a:lnTo>
                    <a:pt x="92" y="135"/>
                  </a:lnTo>
                  <a:lnTo>
                    <a:pt x="91" y="137"/>
                  </a:lnTo>
                  <a:lnTo>
                    <a:pt x="88" y="137"/>
                  </a:lnTo>
                  <a:lnTo>
                    <a:pt x="86" y="136"/>
                  </a:lnTo>
                  <a:lnTo>
                    <a:pt x="85" y="132"/>
                  </a:lnTo>
                  <a:lnTo>
                    <a:pt x="83" y="130"/>
                  </a:lnTo>
                  <a:lnTo>
                    <a:pt x="81" y="130"/>
                  </a:lnTo>
                  <a:lnTo>
                    <a:pt x="80" y="131"/>
                  </a:lnTo>
                  <a:lnTo>
                    <a:pt x="77" y="131"/>
                  </a:lnTo>
                  <a:lnTo>
                    <a:pt x="71" y="135"/>
                  </a:lnTo>
                  <a:lnTo>
                    <a:pt x="68" y="131"/>
                  </a:lnTo>
                  <a:lnTo>
                    <a:pt x="51" y="131"/>
                  </a:lnTo>
                  <a:lnTo>
                    <a:pt x="49" y="129"/>
                  </a:lnTo>
                  <a:lnTo>
                    <a:pt x="48" y="129"/>
                  </a:lnTo>
                  <a:lnTo>
                    <a:pt x="43" y="131"/>
                  </a:lnTo>
                  <a:lnTo>
                    <a:pt x="42" y="131"/>
                  </a:lnTo>
                  <a:lnTo>
                    <a:pt x="30" y="137"/>
                  </a:lnTo>
                  <a:lnTo>
                    <a:pt x="26" y="137"/>
                  </a:lnTo>
                  <a:lnTo>
                    <a:pt x="25" y="138"/>
                  </a:lnTo>
                  <a:lnTo>
                    <a:pt x="19" y="143"/>
                  </a:lnTo>
                  <a:lnTo>
                    <a:pt x="17" y="143"/>
                  </a:lnTo>
                  <a:lnTo>
                    <a:pt x="14" y="144"/>
                  </a:lnTo>
                  <a:lnTo>
                    <a:pt x="11" y="148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7" y="155"/>
                  </a:lnTo>
                  <a:lnTo>
                    <a:pt x="4" y="155"/>
                  </a:lnTo>
                  <a:lnTo>
                    <a:pt x="2" y="153"/>
                  </a:lnTo>
                  <a:lnTo>
                    <a:pt x="2" y="149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1" y="129"/>
                  </a:lnTo>
                  <a:lnTo>
                    <a:pt x="1" y="122"/>
                  </a:lnTo>
                  <a:lnTo>
                    <a:pt x="2" y="122"/>
                  </a:lnTo>
                  <a:lnTo>
                    <a:pt x="2" y="130"/>
                  </a:lnTo>
                  <a:lnTo>
                    <a:pt x="4" y="131"/>
                  </a:lnTo>
                  <a:lnTo>
                    <a:pt x="5" y="131"/>
                  </a:lnTo>
                  <a:lnTo>
                    <a:pt x="5" y="130"/>
                  </a:lnTo>
                  <a:lnTo>
                    <a:pt x="4" y="129"/>
                  </a:lnTo>
                  <a:lnTo>
                    <a:pt x="4" y="122"/>
                  </a:lnTo>
                  <a:lnTo>
                    <a:pt x="2" y="120"/>
                  </a:lnTo>
                  <a:lnTo>
                    <a:pt x="1" y="120"/>
                  </a:lnTo>
                  <a:lnTo>
                    <a:pt x="1" y="116"/>
                  </a:lnTo>
                  <a:lnTo>
                    <a:pt x="2" y="111"/>
                  </a:lnTo>
                  <a:lnTo>
                    <a:pt x="4" y="109"/>
                  </a:lnTo>
                  <a:lnTo>
                    <a:pt x="4" y="97"/>
                  </a:lnTo>
                  <a:lnTo>
                    <a:pt x="7" y="94"/>
                  </a:lnTo>
                  <a:lnTo>
                    <a:pt x="7" y="93"/>
                  </a:lnTo>
                  <a:lnTo>
                    <a:pt x="11" y="92"/>
                  </a:lnTo>
                  <a:lnTo>
                    <a:pt x="11" y="91"/>
                  </a:lnTo>
                  <a:lnTo>
                    <a:pt x="13" y="88"/>
                  </a:lnTo>
                  <a:lnTo>
                    <a:pt x="13" y="87"/>
                  </a:lnTo>
                  <a:lnTo>
                    <a:pt x="14" y="86"/>
                  </a:lnTo>
                  <a:lnTo>
                    <a:pt x="17" y="85"/>
                  </a:lnTo>
                  <a:lnTo>
                    <a:pt x="17" y="83"/>
                  </a:lnTo>
                  <a:lnTo>
                    <a:pt x="18" y="81"/>
                  </a:lnTo>
                  <a:lnTo>
                    <a:pt x="18" y="79"/>
                  </a:lnTo>
                  <a:lnTo>
                    <a:pt x="19" y="75"/>
                  </a:lnTo>
                  <a:lnTo>
                    <a:pt x="18" y="75"/>
                  </a:lnTo>
                  <a:lnTo>
                    <a:pt x="18" y="70"/>
                  </a:lnTo>
                  <a:lnTo>
                    <a:pt x="19" y="70"/>
                  </a:lnTo>
                  <a:lnTo>
                    <a:pt x="18" y="64"/>
                  </a:lnTo>
                  <a:lnTo>
                    <a:pt x="19" y="63"/>
                  </a:lnTo>
                  <a:lnTo>
                    <a:pt x="19" y="61"/>
                  </a:lnTo>
                  <a:lnTo>
                    <a:pt x="21" y="58"/>
                  </a:lnTo>
                  <a:lnTo>
                    <a:pt x="23" y="54"/>
                  </a:lnTo>
                  <a:lnTo>
                    <a:pt x="26" y="50"/>
                  </a:lnTo>
                  <a:lnTo>
                    <a:pt x="31" y="40"/>
                  </a:lnTo>
                  <a:lnTo>
                    <a:pt x="33" y="38"/>
                  </a:lnTo>
                  <a:lnTo>
                    <a:pt x="42" y="38"/>
                  </a:lnTo>
                  <a:lnTo>
                    <a:pt x="43" y="37"/>
                  </a:lnTo>
                  <a:lnTo>
                    <a:pt x="51" y="33"/>
                  </a:lnTo>
                  <a:lnTo>
                    <a:pt x="63" y="26"/>
                  </a:lnTo>
                  <a:lnTo>
                    <a:pt x="67" y="26"/>
                  </a:lnTo>
                  <a:lnTo>
                    <a:pt x="67" y="25"/>
                  </a:lnTo>
                  <a:lnTo>
                    <a:pt x="69" y="25"/>
                  </a:lnTo>
                  <a:lnTo>
                    <a:pt x="69" y="26"/>
                  </a:lnTo>
                  <a:lnTo>
                    <a:pt x="68" y="26"/>
                  </a:lnTo>
                  <a:lnTo>
                    <a:pt x="68" y="34"/>
                  </a:lnTo>
                  <a:lnTo>
                    <a:pt x="69" y="36"/>
                  </a:lnTo>
                  <a:lnTo>
                    <a:pt x="70" y="38"/>
                  </a:lnTo>
                  <a:lnTo>
                    <a:pt x="80" y="46"/>
                  </a:lnTo>
                  <a:lnTo>
                    <a:pt x="83" y="51"/>
                  </a:lnTo>
                  <a:lnTo>
                    <a:pt x="87" y="54"/>
                  </a:lnTo>
                  <a:lnTo>
                    <a:pt x="89" y="55"/>
                  </a:lnTo>
                  <a:lnTo>
                    <a:pt x="91" y="55"/>
                  </a:lnTo>
                  <a:lnTo>
                    <a:pt x="91" y="57"/>
                  </a:lnTo>
                  <a:lnTo>
                    <a:pt x="92" y="57"/>
                  </a:lnTo>
                  <a:lnTo>
                    <a:pt x="92" y="60"/>
                  </a:lnTo>
                  <a:lnTo>
                    <a:pt x="93" y="61"/>
                  </a:lnTo>
                  <a:lnTo>
                    <a:pt x="93" y="66"/>
                  </a:lnTo>
                  <a:lnTo>
                    <a:pt x="94" y="67"/>
                  </a:lnTo>
                  <a:lnTo>
                    <a:pt x="94" y="68"/>
                  </a:lnTo>
                  <a:lnTo>
                    <a:pt x="95" y="68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98" y="77"/>
                  </a:lnTo>
                  <a:lnTo>
                    <a:pt x="100" y="80"/>
                  </a:lnTo>
                  <a:lnTo>
                    <a:pt x="107" y="82"/>
                  </a:lnTo>
                  <a:lnTo>
                    <a:pt x="110" y="86"/>
                  </a:lnTo>
                  <a:lnTo>
                    <a:pt x="112" y="87"/>
                  </a:lnTo>
                  <a:lnTo>
                    <a:pt x="114" y="87"/>
                  </a:lnTo>
                  <a:lnTo>
                    <a:pt x="122" y="85"/>
                  </a:lnTo>
                  <a:lnTo>
                    <a:pt x="124" y="83"/>
                  </a:lnTo>
                  <a:lnTo>
                    <a:pt x="125" y="83"/>
                  </a:lnTo>
                  <a:lnTo>
                    <a:pt x="127" y="82"/>
                  </a:lnTo>
                  <a:lnTo>
                    <a:pt x="127" y="81"/>
                  </a:lnTo>
                  <a:lnTo>
                    <a:pt x="129" y="80"/>
                  </a:lnTo>
                  <a:lnTo>
                    <a:pt x="129" y="79"/>
                  </a:lnTo>
                  <a:lnTo>
                    <a:pt x="131" y="79"/>
                  </a:lnTo>
                  <a:lnTo>
                    <a:pt x="132" y="77"/>
                  </a:lnTo>
                  <a:lnTo>
                    <a:pt x="137" y="75"/>
                  </a:lnTo>
                  <a:lnTo>
                    <a:pt x="137" y="73"/>
                  </a:lnTo>
                  <a:lnTo>
                    <a:pt x="138" y="73"/>
                  </a:lnTo>
                  <a:lnTo>
                    <a:pt x="139" y="71"/>
                  </a:lnTo>
                  <a:lnTo>
                    <a:pt x="139" y="70"/>
                  </a:lnTo>
                  <a:lnTo>
                    <a:pt x="141" y="70"/>
                  </a:lnTo>
                  <a:lnTo>
                    <a:pt x="143" y="67"/>
                  </a:lnTo>
                  <a:lnTo>
                    <a:pt x="144" y="64"/>
                  </a:lnTo>
                  <a:lnTo>
                    <a:pt x="145" y="61"/>
                  </a:lnTo>
                  <a:lnTo>
                    <a:pt x="144" y="57"/>
                  </a:lnTo>
                  <a:lnTo>
                    <a:pt x="144" y="48"/>
                  </a:lnTo>
                  <a:lnTo>
                    <a:pt x="143" y="45"/>
                  </a:lnTo>
                  <a:lnTo>
                    <a:pt x="143" y="31"/>
                  </a:lnTo>
                  <a:lnTo>
                    <a:pt x="141" y="27"/>
                  </a:lnTo>
                  <a:lnTo>
                    <a:pt x="141" y="25"/>
                  </a:lnTo>
                  <a:lnTo>
                    <a:pt x="139" y="21"/>
                  </a:lnTo>
                  <a:lnTo>
                    <a:pt x="139" y="18"/>
                  </a:lnTo>
                  <a:lnTo>
                    <a:pt x="141" y="17"/>
                  </a:lnTo>
                  <a:lnTo>
                    <a:pt x="144" y="17"/>
                  </a:lnTo>
                  <a:lnTo>
                    <a:pt x="145" y="15"/>
                  </a:lnTo>
                  <a:lnTo>
                    <a:pt x="145" y="14"/>
                  </a:lnTo>
                  <a:lnTo>
                    <a:pt x="148" y="12"/>
                  </a:lnTo>
                  <a:lnTo>
                    <a:pt x="150" y="11"/>
                  </a:lnTo>
                  <a:lnTo>
                    <a:pt x="151" y="9"/>
                  </a:lnTo>
                  <a:lnTo>
                    <a:pt x="154" y="11"/>
                  </a:lnTo>
                  <a:lnTo>
                    <a:pt x="156" y="9"/>
                  </a:lnTo>
                  <a:lnTo>
                    <a:pt x="157" y="9"/>
                  </a:lnTo>
                  <a:lnTo>
                    <a:pt x="157" y="7"/>
                  </a:lnTo>
                  <a:lnTo>
                    <a:pt x="161" y="7"/>
                  </a:lnTo>
                  <a:lnTo>
                    <a:pt x="162" y="8"/>
                  </a:lnTo>
                  <a:lnTo>
                    <a:pt x="162" y="7"/>
                  </a:lnTo>
                  <a:lnTo>
                    <a:pt x="163" y="7"/>
                  </a:lnTo>
                  <a:lnTo>
                    <a:pt x="164" y="6"/>
                  </a:lnTo>
                  <a:lnTo>
                    <a:pt x="168" y="6"/>
                  </a:lnTo>
                  <a:lnTo>
                    <a:pt x="172" y="2"/>
                  </a:lnTo>
                  <a:lnTo>
                    <a:pt x="172" y="1"/>
                  </a:lnTo>
                  <a:lnTo>
                    <a:pt x="174" y="1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176627DF-8DA8-49C8-AC10-A820FE2A7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4471" y="3657495"/>
              <a:ext cx="89132" cy="97564"/>
            </a:xfrm>
            <a:custGeom>
              <a:avLst/>
              <a:gdLst/>
              <a:ahLst/>
              <a:cxnLst>
                <a:cxn ang="0">
                  <a:pos x="35" y="1"/>
                </a:cxn>
                <a:cxn ang="0">
                  <a:pos x="35" y="4"/>
                </a:cxn>
                <a:cxn ang="0">
                  <a:pos x="42" y="9"/>
                </a:cxn>
                <a:cxn ang="0">
                  <a:pos x="47" y="12"/>
                </a:cxn>
                <a:cxn ang="0">
                  <a:pos x="50" y="15"/>
                </a:cxn>
                <a:cxn ang="0">
                  <a:pos x="53" y="23"/>
                </a:cxn>
                <a:cxn ang="0">
                  <a:pos x="59" y="24"/>
                </a:cxn>
                <a:cxn ang="0">
                  <a:pos x="59" y="31"/>
                </a:cxn>
                <a:cxn ang="0">
                  <a:pos x="68" y="33"/>
                </a:cxn>
                <a:cxn ang="0">
                  <a:pos x="71" y="33"/>
                </a:cxn>
                <a:cxn ang="0">
                  <a:pos x="74" y="35"/>
                </a:cxn>
                <a:cxn ang="0">
                  <a:pos x="73" y="41"/>
                </a:cxn>
                <a:cxn ang="0">
                  <a:pos x="68" y="47"/>
                </a:cxn>
                <a:cxn ang="0">
                  <a:pos x="65" y="52"/>
                </a:cxn>
                <a:cxn ang="0">
                  <a:pos x="65" y="57"/>
                </a:cxn>
                <a:cxn ang="0">
                  <a:pos x="62" y="58"/>
                </a:cxn>
                <a:cxn ang="0">
                  <a:pos x="61" y="58"/>
                </a:cxn>
                <a:cxn ang="0">
                  <a:pos x="58" y="60"/>
                </a:cxn>
                <a:cxn ang="0">
                  <a:pos x="54" y="66"/>
                </a:cxn>
                <a:cxn ang="0">
                  <a:pos x="54" y="68"/>
                </a:cxn>
                <a:cxn ang="0">
                  <a:pos x="50" y="66"/>
                </a:cxn>
                <a:cxn ang="0">
                  <a:pos x="47" y="62"/>
                </a:cxn>
                <a:cxn ang="0">
                  <a:pos x="43" y="64"/>
                </a:cxn>
                <a:cxn ang="0">
                  <a:pos x="37" y="66"/>
                </a:cxn>
                <a:cxn ang="0">
                  <a:pos x="33" y="69"/>
                </a:cxn>
                <a:cxn ang="0">
                  <a:pos x="30" y="80"/>
                </a:cxn>
                <a:cxn ang="0">
                  <a:pos x="28" y="80"/>
                </a:cxn>
                <a:cxn ang="0">
                  <a:pos x="24" y="81"/>
                </a:cxn>
                <a:cxn ang="0">
                  <a:pos x="24" y="78"/>
                </a:cxn>
                <a:cxn ang="0">
                  <a:pos x="24" y="74"/>
                </a:cxn>
                <a:cxn ang="0">
                  <a:pos x="23" y="64"/>
                </a:cxn>
                <a:cxn ang="0">
                  <a:pos x="19" y="60"/>
                </a:cxn>
                <a:cxn ang="0">
                  <a:pos x="10" y="55"/>
                </a:cxn>
                <a:cxn ang="0">
                  <a:pos x="9" y="51"/>
                </a:cxn>
                <a:cxn ang="0">
                  <a:pos x="9" y="49"/>
                </a:cxn>
                <a:cxn ang="0">
                  <a:pos x="5" y="44"/>
                </a:cxn>
                <a:cxn ang="0">
                  <a:pos x="4" y="37"/>
                </a:cxn>
                <a:cxn ang="0">
                  <a:pos x="0" y="30"/>
                </a:cxn>
                <a:cxn ang="0">
                  <a:pos x="4" y="29"/>
                </a:cxn>
                <a:cxn ang="0">
                  <a:pos x="9" y="30"/>
                </a:cxn>
                <a:cxn ang="0">
                  <a:pos x="15" y="25"/>
                </a:cxn>
                <a:cxn ang="0">
                  <a:pos x="21" y="21"/>
                </a:cxn>
                <a:cxn ang="0">
                  <a:pos x="19" y="19"/>
                </a:cxn>
                <a:cxn ang="0">
                  <a:pos x="22" y="17"/>
                </a:cxn>
                <a:cxn ang="0">
                  <a:pos x="25" y="15"/>
                </a:cxn>
                <a:cxn ang="0">
                  <a:pos x="28" y="11"/>
                </a:cxn>
                <a:cxn ang="0">
                  <a:pos x="27" y="8"/>
                </a:cxn>
                <a:cxn ang="0">
                  <a:pos x="28" y="4"/>
                </a:cxn>
                <a:cxn ang="0">
                  <a:pos x="34" y="0"/>
                </a:cxn>
              </a:cxnLst>
              <a:rect l="0" t="0" r="r" b="b"/>
              <a:pathLst>
                <a:path w="74" h="81">
                  <a:moveTo>
                    <a:pt x="34" y="0"/>
                  </a:moveTo>
                  <a:lnTo>
                    <a:pt x="34" y="1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5" y="4"/>
                  </a:lnTo>
                  <a:lnTo>
                    <a:pt x="35" y="6"/>
                  </a:lnTo>
                  <a:lnTo>
                    <a:pt x="39" y="7"/>
                  </a:lnTo>
                  <a:lnTo>
                    <a:pt x="42" y="9"/>
                  </a:lnTo>
                  <a:lnTo>
                    <a:pt x="43" y="11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8" y="15"/>
                  </a:lnTo>
                  <a:lnTo>
                    <a:pt x="49" y="17"/>
                  </a:lnTo>
                  <a:lnTo>
                    <a:pt x="50" y="15"/>
                  </a:lnTo>
                  <a:lnTo>
                    <a:pt x="52" y="17"/>
                  </a:lnTo>
                  <a:lnTo>
                    <a:pt x="52" y="20"/>
                  </a:lnTo>
                  <a:lnTo>
                    <a:pt x="53" y="23"/>
                  </a:lnTo>
                  <a:lnTo>
                    <a:pt x="55" y="23"/>
                  </a:lnTo>
                  <a:lnTo>
                    <a:pt x="56" y="24"/>
                  </a:lnTo>
                  <a:lnTo>
                    <a:pt x="59" y="24"/>
                  </a:lnTo>
                  <a:lnTo>
                    <a:pt x="59" y="30"/>
                  </a:lnTo>
                  <a:lnTo>
                    <a:pt x="58" y="30"/>
                  </a:lnTo>
                  <a:lnTo>
                    <a:pt x="59" y="31"/>
                  </a:lnTo>
                  <a:lnTo>
                    <a:pt x="65" y="31"/>
                  </a:lnTo>
                  <a:lnTo>
                    <a:pt x="66" y="32"/>
                  </a:lnTo>
                  <a:lnTo>
                    <a:pt x="68" y="33"/>
                  </a:lnTo>
                  <a:lnTo>
                    <a:pt x="68" y="35"/>
                  </a:lnTo>
                  <a:lnTo>
                    <a:pt x="70" y="35"/>
                  </a:lnTo>
                  <a:lnTo>
                    <a:pt x="71" y="33"/>
                  </a:lnTo>
                  <a:lnTo>
                    <a:pt x="73" y="33"/>
                  </a:lnTo>
                  <a:lnTo>
                    <a:pt x="73" y="35"/>
                  </a:lnTo>
                  <a:lnTo>
                    <a:pt x="74" y="35"/>
                  </a:lnTo>
                  <a:lnTo>
                    <a:pt x="74" y="37"/>
                  </a:lnTo>
                  <a:lnTo>
                    <a:pt x="73" y="37"/>
                  </a:lnTo>
                  <a:lnTo>
                    <a:pt x="73" y="41"/>
                  </a:lnTo>
                  <a:lnTo>
                    <a:pt x="72" y="42"/>
                  </a:lnTo>
                  <a:lnTo>
                    <a:pt x="70" y="45"/>
                  </a:lnTo>
                  <a:lnTo>
                    <a:pt x="68" y="47"/>
                  </a:lnTo>
                  <a:lnTo>
                    <a:pt x="68" y="51"/>
                  </a:lnTo>
                  <a:lnTo>
                    <a:pt x="67" y="51"/>
                  </a:lnTo>
                  <a:lnTo>
                    <a:pt x="65" y="52"/>
                  </a:lnTo>
                  <a:lnTo>
                    <a:pt x="64" y="54"/>
                  </a:lnTo>
                  <a:lnTo>
                    <a:pt x="64" y="55"/>
                  </a:lnTo>
                  <a:lnTo>
                    <a:pt x="65" y="57"/>
                  </a:lnTo>
                  <a:lnTo>
                    <a:pt x="66" y="58"/>
                  </a:lnTo>
                  <a:lnTo>
                    <a:pt x="64" y="60"/>
                  </a:lnTo>
                  <a:lnTo>
                    <a:pt x="62" y="58"/>
                  </a:lnTo>
                  <a:lnTo>
                    <a:pt x="62" y="60"/>
                  </a:lnTo>
                  <a:lnTo>
                    <a:pt x="61" y="60"/>
                  </a:lnTo>
                  <a:lnTo>
                    <a:pt x="61" y="58"/>
                  </a:lnTo>
                  <a:lnTo>
                    <a:pt x="60" y="58"/>
                  </a:lnTo>
                  <a:lnTo>
                    <a:pt x="60" y="61"/>
                  </a:lnTo>
                  <a:lnTo>
                    <a:pt x="58" y="60"/>
                  </a:lnTo>
                  <a:lnTo>
                    <a:pt x="56" y="61"/>
                  </a:lnTo>
                  <a:lnTo>
                    <a:pt x="54" y="64"/>
                  </a:lnTo>
                  <a:lnTo>
                    <a:pt x="54" y="66"/>
                  </a:lnTo>
                  <a:lnTo>
                    <a:pt x="55" y="67"/>
                  </a:lnTo>
                  <a:lnTo>
                    <a:pt x="54" y="67"/>
                  </a:lnTo>
                  <a:lnTo>
                    <a:pt x="54" y="68"/>
                  </a:lnTo>
                  <a:lnTo>
                    <a:pt x="53" y="67"/>
                  </a:lnTo>
                  <a:lnTo>
                    <a:pt x="52" y="67"/>
                  </a:lnTo>
                  <a:lnTo>
                    <a:pt x="50" y="66"/>
                  </a:lnTo>
                  <a:lnTo>
                    <a:pt x="50" y="64"/>
                  </a:lnTo>
                  <a:lnTo>
                    <a:pt x="49" y="63"/>
                  </a:lnTo>
                  <a:lnTo>
                    <a:pt x="47" y="62"/>
                  </a:lnTo>
                  <a:lnTo>
                    <a:pt x="45" y="62"/>
                  </a:lnTo>
                  <a:lnTo>
                    <a:pt x="43" y="63"/>
                  </a:lnTo>
                  <a:lnTo>
                    <a:pt x="43" y="64"/>
                  </a:lnTo>
                  <a:lnTo>
                    <a:pt x="42" y="64"/>
                  </a:lnTo>
                  <a:lnTo>
                    <a:pt x="41" y="66"/>
                  </a:lnTo>
                  <a:lnTo>
                    <a:pt x="37" y="66"/>
                  </a:lnTo>
                  <a:lnTo>
                    <a:pt x="34" y="68"/>
                  </a:lnTo>
                  <a:lnTo>
                    <a:pt x="33" y="68"/>
                  </a:lnTo>
                  <a:lnTo>
                    <a:pt x="33" y="69"/>
                  </a:lnTo>
                  <a:lnTo>
                    <a:pt x="31" y="70"/>
                  </a:lnTo>
                  <a:lnTo>
                    <a:pt x="31" y="79"/>
                  </a:lnTo>
                  <a:lnTo>
                    <a:pt x="30" y="80"/>
                  </a:lnTo>
                  <a:lnTo>
                    <a:pt x="30" y="81"/>
                  </a:lnTo>
                  <a:lnTo>
                    <a:pt x="28" y="81"/>
                  </a:lnTo>
                  <a:lnTo>
                    <a:pt x="28" y="80"/>
                  </a:lnTo>
                  <a:lnTo>
                    <a:pt x="27" y="80"/>
                  </a:lnTo>
                  <a:lnTo>
                    <a:pt x="27" y="81"/>
                  </a:lnTo>
                  <a:lnTo>
                    <a:pt x="24" y="81"/>
                  </a:lnTo>
                  <a:lnTo>
                    <a:pt x="24" y="80"/>
                  </a:lnTo>
                  <a:lnTo>
                    <a:pt x="23" y="79"/>
                  </a:lnTo>
                  <a:lnTo>
                    <a:pt x="24" y="78"/>
                  </a:lnTo>
                  <a:lnTo>
                    <a:pt x="24" y="76"/>
                  </a:lnTo>
                  <a:lnTo>
                    <a:pt x="25" y="75"/>
                  </a:lnTo>
                  <a:lnTo>
                    <a:pt x="24" y="74"/>
                  </a:lnTo>
                  <a:lnTo>
                    <a:pt x="24" y="73"/>
                  </a:lnTo>
                  <a:lnTo>
                    <a:pt x="23" y="69"/>
                  </a:lnTo>
                  <a:lnTo>
                    <a:pt x="23" y="64"/>
                  </a:lnTo>
                  <a:lnTo>
                    <a:pt x="21" y="61"/>
                  </a:lnTo>
                  <a:lnTo>
                    <a:pt x="21" y="60"/>
                  </a:lnTo>
                  <a:lnTo>
                    <a:pt x="19" y="60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9" y="54"/>
                  </a:lnTo>
                  <a:lnTo>
                    <a:pt x="9" y="51"/>
                  </a:lnTo>
                  <a:lnTo>
                    <a:pt x="8" y="51"/>
                  </a:lnTo>
                  <a:lnTo>
                    <a:pt x="8" y="50"/>
                  </a:lnTo>
                  <a:lnTo>
                    <a:pt x="9" y="49"/>
                  </a:lnTo>
                  <a:lnTo>
                    <a:pt x="8" y="48"/>
                  </a:lnTo>
                  <a:lnTo>
                    <a:pt x="6" y="44"/>
                  </a:lnTo>
                  <a:lnTo>
                    <a:pt x="5" y="44"/>
                  </a:lnTo>
                  <a:lnTo>
                    <a:pt x="3" y="43"/>
                  </a:lnTo>
                  <a:lnTo>
                    <a:pt x="3" y="38"/>
                  </a:lnTo>
                  <a:lnTo>
                    <a:pt x="4" y="37"/>
                  </a:lnTo>
                  <a:lnTo>
                    <a:pt x="4" y="35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4" y="29"/>
                  </a:lnTo>
                  <a:lnTo>
                    <a:pt x="6" y="30"/>
                  </a:lnTo>
                  <a:lnTo>
                    <a:pt x="8" y="31"/>
                  </a:lnTo>
                  <a:lnTo>
                    <a:pt x="9" y="30"/>
                  </a:lnTo>
                  <a:lnTo>
                    <a:pt x="9" y="26"/>
                  </a:lnTo>
                  <a:lnTo>
                    <a:pt x="11" y="26"/>
                  </a:lnTo>
                  <a:lnTo>
                    <a:pt x="15" y="25"/>
                  </a:lnTo>
                  <a:lnTo>
                    <a:pt x="18" y="25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19" y="20"/>
                  </a:lnTo>
                  <a:lnTo>
                    <a:pt x="18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7" y="13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7" y="9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4"/>
                  </a:lnTo>
                  <a:lnTo>
                    <a:pt x="28" y="4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BA32A75E-13F9-4AF8-B377-7F775B0451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2733" y="3382872"/>
              <a:ext cx="605856" cy="786529"/>
            </a:xfrm>
            <a:custGeom>
              <a:avLst/>
              <a:gdLst/>
              <a:ahLst/>
              <a:cxnLst>
                <a:cxn ang="0">
                  <a:pos x="231" y="522"/>
                </a:cxn>
                <a:cxn ang="0">
                  <a:pos x="365" y="559"/>
                </a:cxn>
                <a:cxn ang="0">
                  <a:pos x="358" y="592"/>
                </a:cxn>
                <a:cxn ang="0">
                  <a:pos x="296" y="560"/>
                </a:cxn>
                <a:cxn ang="0">
                  <a:pos x="249" y="538"/>
                </a:cxn>
                <a:cxn ang="0">
                  <a:pos x="273" y="516"/>
                </a:cxn>
                <a:cxn ang="0">
                  <a:pos x="315" y="519"/>
                </a:cxn>
                <a:cxn ang="0">
                  <a:pos x="354" y="501"/>
                </a:cxn>
                <a:cxn ang="0">
                  <a:pos x="335" y="489"/>
                </a:cxn>
                <a:cxn ang="0">
                  <a:pos x="72" y="461"/>
                </a:cxn>
                <a:cxn ang="0">
                  <a:pos x="74" y="353"/>
                </a:cxn>
                <a:cxn ang="0">
                  <a:pos x="124" y="349"/>
                </a:cxn>
                <a:cxn ang="0">
                  <a:pos x="133" y="375"/>
                </a:cxn>
                <a:cxn ang="0">
                  <a:pos x="130" y="421"/>
                </a:cxn>
                <a:cxn ang="0">
                  <a:pos x="115" y="455"/>
                </a:cxn>
                <a:cxn ang="0">
                  <a:pos x="90" y="470"/>
                </a:cxn>
                <a:cxn ang="0">
                  <a:pos x="77" y="443"/>
                </a:cxn>
                <a:cxn ang="0">
                  <a:pos x="80" y="406"/>
                </a:cxn>
                <a:cxn ang="0">
                  <a:pos x="67" y="374"/>
                </a:cxn>
                <a:cxn ang="0">
                  <a:pos x="99" y="353"/>
                </a:cxn>
                <a:cxn ang="0">
                  <a:pos x="148" y="267"/>
                </a:cxn>
                <a:cxn ang="0">
                  <a:pos x="158" y="254"/>
                </a:cxn>
                <a:cxn ang="0">
                  <a:pos x="136" y="181"/>
                </a:cxn>
                <a:cxn ang="0">
                  <a:pos x="234" y="7"/>
                </a:cxn>
                <a:cxn ang="0">
                  <a:pos x="291" y="33"/>
                </a:cxn>
                <a:cxn ang="0">
                  <a:pos x="291" y="67"/>
                </a:cxn>
                <a:cxn ang="0">
                  <a:pos x="301" y="85"/>
                </a:cxn>
                <a:cxn ang="0">
                  <a:pos x="274" y="82"/>
                </a:cxn>
                <a:cxn ang="0">
                  <a:pos x="249" y="92"/>
                </a:cxn>
                <a:cxn ang="0">
                  <a:pos x="246" y="124"/>
                </a:cxn>
                <a:cxn ang="0">
                  <a:pos x="240" y="137"/>
                </a:cxn>
                <a:cxn ang="0">
                  <a:pos x="291" y="208"/>
                </a:cxn>
                <a:cxn ang="0">
                  <a:pos x="340" y="290"/>
                </a:cxn>
                <a:cxn ang="0">
                  <a:pos x="398" y="319"/>
                </a:cxn>
                <a:cxn ang="0">
                  <a:pos x="475" y="374"/>
                </a:cxn>
                <a:cxn ang="0">
                  <a:pos x="497" y="421"/>
                </a:cxn>
                <a:cxn ang="0">
                  <a:pos x="450" y="390"/>
                </a:cxn>
                <a:cxn ang="0">
                  <a:pos x="425" y="406"/>
                </a:cxn>
                <a:cxn ang="0">
                  <a:pos x="441" y="443"/>
                </a:cxn>
                <a:cxn ang="0">
                  <a:pos x="419" y="500"/>
                </a:cxn>
                <a:cxn ang="0">
                  <a:pos x="389" y="504"/>
                </a:cxn>
                <a:cxn ang="0">
                  <a:pos x="397" y="443"/>
                </a:cxn>
                <a:cxn ang="0">
                  <a:pos x="352" y="399"/>
                </a:cxn>
                <a:cxn ang="0">
                  <a:pos x="329" y="377"/>
                </a:cxn>
                <a:cxn ang="0">
                  <a:pos x="295" y="344"/>
                </a:cxn>
                <a:cxn ang="0">
                  <a:pos x="241" y="316"/>
                </a:cxn>
                <a:cxn ang="0">
                  <a:pos x="191" y="278"/>
                </a:cxn>
                <a:cxn ang="0">
                  <a:pos x="165" y="247"/>
                </a:cxn>
                <a:cxn ang="0">
                  <a:pos x="136" y="179"/>
                </a:cxn>
                <a:cxn ang="0">
                  <a:pos x="94" y="161"/>
                </a:cxn>
                <a:cxn ang="0">
                  <a:pos x="66" y="189"/>
                </a:cxn>
                <a:cxn ang="0">
                  <a:pos x="34" y="178"/>
                </a:cxn>
                <a:cxn ang="0">
                  <a:pos x="18" y="140"/>
                </a:cxn>
                <a:cxn ang="0">
                  <a:pos x="19" y="113"/>
                </a:cxn>
                <a:cxn ang="0">
                  <a:pos x="21" y="73"/>
                </a:cxn>
                <a:cxn ang="0">
                  <a:pos x="62" y="51"/>
                </a:cxn>
                <a:cxn ang="0">
                  <a:pos x="94" y="64"/>
                </a:cxn>
                <a:cxn ang="0">
                  <a:pos x="105" y="60"/>
                </a:cxn>
                <a:cxn ang="0">
                  <a:pos x="124" y="48"/>
                </a:cxn>
                <a:cxn ang="0">
                  <a:pos x="147" y="30"/>
                </a:cxn>
                <a:cxn ang="0">
                  <a:pos x="174" y="18"/>
                </a:cxn>
                <a:cxn ang="0">
                  <a:pos x="216" y="7"/>
                </a:cxn>
              </a:cxnLst>
              <a:rect l="0" t="0" r="r" b="b"/>
              <a:pathLst>
                <a:path w="503" h="653">
                  <a:moveTo>
                    <a:pt x="251" y="651"/>
                  </a:moveTo>
                  <a:lnTo>
                    <a:pt x="254" y="651"/>
                  </a:lnTo>
                  <a:lnTo>
                    <a:pt x="254" y="653"/>
                  </a:lnTo>
                  <a:lnTo>
                    <a:pt x="253" y="652"/>
                  </a:lnTo>
                  <a:lnTo>
                    <a:pt x="251" y="652"/>
                  </a:lnTo>
                  <a:lnTo>
                    <a:pt x="251" y="651"/>
                  </a:lnTo>
                  <a:close/>
                  <a:moveTo>
                    <a:pt x="264" y="633"/>
                  </a:moveTo>
                  <a:lnTo>
                    <a:pt x="265" y="633"/>
                  </a:lnTo>
                  <a:lnTo>
                    <a:pt x="265" y="634"/>
                  </a:lnTo>
                  <a:lnTo>
                    <a:pt x="264" y="634"/>
                  </a:lnTo>
                  <a:lnTo>
                    <a:pt x="264" y="633"/>
                  </a:lnTo>
                  <a:close/>
                  <a:moveTo>
                    <a:pt x="224" y="583"/>
                  </a:moveTo>
                  <a:lnTo>
                    <a:pt x="228" y="583"/>
                  </a:lnTo>
                  <a:lnTo>
                    <a:pt x="230" y="584"/>
                  </a:lnTo>
                  <a:lnTo>
                    <a:pt x="230" y="586"/>
                  </a:lnTo>
                  <a:lnTo>
                    <a:pt x="229" y="587"/>
                  </a:lnTo>
                  <a:lnTo>
                    <a:pt x="228" y="587"/>
                  </a:lnTo>
                  <a:lnTo>
                    <a:pt x="226" y="585"/>
                  </a:lnTo>
                  <a:lnTo>
                    <a:pt x="226" y="584"/>
                  </a:lnTo>
                  <a:lnTo>
                    <a:pt x="224" y="583"/>
                  </a:lnTo>
                  <a:close/>
                  <a:moveTo>
                    <a:pt x="240" y="524"/>
                  </a:moveTo>
                  <a:lnTo>
                    <a:pt x="243" y="524"/>
                  </a:lnTo>
                  <a:lnTo>
                    <a:pt x="243" y="525"/>
                  </a:lnTo>
                  <a:lnTo>
                    <a:pt x="240" y="525"/>
                  </a:lnTo>
                  <a:lnTo>
                    <a:pt x="240" y="524"/>
                  </a:lnTo>
                  <a:close/>
                  <a:moveTo>
                    <a:pt x="230" y="522"/>
                  </a:moveTo>
                  <a:lnTo>
                    <a:pt x="231" y="522"/>
                  </a:lnTo>
                  <a:lnTo>
                    <a:pt x="231" y="523"/>
                  </a:lnTo>
                  <a:lnTo>
                    <a:pt x="230" y="523"/>
                  </a:lnTo>
                  <a:lnTo>
                    <a:pt x="230" y="522"/>
                  </a:lnTo>
                  <a:close/>
                  <a:moveTo>
                    <a:pt x="377" y="505"/>
                  </a:moveTo>
                  <a:lnTo>
                    <a:pt x="378" y="505"/>
                  </a:lnTo>
                  <a:lnTo>
                    <a:pt x="380" y="506"/>
                  </a:lnTo>
                  <a:lnTo>
                    <a:pt x="382" y="506"/>
                  </a:lnTo>
                  <a:lnTo>
                    <a:pt x="379" y="507"/>
                  </a:lnTo>
                  <a:lnTo>
                    <a:pt x="379" y="509"/>
                  </a:lnTo>
                  <a:lnTo>
                    <a:pt x="378" y="510"/>
                  </a:lnTo>
                  <a:lnTo>
                    <a:pt x="379" y="510"/>
                  </a:lnTo>
                  <a:lnTo>
                    <a:pt x="377" y="513"/>
                  </a:lnTo>
                  <a:lnTo>
                    <a:pt x="376" y="516"/>
                  </a:lnTo>
                  <a:lnTo>
                    <a:pt x="371" y="522"/>
                  </a:lnTo>
                  <a:lnTo>
                    <a:pt x="367" y="528"/>
                  </a:lnTo>
                  <a:lnTo>
                    <a:pt x="366" y="530"/>
                  </a:lnTo>
                  <a:lnTo>
                    <a:pt x="366" y="531"/>
                  </a:lnTo>
                  <a:lnTo>
                    <a:pt x="365" y="531"/>
                  </a:lnTo>
                  <a:lnTo>
                    <a:pt x="364" y="534"/>
                  </a:lnTo>
                  <a:lnTo>
                    <a:pt x="364" y="537"/>
                  </a:lnTo>
                  <a:lnTo>
                    <a:pt x="363" y="538"/>
                  </a:lnTo>
                  <a:lnTo>
                    <a:pt x="363" y="542"/>
                  </a:lnTo>
                  <a:lnTo>
                    <a:pt x="361" y="543"/>
                  </a:lnTo>
                  <a:lnTo>
                    <a:pt x="359" y="548"/>
                  </a:lnTo>
                  <a:lnTo>
                    <a:pt x="359" y="556"/>
                  </a:lnTo>
                  <a:lnTo>
                    <a:pt x="363" y="559"/>
                  </a:lnTo>
                  <a:lnTo>
                    <a:pt x="365" y="559"/>
                  </a:lnTo>
                  <a:lnTo>
                    <a:pt x="365" y="560"/>
                  </a:lnTo>
                  <a:lnTo>
                    <a:pt x="366" y="561"/>
                  </a:lnTo>
                  <a:lnTo>
                    <a:pt x="365" y="561"/>
                  </a:lnTo>
                  <a:lnTo>
                    <a:pt x="364" y="562"/>
                  </a:lnTo>
                  <a:lnTo>
                    <a:pt x="364" y="561"/>
                  </a:lnTo>
                  <a:lnTo>
                    <a:pt x="363" y="561"/>
                  </a:lnTo>
                  <a:lnTo>
                    <a:pt x="363" y="565"/>
                  </a:lnTo>
                  <a:lnTo>
                    <a:pt x="364" y="566"/>
                  </a:lnTo>
                  <a:lnTo>
                    <a:pt x="365" y="565"/>
                  </a:lnTo>
                  <a:lnTo>
                    <a:pt x="365" y="567"/>
                  </a:lnTo>
                  <a:lnTo>
                    <a:pt x="366" y="568"/>
                  </a:lnTo>
                  <a:lnTo>
                    <a:pt x="367" y="568"/>
                  </a:lnTo>
                  <a:lnTo>
                    <a:pt x="367" y="571"/>
                  </a:lnTo>
                  <a:lnTo>
                    <a:pt x="366" y="571"/>
                  </a:lnTo>
                  <a:lnTo>
                    <a:pt x="367" y="572"/>
                  </a:lnTo>
                  <a:lnTo>
                    <a:pt x="367" y="573"/>
                  </a:lnTo>
                  <a:lnTo>
                    <a:pt x="366" y="574"/>
                  </a:lnTo>
                  <a:lnTo>
                    <a:pt x="366" y="575"/>
                  </a:lnTo>
                  <a:lnTo>
                    <a:pt x="364" y="575"/>
                  </a:lnTo>
                  <a:lnTo>
                    <a:pt x="364" y="577"/>
                  </a:lnTo>
                  <a:lnTo>
                    <a:pt x="363" y="577"/>
                  </a:lnTo>
                  <a:lnTo>
                    <a:pt x="361" y="578"/>
                  </a:lnTo>
                  <a:lnTo>
                    <a:pt x="359" y="584"/>
                  </a:lnTo>
                  <a:lnTo>
                    <a:pt x="359" y="585"/>
                  </a:lnTo>
                  <a:lnTo>
                    <a:pt x="360" y="587"/>
                  </a:lnTo>
                  <a:lnTo>
                    <a:pt x="360" y="592"/>
                  </a:lnTo>
                  <a:lnTo>
                    <a:pt x="358" y="592"/>
                  </a:lnTo>
                  <a:lnTo>
                    <a:pt x="357" y="591"/>
                  </a:lnTo>
                  <a:lnTo>
                    <a:pt x="357" y="590"/>
                  </a:lnTo>
                  <a:lnTo>
                    <a:pt x="353" y="590"/>
                  </a:lnTo>
                  <a:lnTo>
                    <a:pt x="352" y="589"/>
                  </a:lnTo>
                  <a:lnTo>
                    <a:pt x="349" y="587"/>
                  </a:lnTo>
                  <a:lnTo>
                    <a:pt x="348" y="589"/>
                  </a:lnTo>
                  <a:lnTo>
                    <a:pt x="346" y="590"/>
                  </a:lnTo>
                  <a:lnTo>
                    <a:pt x="346" y="589"/>
                  </a:lnTo>
                  <a:lnTo>
                    <a:pt x="345" y="589"/>
                  </a:lnTo>
                  <a:lnTo>
                    <a:pt x="345" y="590"/>
                  </a:lnTo>
                  <a:lnTo>
                    <a:pt x="344" y="589"/>
                  </a:lnTo>
                  <a:lnTo>
                    <a:pt x="341" y="589"/>
                  </a:lnTo>
                  <a:lnTo>
                    <a:pt x="341" y="587"/>
                  </a:lnTo>
                  <a:lnTo>
                    <a:pt x="340" y="586"/>
                  </a:lnTo>
                  <a:lnTo>
                    <a:pt x="338" y="586"/>
                  </a:lnTo>
                  <a:lnTo>
                    <a:pt x="338" y="585"/>
                  </a:lnTo>
                  <a:lnTo>
                    <a:pt x="333" y="585"/>
                  </a:lnTo>
                  <a:lnTo>
                    <a:pt x="333" y="584"/>
                  </a:lnTo>
                  <a:lnTo>
                    <a:pt x="329" y="577"/>
                  </a:lnTo>
                  <a:lnTo>
                    <a:pt x="324" y="572"/>
                  </a:lnTo>
                  <a:lnTo>
                    <a:pt x="321" y="570"/>
                  </a:lnTo>
                  <a:lnTo>
                    <a:pt x="316" y="567"/>
                  </a:lnTo>
                  <a:lnTo>
                    <a:pt x="311" y="568"/>
                  </a:lnTo>
                  <a:lnTo>
                    <a:pt x="308" y="568"/>
                  </a:lnTo>
                  <a:lnTo>
                    <a:pt x="305" y="566"/>
                  </a:lnTo>
                  <a:lnTo>
                    <a:pt x="302" y="566"/>
                  </a:lnTo>
                  <a:lnTo>
                    <a:pt x="296" y="560"/>
                  </a:lnTo>
                  <a:lnTo>
                    <a:pt x="295" y="560"/>
                  </a:lnTo>
                  <a:lnTo>
                    <a:pt x="293" y="559"/>
                  </a:lnTo>
                  <a:lnTo>
                    <a:pt x="291" y="559"/>
                  </a:lnTo>
                  <a:lnTo>
                    <a:pt x="290" y="558"/>
                  </a:lnTo>
                  <a:lnTo>
                    <a:pt x="289" y="558"/>
                  </a:lnTo>
                  <a:lnTo>
                    <a:pt x="286" y="555"/>
                  </a:lnTo>
                  <a:lnTo>
                    <a:pt x="284" y="554"/>
                  </a:lnTo>
                  <a:lnTo>
                    <a:pt x="283" y="554"/>
                  </a:lnTo>
                  <a:lnTo>
                    <a:pt x="283" y="553"/>
                  </a:lnTo>
                  <a:lnTo>
                    <a:pt x="282" y="553"/>
                  </a:lnTo>
                  <a:lnTo>
                    <a:pt x="282" y="550"/>
                  </a:lnTo>
                  <a:lnTo>
                    <a:pt x="280" y="550"/>
                  </a:lnTo>
                  <a:lnTo>
                    <a:pt x="279" y="549"/>
                  </a:lnTo>
                  <a:lnTo>
                    <a:pt x="278" y="549"/>
                  </a:lnTo>
                  <a:lnTo>
                    <a:pt x="278" y="548"/>
                  </a:lnTo>
                  <a:lnTo>
                    <a:pt x="272" y="547"/>
                  </a:lnTo>
                  <a:lnTo>
                    <a:pt x="272" y="548"/>
                  </a:lnTo>
                  <a:lnTo>
                    <a:pt x="271" y="548"/>
                  </a:lnTo>
                  <a:lnTo>
                    <a:pt x="271" y="546"/>
                  </a:lnTo>
                  <a:lnTo>
                    <a:pt x="268" y="543"/>
                  </a:lnTo>
                  <a:lnTo>
                    <a:pt x="261" y="543"/>
                  </a:lnTo>
                  <a:lnTo>
                    <a:pt x="258" y="544"/>
                  </a:lnTo>
                  <a:lnTo>
                    <a:pt x="257" y="544"/>
                  </a:lnTo>
                  <a:lnTo>
                    <a:pt x="255" y="543"/>
                  </a:lnTo>
                  <a:lnTo>
                    <a:pt x="253" y="540"/>
                  </a:lnTo>
                  <a:lnTo>
                    <a:pt x="252" y="538"/>
                  </a:lnTo>
                  <a:lnTo>
                    <a:pt x="249" y="538"/>
                  </a:lnTo>
                  <a:lnTo>
                    <a:pt x="249" y="537"/>
                  </a:lnTo>
                  <a:lnTo>
                    <a:pt x="248" y="536"/>
                  </a:lnTo>
                  <a:lnTo>
                    <a:pt x="248" y="534"/>
                  </a:lnTo>
                  <a:lnTo>
                    <a:pt x="247" y="534"/>
                  </a:lnTo>
                  <a:lnTo>
                    <a:pt x="247" y="532"/>
                  </a:lnTo>
                  <a:lnTo>
                    <a:pt x="246" y="531"/>
                  </a:lnTo>
                  <a:lnTo>
                    <a:pt x="247" y="530"/>
                  </a:lnTo>
                  <a:lnTo>
                    <a:pt x="247" y="531"/>
                  </a:lnTo>
                  <a:lnTo>
                    <a:pt x="248" y="530"/>
                  </a:lnTo>
                  <a:lnTo>
                    <a:pt x="248" y="525"/>
                  </a:lnTo>
                  <a:lnTo>
                    <a:pt x="249" y="523"/>
                  </a:lnTo>
                  <a:lnTo>
                    <a:pt x="249" y="519"/>
                  </a:lnTo>
                  <a:lnTo>
                    <a:pt x="251" y="519"/>
                  </a:lnTo>
                  <a:lnTo>
                    <a:pt x="253" y="517"/>
                  </a:lnTo>
                  <a:lnTo>
                    <a:pt x="255" y="517"/>
                  </a:lnTo>
                  <a:lnTo>
                    <a:pt x="255" y="516"/>
                  </a:lnTo>
                  <a:lnTo>
                    <a:pt x="257" y="515"/>
                  </a:lnTo>
                  <a:lnTo>
                    <a:pt x="259" y="515"/>
                  </a:lnTo>
                  <a:lnTo>
                    <a:pt x="259" y="511"/>
                  </a:lnTo>
                  <a:lnTo>
                    <a:pt x="260" y="511"/>
                  </a:lnTo>
                  <a:lnTo>
                    <a:pt x="260" y="512"/>
                  </a:lnTo>
                  <a:lnTo>
                    <a:pt x="262" y="517"/>
                  </a:lnTo>
                  <a:lnTo>
                    <a:pt x="264" y="517"/>
                  </a:lnTo>
                  <a:lnTo>
                    <a:pt x="266" y="519"/>
                  </a:lnTo>
                  <a:lnTo>
                    <a:pt x="268" y="519"/>
                  </a:lnTo>
                  <a:lnTo>
                    <a:pt x="272" y="517"/>
                  </a:lnTo>
                  <a:lnTo>
                    <a:pt x="273" y="516"/>
                  </a:lnTo>
                  <a:lnTo>
                    <a:pt x="273" y="513"/>
                  </a:lnTo>
                  <a:lnTo>
                    <a:pt x="274" y="512"/>
                  </a:lnTo>
                  <a:lnTo>
                    <a:pt x="274" y="511"/>
                  </a:lnTo>
                  <a:lnTo>
                    <a:pt x="280" y="511"/>
                  </a:lnTo>
                  <a:lnTo>
                    <a:pt x="280" y="510"/>
                  </a:lnTo>
                  <a:lnTo>
                    <a:pt x="283" y="510"/>
                  </a:lnTo>
                  <a:lnTo>
                    <a:pt x="284" y="509"/>
                  </a:lnTo>
                  <a:lnTo>
                    <a:pt x="284" y="510"/>
                  </a:lnTo>
                  <a:lnTo>
                    <a:pt x="286" y="511"/>
                  </a:lnTo>
                  <a:lnTo>
                    <a:pt x="286" y="513"/>
                  </a:lnTo>
                  <a:lnTo>
                    <a:pt x="288" y="516"/>
                  </a:lnTo>
                  <a:lnTo>
                    <a:pt x="292" y="515"/>
                  </a:lnTo>
                  <a:lnTo>
                    <a:pt x="293" y="516"/>
                  </a:lnTo>
                  <a:lnTo>
                    <a:pt x="293" y="518"/>
                  </a:lnTo>
                  <a:lnTo>
                    <a:pt x="295" y="518"/>
                  </a:lnTo>
                  <a:lnTo>
                    <a:pt x="297" y="519"/>
                  </a:lnTo>
                  <a:lnTo>
                    <a:pt x="298" y="521"/>
                  </a:lnTo>
                  <a:lnTo>
                    <a:pt x="299" y="521"/>
                  </a:lnTo>
                  <a:lnTo>
                    <a:pt x="301" y="522"/>
                  </a:lnTo>
                  <a:lnTo>
                    <a:pt x="304" y="522"/>
                  </a:lnTo>
                  <a:lnTo>
                    <a:pt x="307" y="521"/>
                  </a:lnTo>
                  <a:lnTo>
                    <a:pt x="309" y="521"/>
                  </a:lnTo>
                  <a:lnTo>
                    <a:pt x="309" y="519"/>
                  </a:lnTo>
                  <a:lnTo>
                    <a:pt x="310" y="519"/>
                  </a:lnTo>
                  <a:lnTo>
                    <a:pt x="313" y="518"/>
                  </a:lnTo>
                  <a:lnTo>
                    <a:pt x="314" y="518"/>
                  </a:lnTo>
                  <a:lnTo>
                    <a:pt x="315" y="519"/>
                  </a:lnTo>
                  <a:lnTo>
                    <a:pt x="329" y="519"/>
                  </a:lnTo>
                  <a:lnTo>
                    <a:pt x="330" y="518"/>
                  </a:lnTo>
                  <a:lnTo>
                    <a:pt x="334" y="518"/>
                  </a:lnTo>
                  <a:lnTo>
                    <a:pt x="340" y="517"/>
                  </a:lnTo>
                  <a:lnTo>
                    <a:pt x="342" y="515"/>
                  </a:lnTo>
                  <a:lnTo>
                    <a:pt x="344" y="512"/>
                  </a:lnTo>
                  <a:lnTo>
                    <a:pt x="346" y="512"/>
                  </a:lnTo>
                  <a:lnTo>
                    <a:pt x="349" y="511"/>
                  </a:lnTo>
                  <a:lnTo>
                    <a:pt x="352" y="511"/>
                  </a:lnTo>
                  <a:lnTo>
                    <a:pt x="353" y="512"/>
                  </a:lnTo>
                  <a:lnTo>
                    <a:pt x="357" y="512"/>
                  </a:lnTo>
                  <a:lnTo>
                    <a:pt x="357" y="513"/>
                  </a:lnTo>
                  <a:lnTo>
                    <a:pt x="360" y="513"/>
                  </a:lnTo>
                  <a:lnTo>
                    <a:pt x="363" y="512"/>
                  </a:lnTo>
                  <a:lnTo>
                    <a:pt x="364" y="511"/>
                  </a:lnTo>
                  <a:lnTo>
                    <a:pt x="365" y="507"/>
                  </a:lnTo>
                  <a:lnTo>
                    <a:pt x="365" y="509"/>
                  </a:lnTo>
                  <a:lnTo>
                    <a:pt x="366" y="510"/>
                  </a:lnTo>
                  <a:lnTo>
                    <a:pt x="367" y="510"/>
                  </a:lnTo>
                  <a:lnTo>
                    <a:pt x="372" y="509"/>
                  </a:lnTo>
                  <a:lnTo>
                    <a:pt x="372" y="507"/>
                  </a:lnTo>
                  <a:lnTo>
                    <a:pt x="373" y="507"/>
                  </a:lnTo>
                  <a:lnTo>
                    <a:pt x="375" y="506"/>
                  </a:lnTo>
                  <a:lnTo>
                    <a:pt x="377" y="505"/>
                  </a:lnTo>
                  <a:close/>
                  <a:moveTo>
                    <a:pt x="353" y="498"/>
                  </a:moveTo>
                  <a:lnTo>
                    <a:pt x="355" y="500"/>
                  </a:lnTo>
                  <a:lnTo>
                    <a:pt x="354" y="501"/>
                  </a:lnTo>
                  <a:lnTo>
                    <a:pt x="353" y="500"/>
                  </a:lnTo>
                  <a:lnTo>
                    <a:pt x="353" y="498"/>
                  </a:lnTo>
                  <a:close/>
                  <a:moveTo>
                    <a:pt x="351" y="493"/>
                  </a:moveTo>
                  <a:lnTo>
                    <a:pt x="353" y="493"/>
                  </a:lnTo>
                  <a:lnTo>
                    <a:pt x="353" y="494"/>
                  </a:lnTo>
                  <a:lnTo>
                    <a:pt x="354" y="494"/>
                  </a:lnTo>
                  <a:lnTo>
                    <a:pt x="354" y="495"/>
                  </a:lnTo>
                  <a:lnTo>
                    <a:pt x="353" y="495"/>
                  </a:lnTo>
                  <a:lnTo>
                    <a:pt x="353" y="497"/>
                  </a:lnTo>
                  <a:lnTo>
                    <a:pt x="352" y="497"/>
                  </a:lnTo>
                  <a:lnTo>
                    <a:pt x="352" y="495"/>
                  </a:lnTo>
                  <a:lnTo>
                    <a:pt x="351" y="495"/>
                  </a:lnTo>
                  <a:lnTo>
                    <a:pt x="351" y="493"/>
                  </a:lnTo>
                  <a:close/>
                  <a:moveTo>
                    <a:pt x="328" y="491"/>
                  </a:moveTo>
                  <a:lnTo>
                    <a:pt x="328" y="492"/>
                  </a:lnTo>
                  <a:lnTo>
                    <a:pt x="327" y="492"/>
                  </a:lnTo>
                  <a:lnTo>
                    <a:pt x="328" y="491"/>
                  </a:lnTo>
                  <a:close/>
                  <a:moveTo>
                    <a:pt x="346" y="489"/>
                  </a:moveTo>
                  <a:lnTo>
                    <a:pt x="349" y="489"/>
                  </a:lnTo>
                  <a:lnTo>
                    <a:pt x="349" y="492"/>
                  </a:lnTo>
                  <a:lnTo>
                    <a:pt x="347" y="491"/>
                  </a:lnTo>
                  <a:lnTo>
                    <a:pt x="346" y="489"/>
                  </a:lnTo>
                  <a:close/>
                  <a:moveTo>
                    <a:pt x="335" y="489"/>
                  </a:moveTo>
                  <a:lnTo>
                    <a:pt x="336" y="489"/>
                  </a:lnTo>
                  <a:lnTo>
                    <a:pt x="338" y="491"/>
                  </a:lnTo>
                  <a:lnTo>
                    <a:pt x="336" y="491"/>
                  </a:lnTo>
                  <a:lnTo>
                    <a:pt x="335" y="489"/>
                  </a:lnTo>
                  <a:close/>
                  <a:moveTo>
                    <a:pt x="277" y="482"/>
                  </a:moveTo>
                  <a:lnTo>
                    <a:pt x="279" y="482"/>
                  </a:lnTo>
                  <a:lnTo>
                    <a:pt x="278" y="484"/>
                  </a:lnTo>
                  <a:lnTo>
                    <a:pt x="277" y="484"/>
                  </a:lnTo>
                  <a:lnTo>
                    <a:pt x="277" y="482"/>
                  </a:lnTo>
                  <a:close/>
                  <a:moveTo>
                    <a:pt x="363" y="478"/>
                  </a:moveTo>
                  <a:lnTo>
                    <a:pt x="365" y="478"/>
                  </a:lnTo>
                  <a:lnTo>
                    <a:pt x="365" y="479"/>
                  </a:lnTo>
                  <a:lnTo>
                    <a:pt x="363" y="479"/>
                  </a:lnTo>
                  <a:lnTo>
                    <a:pt x="363" y="478"/>
                  </a:lnTo>
                  <a:close/>
                  <a:moveTo>
                    <a:pt x="74" y="461"/>
                  </a:moveTo>
                  <a:lnTo>
                    <a:pt x="78" y="461"/>
                  </a:lnTo>
                  <a:lnTo>
                    <a:pt x="79" y="463"/>
                  </a:lnTo>
                  <a:lnTo>
                    <a:pt x="80" y="463"/>
                  </a:lnTo>
                  <a:lnTo>
                    <a:pt x="79" y="464"/>
                  </a:lnTo>
                  <a:lnTo>
                    <a:pt x="79" y="466"/>
                  </a:lnTo>
                  <a:lnTo>
                    <a:pt x="78" y="467"/>
                  </a:lnTo>
                  <a:lnTo>
                    <a:pt x="78" y="469"/>
                  </a:lnTo>
                  <a:lnTo>
                    <a:pt x="77" y="469"/>
                  </a:lnTo>
                  <a:lnTo>
                    <a:pt x="77" y="468"/>
                  </a:lnTo>
                  <a:lnTo>
                    <a:pt x="74" y="463"/>
                  </a:lnTo>
                  <a:lnTo>
                    <a:pt x="74" y="461"/>
                  </a:lnTo>
                  <a:close/>
                  <a:moveTo>
                    <a:pt x="69" y="457"/>
                  </a:moveTo>
                  <a:lnTo>
                    <a:pt x="72" y="457"/>
                  </a:lnTo>
                  <a:lnTo>
                    <a:pt x="72" y="458"/>
                  </a:lnTo>
                  <a:lnTo>
                    <a:pt x="73" y="461"/>
                  </a:lnTo>
                  <a:lnTo>
                    <a:pt x="72" y="461"/>
                  </a:lnTo>
                  <a:lnTo>
                    <a:pt x="72" y="462"/>
                  </a:lnTo>
                  <a:lnTo>
                    <a:pt x="71" y="462"/>
                  </a:lnTo>
                  <a:lnTo>
                    <a:pt x="71" y="460"/>
                  </a:lnTo>
                  <a:lnTo>
                    <a:pt x="69" y="460"/>
                  </a:lnTo>
                  <a:lnTo>
                    <a:pt x="69" y="457"/>
                  </a:lnTo>
                  <a:close/>
                  <a:moveTo>
                    <a:pt x="307" y="370"/>
                  </a:moveTo>
                  <a:lnTo>
                    <a:pt x="308" y="370"/>
                  </a:lnTo>
                  <a:lnTo>
                    <a:pt x="310" y="371"/>
                  </a:lnTo>
                  <a:lnTo>
                    <a:pt x="311" y="371"/>
                  </a:lnTo>
                  <a:lnTo>
                    <a:pt x="311" y="372"/>
                  </a:lnTo>
                  <a:lnTo>
                    <a:pt x="310" y="374"/>
                  </a:lnTo>
                  <a:lnTo>
                    <a:pt x="307" y="374"/>
                  </a:lnTo>
                  <a:lnTo>
                    <a:pt x="307" y="370"/>
                  </a:lnTo>
                  <a:close/>
                  <a:moveTo>
                    <a:pt x="289" y="368"/>
                  </a:moveTo>
                  <a:lnTo>
                    <a:pt x="289" y="369"/>
                  </a:lnTo>
                  <a:lnTo>
                    <a:pt x="288" y="369"/>
                  </a:lnTo>
                  <a:lnTo>
                    <a:pt x="289" y="368"/>
                  </a:lnTo>
                  <a:close/>
                  <a:moveTo>
                    <a:pt x="71" y="353"/>
                  </a:moveTo>
                  <a:lnTo>
                    <a:pt x="71" y="356"/>
                  </a:lnTo>
                  <a:lnTo>
                    <a:pt x="69" y="357"/>
                  </a:lnTo>
                  <a:lnTo>
                    <a:pt x="68" y="357"/>
                  </a:lnTo>
                  <a:lnTo>
                    <a:pt x="69" y="356"/>
                  </a:lnTo>
                  <a:lnTo>
                    <a:pt x="69" y="355"/>
                  </a:lnTo>
                  <a:lnTo>
                    <a:pt x="71" y="353"/>
                  </a:lnTo>
                  <a:close/>
                  <a:moveTo>
                    <a:pt x="71" y="351"/>
                  </a:moveTo>
                  <a:lnTo>
                    <a:pt x="74" y="351"/>
                  </a:lnTo>
                  <a:lnTo>
                    <a:pt x="74" y="353"/>
                  </a:lnTo>
                  <a:lnTo>
                    <a:pt x="71" y="353"/>
                  </a:lnTo>
                  <a:lnTo>
                    <a:pt x="71" y="351"/>
                  </a:lnTo>
                  <a:close/>
                  <a:moveTo>
                    <a:pt x="121" y="344"/>
                  </a:moveTo>
                  <a:lnTo>
                    <a:pt x="122" y="344"/>
                  </a:lnTo>
                  <a:lnTo>
                    <a:pt x="122" y="347"/>
                  </a:lnTo>
                  <a:lnTo>
                    <a:pt x="121" y="347"/>
                  </a:lnTo>
                  <a:lnTo>
                    <a:pt x="121" y="344"/>
                  </a:lnTo>
                  <a:close/>
                  <a:moveTo>
                    <a:pt x="118" y="343"/>
                  </a:moveTo>
                  <a:lnTo>
                    <a:pt x="119" y="343"/>
                  </a:lnTo>
                  <a:lnTo>
                    <a:pt x="119" y="345"/>
                  </a:lnTo>
                  <a:lnTo>
                    <a:pt x="117" y="345"/>
                  </a:lnTo>
                  <a:lnTo>
                    <a:pt x="117" y="344"/>
                  </a:lnTo>
                  <a:lnTo>
                    <a:pt x="118" y="344"/>
                  </a:lnTo>
                  <a:lnTo>
                    <a:pt x="118" y="343"/>
                  </a:lnTo>
                  <a:close/>
                  <a:moveTo>
                    <a:pt x="110" y="343"/>
                  </a:moveTo>
                  <a:lnTo>
                    <a:pt x="112" y="343"/>
                  </a:lnTo>
                  <a:lnTo>
                    <a:pt x="114" y="344"/>
                  </a:lnTo>
                  <a:lnTo>
                    <a:pt x="114" y="346"/>
                  </a:lnTo>
                  <a:lnTo>
                    <a:pt x="116" y="346"/>
                  </a:lnTo>
                  <a:lnTo>
                    <a:pt x="116" y="345"/>
                  </a:lnTo>
                  <a:lnTo>
                    <a:pt x="117" y="345"/>
                  </a:lnTo>
                  <a:lnTo>
                    <a:pt x="118" y="347"/>
                  </a:lnTo>
                  <a:lnTo>
                    <a:pt x="119" y="347"/>
                  </a:lnTo>
                  <a:lnTo>
                    <a:pt x="119" y="349"/>
                  </a:lnTo>
                  <a:lnTo>
                    <a:pt x="121" y="350"/>
                  </a:lnTo>
                  <a:lnTo>
                    <a:pt x="121" y="349"/>
                  </a:lnTo>
                  <a:lnTo>
                    <a:pt x="124" y="349"/>
                  </a:lnTo>
                  <a:lnTo>
                    <a:pt x="124" y="350"/>
                  </a:lnTo>
                  <a:lnTo>
                    <a:pt x="125" y="350"/>
                  </a:lnTo>
                  <a:lnTo>
                    <a:pt x="125" y="352"/>
                  </a:lnTo>
                  <a:lnTo>
                    <a:pt x="124" y="352"/>
                  </a:lnTo>
                  <a:lnTo>
                    <a:pt x="124" y="355"/>
                  </a:lnTo>
                  <a:lnTo>
                    <a:pt x="125" y="355"/>
                  </a:lnTo>
                  <a:lnTo>
                    <a:pt x="125" y="357"/>
                  </a:lnTo>
                  <a:lnTo>
                    <a:pt x="127" y="356"/>
                  </a:lnTo>
                  <a:lnTo>
                    <a:pt x="128" y="356"/>
                  </a:lnTo>
                  <a:lnTo>
                    <a:pt x="129" y="357"/>
                  </a:lnTo>
                  <a:lnTo>
                    <a:pt x="127" y="357"/>
                  </a:lnTo>
                  <a:lnTo>
                    <a:pt x="127" y="359"/>
                  </a:lnTo>
                  <a:lnTo>
                    <a:pt x="125" y="359"/>
                  </a:lnTo>
                  <a:lnTo>
                    <a:pt x="125" y="361"/>
                  </a:lnTo>
                  <a:lnTo>
                    <a:pt x="123" y="361"/>
                  </a:lnTo>
                  <a:lnTo>
                    <a:pt x="123" y="362"/>
                  </a:lnTo>
                  <a:lnTo>
                    <a:pt x="128" y="362"/>
                  </a:lnTo>
                  <a:lnTo>
                    <a:pt x="128" y="363"/>
                  </a:lnTo>
                  <a:lnTo>
                    <a:pt x="130" y="365"/>
                  </a:lnTo>
                  <a:lnTo>
                    <a:pt x="133" y="365"/>
                  </a:lnTo>
                  <a:lnTo>
                    <a:pt x="131" y="366"/>
                  </a:lnTo>
                  <a:lnTo>
                    <a:pt x="130" y="366"/>
                  </a:lnTo>
                  <a:lnTo>
                    <a:pt x="130" y="368"/>
                  </a:lnTo>
                  <a:lnTo>
                    <a:pt x="129" y="368"/>
                  </a:lnTo>
                  <a:lnTo>
                    <a:pt x="131" y="370"/>
                  </a:lnTo>
                  <a:lnTo>
                    <a:pt x="131" y="372"/>
                  </a:lnTo>
                  <a:lnTo>
                    <a:pt x="133" y="375"/>
                  </a:lnTo>
                  <a:lnTo>
                    <a:pt x="134" y="376"/>
                  </a:lnTo>
                  <a:lnTo>
                    <a:pt x="134" y="380"/>
                  </a:lnTo>
                  <a:lnTo>
                    <a:pt x="135" y="381"/>
                  </a:lnTo>
                  <a:lnTo>
                    <a:pt x="135" y="382"/>
                  </a:lnTo>
                  <a:lnTo>
                    <a:pt x="136" y="383"/>
                  </a:lnTo>
                  <a:lnTo>
                    <a:pt x="136" y="387"/>
                  </a:lnTo>
                  <a:lnTo>
                    <a:pt x="135" y="387"/>
                  </a:lnTo>
                  <a:lnTo>
                    <a:pt x="135" y="389"/>
                  </a:lnTo>
                  <a:lnTo>
                    <a:pt x="134" y="390"/>
                  </a:lnTo>
                  <a:lnTo>
                    <a:pt x="134" y="392"/>
                  </a:lnTo>
                  <a:lnTo>
                    <a:pt x="133" y="392"/>
                  </a:lnTo>
                  <a:lnTo>
                    <a:pt x="130" y="394"/>
                  </a:lnTo>
                  <a:lnTo>
                    <a:pt x="130" y="395"/>
                  </a:lnTo>
                  <a:lnTo>
                    <a:pt x="128" y="398"/>
                  </a:lnTo>
                  <a:lnTo>
                    <a:pt x="128" y="401"/>
                  </a:lnTo>
                  <a:lnTo>
                    <a:pt x="129" y="405"/>
                  </a:lnTo>
                  <a:lnTo>
                    <a:pt x="130" y="405"/>
                  </a:lnTo>
                  <a:lnTo>
                    <a:pt x="130" y="406"/>
                  </a:lnTo>
                  <a:lnTo>
                    <a:pt x="133" y="408"/>
                  </a:lnTo>
                  <a:lnTo>
                    <a:pt x="131" y="413"/>
                  </a:lnTo>
                  <a:lnTo>
                    <a:pt x="130" y="414"/>
                  </a:lnTo>
                  <a:lnTo>
                    <a:pt x="131" y="415"/>
                  </a:lnTo>
                  <a:lnTo>
                    <a:pt x="131" y="417"/>
                  </a:lnTo>
                  <a:lnTo>
                    <a:pt x="130" y="418"/>
                  </a:lnTo>
                  <a:lnTo>
                    <a:pt x="130" y="420"/>
                  </a:lnTo>
                  <a:lnTo>
                    <a:pt x="131" y="420"/>
                  </a:lnTo>
                  <a:lnTo>
                    <a:pt x="130" y="421"/>
                  </a:lnTo>
                  <a:lnTo>
                    <a:pt x="130" y="430"/>
                  </a:lnTo>
                  <a:lnTo>
                    <a:pt x="129" y="431"/>
                  </a:lnTo>
                  <a:lnTo>
                    <a:pt x="129" y="436"/>
                  </a:lnTo>
                  <a:lnTo>
                    <a:pt x="128" y="439"/>
                  </a:lnTo>
                  <a:lnTo>
                    <a:pt x="129" y="441"/>
                  </a:lnTo>
                  <a:lnTo>
                    <a:pt x="129" y="443"/>
                  </a:lnTo>
                  <a:lnTo>
                    <a:pt x="127" y="448"/>
                  </a:lnTo>
                  <a:lnTo>
                    <a:pt x="127" y="449"/>
                  </a:lnTo>
                  <a:lnTo>
                    <a:pt x="128" y="450"/>
                  </a:lnTo>
                  <a:lnTo>
                    <a:pt x="129" y="450"/>
                  </a:lnTo>
                  <a:lnTo>
                    <a:pt x="129" y="451"/>
                  </a:lnTo>
                  <a:lnTo>
                    <a:pt x="128" y="451"/>
                  </a:lnTo>
                  <a:lnTo>
                    <a:pt x="125" y="454"/>
                  </a:lnTo>
                  <a:lnTo>
                    <a:pt x="125" y="456"/>
                  </a:lnTo>
                  <a:lnTo>
                    <a:pt x="127" y="457"/>
                  </a:lnTo>
                  <a:lnTo>
                    <a:pt x="125" y="458"/>
                  </a:lnTo>
                  <a:lnTo>
                    <a:pt x="125" y="460"/>
                  </a:lnTo>
                  <a:lnTo>
                    <a:pt x="124" y="460"/>
                  </a:lnTo>
                  <a:lnTo>
                    <a:pt x="123" y="461"/>
                  </a:lnTo>
                  <a:lnTo>
                    <a:pt x="123" y="460"/>
                  </a:lnTo>
                  <a:lnTo>
                    <a:pt x="119" y="460"/>
                  </a:lnTo>
                  <a:lnTo>
                    <a:pt x="119" y="458"/>
                  </a:lnTo>
                  <a:lnTo>
                    <a:pt x="118" y="457"/>
                  </a:lnTo>
                  <a:lnTo>
                    <a:pt x="117" y="457"/>
                  </a:lnTo>
                  <a:lnTo>
                    <a:pt x="116" y="456"/>
                  </a:lnTo>
                  <a:lnTo>
                    <a:pt x="115" y="456"/>
                  </a:lnTo>
                  <a:lnTo>
                    <a:pt x="115" y="455"/>
                  </a:lnTo>
                  <a:lnTo>
                    <a:pt x="110" y="455"/>
                  </a:lnTo>
                  <a:lnTo>
                    <a:pt x="109" y="456"/>
                  </a:lnTo>
                  <a:lnTo>
                    <a:pt x="109" y="457"/>
                  </a:lnTo>
                  <a:lnTo>
                    <a:pt x="108" y="456"/>
                  </a:lnTo>
                  <a:lnTo>
                    <a:pt x="106" y="456"/>
                  </a:lnTo>
                  <a:lnTo>
                    <a:pt x="105" y="454"/>
                  </a:lnTo>
                  <a:lnTo>
                    <a:pt x="104" y="454"/>
                  </a:lnTo>
                  <a:lnTo>
                    <a:pt x="104" y="452"/>
                  </a:lnTo>
                  <a:lnTo>
                    <a:pt x="103" y="452"/>
                  </a:lnTo>
                  <a:lnTo>
                    <a:pt x="103" y="455"/>
                  </a:lnTo>
                  <a:lnTo>
                    <a:pt x="105" y="455"/>
                  </a:lnTo>
                  <a:lnTo>
                    <a:pt x="103" y="457"/>
                  </a:lnTo>
                  <a:lnTo>
                    <a:pt x="103" y="463"/>
                  </a:lnTo>
                  <a:lnTo>
                    <a:pt x="104" y="463"/>
                  </a:lnTo>
                  <a:lnTo>
                    <a:pt x="104" y="464"/>
                  </a:lnTo>
                  <a:lnTo>
                    <a:pt x="103" y="466"/>
                  </a:lnTo>
                  <a:lnTo>
                    <a:pt x="103" y="468"/>
                  </a:lnTo>
                  <a:lnTo>
                    <a:pt x="102" y="468"/>
                  </a:lnTo>
                  <a:lnTo>
                    <a:pt x="97" y="473"/>
                  </a:lnTo>
                  <a:lnTo>
                    <a:pt x="96" y="473"/>
                  </a:lnTo>
                  <a:lnTo>
                    <a:pt x="96" y="474"/>
                  </a:lnTo>
                  <a:lnTo>
                    <a:pt x="94" y="474"/>
                  </a:lnTo>
                  <a:lnTo>
                    <a:pt x="94" y="473"/>
                  </a:lnTo>
                  <a:lnTo>
                    <a:pt x="93" y="472"/>
                  </a:lnTo>
                  <a:lnTo>
                    <a:pt x="92" y="472"/>
                  </a:lnTo>
                  <a:lnTo>
                    <a:pt x="91" y="470"/>
                  </a:lnTo>
                  <a:lnTo>
                    <a:pt x="90" y="470"/>
                  </a:lnTo>
                  <a:lnTo>
                    <a:pt x="88" y="472"/>
                  </a:lnTo>
                  <a:lnTo>
                    <a:pt x="87" y="472"/>
                  </a:lnTo>
                  <a:lnTo>
                    <a:pt x="87" y="474"/>
                  </a:lnTo>
                  <a:lnTo>
                    <a:pt x="86" y="474"/>
                  </a:lnTo>
                  <a:lnTo>
                    <a:pt x="86" y="473"/>
                  </a:lnTo>
                  <a:lnTo>
                    <a:pt x="85" y="473"/>
                  </a:lnTo>
                  <a:lnTo>
                    <a:pt x="85" y="469"/>
                  </a:lnTo>
                  <a:lnTo>
                    <a:pt x="84" y="469"/>
                  </a:lnTo>
                  <a:lnTo>
                    <a:pt x="84" y="467"/>
                  </a:lnTo>
                  <a:lnTo>
                    <a:pt x="83" y="464"/>
                  </a:lnTo>
                  <a:lnTo>
                    <a:pt x="81" y="463"/>
                  </a:lnTo>
                  <a:lnTo>
                    <a:pt x="81" y="462"/>
                  </a:lnTo>
                  <a:lnTo>
                    <a:pt x="80" y="462"/>
                  </a:lnTo>
                  <a:lnTo>
                    <a:pt x="79" y="461"/>
                  </a:lnTo>
                  <a:lnTo>
                    <a:pt x="79" y="460"/>
                  </a:lnTo>
                  <a:lnTo>
                    <a:pt x="78" y="461"/>
                  </a:lnTo>
                  <a:lnTo>
                    <a:pt x="78" y="457"/>
                  </a:lnTo>
                  <a:lnTo>
                    <a:pt x="77" y="457"/>
                  </a:lnTo>
                  <a:lnTo>
                    <a:pt x="77" y="456"/>
                  </a:lnTo>
                  <a:lnTo>
                    <a:pt x="75" y="456"/>
                  </a:lnTo>
                  <a:lnTo>
                    <a:pt x="75" y="454"/>
                  </a:lnTo>
                  <a:lnTo>
                    <a:pt x="78" y="451"/>
                  </a:lnTo>
                  <a:lnTo>
                    <a:pt x="78" y="450"/>
                  </a:lnTo>
                  <a:lnTo>
                    <a:pt x="75" y="448"/>
                  </a:lnTo>
                  <a:lnTo>
                    <a:pt x="75" y="445"/>
                  </a:lnTo>
                  <a:lnTo>
                    <a:pt x="77" y="445"/>
                  </a:lnTo>
                  <a:lnTo>
                    <a:pt x="77" y="443"/>
                  </a:lnTo>
                  <a:lnTo>
                    <a:pt x="75" y="442"/>
                  </a:lnTo>
                  <a:lnTo>
                    <a:pt x="78" y="439"/>
                  </a:lnTo>
                  <a:lnTo>
                    <a:pt x="78" y="438"/>
                  </a:lnTo>
                  <a:lnTo>
                    <a:pt x="79" y="437"/>
                  </a:lnTo>
                  <a:lnTo>
                    <a:pt x="79" y="431"/>
                  </a:lnTo>
                  <a:lnTo>
                    <a:pt x="78" y="429"/>
                  </a:lnTo>
                  <a:lnTo>
                    <a:pt x="78" y="425"/>
                  </a:lnTo>
                  <a:lnTo>
                    <a:pt x="79" y="425"/>
                  </a:lnTo>
                  <a:lnTo>
                    <a:pt x="79" y="426"/>
                  </a:lnTo>
                  <a:lnTo>
                    <a:pt x="81" y="429"/>
                  </a:lnTo>
                  <a:lnTo>
                    <a:pt x="81" y="426"/>
                  </a:lnTo>
                  <a:lnTo>
                    <a:pt x="83" y="425"/>
                  </a:lnTo>
                  <a:lnTo>
                    <a:pt x="81" y="425"/>
                  </a:lnTo>
                  <a:lnTo>
                    <a:pt x="83" y="424"/>
                  </a:lnTo>
                  <a:lnTo>
                    <a:pt x="83" y="419"/>
                  </a:lnTo>
                  <a:lnTo>
                    <a:pt x="80" y="417"/>
                  </a:lnTo>
                  <a:lnTo>
                    <a:pt x="79" y="417"/>
                  </a:lnTo>
                  <a:lnTo>
                    <a:pt x="78" y="418"/>
                  </a:lnTo>
                  <a:lnTo>
                    <a:pt x="79" y="418"/>
                  </a:lnTo>
                  <a:lnTo>
                    <a:pt x="78" y="419"/>
                  </a:lnTo>
                  <a:lnTo>
                    <a:pt x="77" y="418"/>
                  </a:lnTo>
                  <a:lnTo>
                    <a:pt x="77" y="411"/>
                  </a:lnTo>
                  <a:lnTo>
                    <a:pt x="75" y="411"/>
                  </a:lnTo>
                  <a:lnTo>
                    <a:pt x="75" y="409"/>
                  </a:lnTo>
                  <a:lnTo>
                    <a:pt x="79" y="409"/>
                  </a:lnTo>
                  <a:lnTo>
                    <a:pt x="80" y="408"/>
                  </a:lnTo>
                  <a:lnTo>
                    <a:pt x="80" y="406"/>
                  </a:lnTo>
                  <a:lnTo>
                    <a:pt x="79" y="405"/>
                  </a:lnTo>
                  <a:lnTo>
                    <a:pt x="79" y="400"/>
                  </a:lnTo>
                  <a:lnTo>
                    <a:pt x="80" y="398"/>
                  </a:lnTo>
                  <a:lnTo>
                    <a:pt x="80" y="396"/>
                  </a:lnTo>
                  <a:lnTo>
                    <a:pt x="77" y="393"/>
                  </a:lnTo>
                  <a:lnTo>
                    <a:pt x="77" y="394"/>
                  </a:lnTo>
                  <a:lnTo>
                    <a:pt x="75" y="393"/>
                  </a:lnTo>
                  <a:lnTo>
                    <a:pt x="75" y="392"/>
                  </a:lnTo>
                  <a:lnTo>
                    <a:pt x="77" y="389"/>
                  </a:lnTo>
                  <a:lnTo>
                    <a:pt x="75" y="388"/>
                  </a:lnTo>
                  <a:lnTo>
                    <a:pt x="75" y="386"/>
                  </a:lnTo>
                  <a:lnTo>
                    <a:pt x="74" y="384"/>
                  </a:lnTo>
                  <a:lnTo>
                    <a:pt x="73" y="384"/>
                  </a:lnTo>
                  <a:lnTo>
                    <a:pt x="73" y="381"/>
                  </a:lnTo>
                  <a:lnTo>
                    <a:pt x="72" y="380"/>
                  </a:lnTo>
                  <a:lnTo>
                    <a:pt x="71" y="380"/>
                  </a:lnTo>
                  <a:lnTo>
                    <a:pt x="68" y="381"/>
                  </a:lnTo>
                  <a:lnTo>
                    <a:pt x="68" y="378"/>
                  </a:lnTo>
                  <a:lnTo>
                    <a:pt x="67" y="378"/>
                  </a:lnTo>
                  <a:lnTo>
                    <a:pt x="67" y="380"/>
                  </a:lnTo>
                  <a:lnTo>
                    <a:pt x="66" y="381"/>
                  </a:lnTo>
                  <a:lnTo>
                    <a:pt x="66" y="377"/>
                  </a:lnTo>
                  <a:lnTo>
                    <a:pt x="67" y="377"/>
                  </a:lnTo>
                  <a:lnTo>
                    <a:pt x="67" y="375"/>
                  </a:lnTo>
                  <a:lnTo>
                    <a:pt x="68" y="375"/>
                  </a:lnTo>
                  <a:lnTo>
                    <a:pt x="68" y="374"/>
                  </a:lnTo>
                  <a:lnTo>
                    <a:pt x="67" y="374"/>
                  </a:lnTo>
                  <a:lnTo>
                    <a:pt x="66" y="372"/>
                  </a:lnTo>
                  <a:lnTo>
                    <a:pt x="65" y="372"/>
                  </a:lnTo>
                  <a:lnTo>
                    <a:pt x="68" y="364"/>
                  </a:lnTo>
                  <a:lnTo>
                    <a:pt x="68" y="362"/>
                  </a:lnTo>
                  <a:lnTo>
                    <a:pt x="67" y="362"/>
                  </a:lnTo>
                  <a:lnTo>
                    <a:pt x="67" y="359"/>
                  </a:lnTo>
                  <a:lnTo>
                    <a:pt x="68" y="358"/>
                  </a:lnTo>
                  <a:lnTo>
                    <a:pt x="68" y="359"/>
                  </a:lnTo>
                  <a:lnTo>
                    <a:pt x="69" y="359"/>
                  </a:lnTo>
                  <a:lnTo>
                    <a:pt x="69" y="362"/>
                  </a:lnTo>
                  <a:lnTo>
                    <a:pt x="71" y="364"/>
                  </a:lnTo>
                  <a:lnTo>
                    <a:pt x="73" y="365"/>
                  </a:lnTo>
                  <a:lnTo>
                    <a:pt x="78" y="366"/>
                  </a:lnTo>
                  <a:lnTo>
                    <a:pt x="81" y="366"/>
                  </a:lnTo>
                  <a:lnTo>
                    <a:pt x="85" y="365"/>
                  </a:lnTo>
                  <a:lnTo>
                    <a:pt x="86" y="364"/>
                  </a:lnTo>
                  <a:lnTo>
                    <a:pt x="86" y="363"/>
                  </a:lnTo>
                  <a:lnTo>
                    <a:pt x="90" y="362"/>
                  </a:lnTo>
                  <a:lnTo>
                    <a:pt x="92" y="362"/>
                  </a:lnTo>
                  <a:lnTo>
                    <a:pt x="94" y="361"/>
                  </a:lnTo>
                  <a:lnTo>
                    <a:pt x="94" y="359"/>
                  </a:lnTo>
                  <a:lnTo>
                    <a:pt x="97" y="357"/>
                  </a:lnTo>
                  <a:lnTo>
                    <a:pt x="97" y="356"/>
                  </a:lnTo>
                  <a:lnTo>
                    <a:pt x="98" y="356"/>
                  </a:lnTo>
                  <a:lnTo>
                    <a:pt x="98" y="355"/>
                  </a:lnTo>
                  <a:lnTo>
                    <a:pt x="99" y="355"/>
                  </a:lnTo>
                  <a:lnTo>
                    <a:pt x="99" y="353"/>
                  </a:lnTo>
                  <a:lnTo>
                    <a:pt x="100" y="353"/>
                  </a:lnTo>
                  <a:lnTo>
                    <a:pt x="100" y="352"/>
                  </a:lnTo>
                  <a:lnTo>
                    <a:pt x="102" y="351"/>
                  </a:lnTo>
                  <a:lnTo>
                    <a:pt x="102" y="350"/>
                  </a:lnTo>
                  <a:lnTo>
                    <a:pt x="106" y="350"/>
                  </a:lnTo>
                  <a:lnTo>
                    <a:pt x="109" y="347"/>
                  </a:lnTo>
                  <a:lnTo>
                    <a:pt x="109" y="344"/>
                  </a:lnTo>
                  <a:lnTo>
                    <a:pt x="110" y="343"/>
                  </a:lnTo>
                  <a:close/>
                  <a:moveTo>
                    <a:pt x="183" y="282"/>
                  </a:moveTo>
                  <a:lnTo>
                    <a:pt x="184" y="282"/>
                  </a:lnTo>
                  <a:lnTo>
                    <a:pt x="183" y="283"/>
                  </a:lnTo>
                  <a:lnTo>
                    <a:pt x="183" y="282"/>
                  </a:lnTo>
                  <a:close/>
                  <a:moveTo>
                    <a:pt x="156" y="280"/>
                  </a:moveTo>
                  <a:lnTo>
                    <a:pt x="158" y="282"/>
                  </a:lnTo>
                  <a:lnTo>
                    <a:pt x="158" y="283"/>
                  </a:lnTo>
                  <a:lnTo>
                    <a:pt x="156" y="282"/>
                  </a:lnTo>
                  <a:lnTo>
                    <a:pt x="156" y="280"/>
                  </a:lnTo>
                  <a:close/>
                  <a:moveTo>
                    <a:pt x="181" y="278"/>
                  </a:moveTo>
                  <a:lnTo>
                    <a:pt x="181" y="279"/>
                  </a:lnTo>
                  <a:lnTo>
                    <a:pt x="183" y="279"/>
                  </a:lnTo>
                  <a:lnTo>
                    <a:pt x="183" y="282"/>
                  </a:lnTo>
                  <a:lnTo>
                    <a:pt x="180" y="280"/>
                  </a:lnTo>
                  <a:lnTo>
                    <a:pt x="180" y="279"/>
                  </a:lnTo>
                  <a:lnTo>
                    <a:pt x="181" y="278"/>
                  </a:lnTo>
                  <a:close/>
                  <a:moveTo>
                    <a:pt x="147" y="266"/>
                  </a:moveTo>
                  <a:lnTo>
                    <a:pt x="148" y="266"/>
                  </a:lnTo>
                  <a:lnTo>
                    <a:pt x="148" y="267"/>
                  </a:lnTo>
                  <a:lnTo>
                    <a:pt x="147" y="269"/>
                  </a:lnTo>
                  <a:lnTo>
                    <a:pt x="147" y="266"/>
                  </a:lnTo>
                  <a:close/>
                  <a:moveTo>
                    <a:pt x="161" y="251"/>
                  </a:moveTo>
                  <a:lnTo>
                    <a:pt x="162" y="252"/>
                  </a:lnTo>
                  <a:lnTo>
                    <a:pt x="162" y="255"/>
                  </a:lnTo>
                  <a:lnTo>
                    <a:pt x="160" y="258"/>
                  </a:lnTo>
                  <a:lnTo>
                    <a:pt x="161" y="258"/>
                  </a:lnTo>
                  <a:lnTo>
                    <a:pt x="162" y="259"/>
                  </a:lnTo>
                  <a:lnTo>
                    <a:pt x="161" y="260"/>
                  </a:lnTo>
                  <a:lnTo>
                    <a:pt x="160" y="260"/>
                  </a:lnTo>
                  <a:lnTo>
                    <a:pt x="160" y="259"/>
                  </a:lnTo>
                  <a:lnTo>
                    <a:pt x="158" y="257"/>
                  </a:lnTo>
                  <a:lnTo>
                    <a:pt x="158" y="258"/>
                  </a:lnTo>
                  <a:lnTo>
                    <a:pt x="154" y="258"/>
                  </a:lnTo>
                  <a:lnTo>
                    <a:pt x="154" y="259"/>
                  </a:lnTo>
                  <a:lnTo>
                    <a:pt x="150" y="259"/>
                  </a:lnTo>
                  <a:lnTo>
                    <a:pt x="149" y="258"/>
                  </a:lnTo>
                  <a:lnTo>
                    <a:pt x="148" y="258"/>
                  </a:lnTo>
                  <a:lnTo>
                    <a:pt x="148" y="255"/>
                  </a:lnTo>
                  <a:lnTo>
                    <a:pt x="149" y="254"/>
                  </a:lnTo>
                  <a:lnTo>
                    <a:pt x="153" y="254"/>
                  </a:lnTo>
                  <a:lnTo>
                    <a:pt x="153" y="255"/>
                  </a:lnTo>
                  <a:lnTo>
                    <a:pt x="155" y="255"/>
                  </a:lnTo>
                  <a:lnTo>
                    <a:pt x="155" y="253"/>
                  </a:lnTo>
                  <a:lnTo>
                    <a:pt x="156" y="254"/>
                  </a:lnTo>
                  <a:lnTo>
                    <a:pt x="158" y="253"/>
                  </a:lnTo>
                  <a:lnTo>
                    <a:pt x="158" y="254"/>
                  </a:lnTo>
                  <a:lnTo>
                    <a:pt x="159" y="254"/>
                  </a:lnTo>
                  <a:lnTo>
                    <a:pt x="160" y="253"/>
                  </a:lnTo>
                  <a:lnTo>
                    <a:pt x="160" y="252"/>
                  </a:lnTo>
                  <a:lnTo>
                    <a:pt x="161" y="251"/>
                  </a:lnTo>
                  <a:close/>
                  <a:moveTo>
                    <a:pt x="136" y="240"/>
                  </a:moveTo>
                  <a:lnTo>
                    <a:pt x="137" y="240"/>
                  </a:lnTo>
                  <a:lnTo>
                    <a:pt x="137" y="242"/>
                  </a:lnTo>
                  <a:lnTo>
                    <a:pt x="136" y="243"/>
                  </a:lnTo>
                  <a:lnTo>
                    <a:pt x="135" y="243"/>
                  </a:lnTo>
                  <a:lnTo>
                    <a:pt x="135" y="242"/>
                  </a:lnTo>
                  <a:lnTo>
                    <a:pt x="136" y="240"/>
                  </a:lnTo>
                  <a:close/>
                  <a:moveTo>
                    <a:pt x="248" y="186"/>
                  </a:moveTo>
                  <a:lnTo>
                    <a:pt x="247" y="187"/>
                  </a:lnTo>
                  <a:lnTo>
                    <a:pt x="246" y="187"/>
                  </a:lnTo>
                  <a:lnTo>
                    <a:pt x="245" y="189"/>
                  </a:lnTo>
                  <a:lnTo>
                    <a:pt x="245" y="191"/>
                  </a:lnTo>
                  <a:lnTo>
                    <a:pt x="246" y="19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9" y="189"/>
                  </a:lnTo>
                  <a:lnTo>
                    <a:pt x="249" y="187"/>
                  </a:lnTo>
                  <a:lnTo>
                    <a:pt x="248" y="186"/>
                  </a:lnTo>
                  <a:close/>
                  <a:moveTo>
                    <a:pt x="136" y="181"/>
                  </a:moveTo>
                  <a:lnTo>
                    <a:pt x="137" y="181"/>
                  </a:lnTo>
                  <a:lnTo>
                    <a:pt x="137" y="183"/>
                  </a:lnTo>
                  <a:lnTo>
                    <a:pt x="136" y="183"/>
                  </a:lnTo>
                  <a:lnTo>
                    <a:pt x="136" y="181"/>
                  </a:lnTo>
                  <a:close/>
                  <a:moveTo>
                    <a:pt x="235" y="107"/>
                  </a:moveTo>
                  <a:lnTo>
                    <a:pt x="235" y="111"/>
                  </a:lnTo>
                  <a:lnTo>
                    <a:pt x="236" y="111"/>
                  </a:lnTo>
                  <a:lnTo>
                    <a:pt x="236" y="108"/>
                  </a:lnTo>
                  <a:lnTo>
                    <a:pt x="235" y="107"/>
                  </a:lnTo>
                  <a:close/>
                  <a:moveTo>
                    <a:pt x="245" y="100"/>
                  </a:moveTo>
                  <a:lnTo>
                    <a:pt x="246" y="100"/>
                  </a:lnTo>
                  <a:lnTo>
                    <a:pt x="247" y="101"/>
                  </a:lnTo>
                  <a:lnTo>
                    <a:pt x="245" y="101"/>
                  </a:lnTo>
                  <a:lnTo>
                    <a:pt x="242" y="106"/>
                  </a:lnTo>
                  <a:lnTo>
                    <a:pt x="242" y="104"/>
                  </a:lnTo>
                  <a:lnTo>
                    <a:pt x="243" y="103"/>
                  </a:lnTo>
                  <a:lnTo>
                    <a:pt x="243" y="101"/>
                  </a:lnTo>
                  <a:lnTo>
                    <a:pt x="245" y="100"/>
                  </a:lnTo>
                  <a:close/>
                  <a:moveTo>
                    <a:pt x="242" y="99"/>
                  </a:moveTo>
                  <a:lnTo>
                    <a:pt x="243" y="99"/>
                  </a:lnTo>
                  <a:lnTo>
                    <a:pt x="243" y="100"/>
                  </a:lnTo>
                  <a:lnTo>
                    <a:pt x="242" y="101"/>
                  </a:lnTo>
                  <a:lnTo>
                    <a:pt x="242" y="100"/>
                  </a:lnTo>
                  <a:lnTo>
                    <a:pt x="241" y="100"/>
                  </a:lnTo>
                  <a:lnTo>
                    <a:pt x="242" y="99"/>
                  </a:lnTo>
                  <a:close/>
                  <a:moveTo>
                    <a:pt x="233" y="0"/>
                  </a:moveTo>
                  <a:lnTo>
                    <a:pt x="236" y="0"/>
                  </a:lnTo>
                  <a:lnTo>
                    <a:pt x="236" y="3"/>
                  </a:lnTo>
                  <a:lnTo>
                    <a:pt x="234" y="5"/>
                  </a:lnTo>
                  <a:lnTo>
                    <a:pt x="233" y="6"/>
                  </a:lnTo>
                  <a:lnTo>
                    <a:pt x="234" y="7"/>
                  </a:lnTo>
                  <a:lnTo>
                    <a:pt x="234" y="11"/>
                  </a:lnTo>
                  <a:lnTo>
                    <a:pt x="235" y="11"/>
                  </a:lnTo>
                  <a:lnTo>
                    <a:pt x="235" y="12"/>
                  </a:lnTo>
                  <a:lnTo>
                    <a:pt x="236" y="12"/>
                  </a:lnTo>
                  <a:lnTo>
                    <a:pt x="236" y="13"/>
                  </a:lnTo>
                  <a:lnTo>
                    <a:pt x="240" y="13"/>
                  </a:lnTo>
                  <a:lnTo>
                    <a:pt x="240" y="19"/>
                  </a:lnTo>
                  <a:lnTo>
                    <a:pt x="242" y="19"/>
                  </a:lnTo>
                  <a:lnTo>
                    <a:pt x="242" y="20"/>
                  </a:lnTo>
                  <a:lnTo>
                    <a:pt x="243" y="21"/>
                  </a:lnTo>
                  <a:lnTo>
                    <a:pt x="243" y="22"/>
                  </a:lnTo>
                  <a:lnTo>
                    <a:pt x="246" y="24"/>
                  </a:lnTo>
                  <a:lnTo>
                    <a:pt x="247" y="25"/>
                  </a:lnTo>
                  <a:lnTo>
                    <a:pt x="249" y="25"/>
                  </a:lnTo>
                  <a:lnTo>
                    <a:pt x="251" y="26"/>
                  </a:lnTo>
                  <a:lnTo>
                    <a:pt x="257" y="26"/>
                  </a:lnTo>
                  <a:lnTo>
                    <a:pt x="258" y="27"/>
                  </a:lnTo>
                  <a:lnTo>
                    <a:pt x="261" y="27"/>
                  </a:lnTo>
                  <a:lnTo>
                    <a:pt x="264" y="30"/>
                  </a:lnTo>
                  <a:lnTo>
                    <a:pt x="273" y="30"/>
                  </a:lnTo>
                  <a:lnTo>
                    <a:pt x="277" y="31"/>
                  </a:lnTo>
                  <a:lnTo>
                    <a:pt x="279" y="32"/>
                  </a:lnTo>
                  <a:lnTo>
                    <a:pt x="280" y="32"/>
                  </a:lnTo>
                  <a:lnTo>
                    <a:pt x="282" y="33"/>
                  </a:lnTo>
                  <a:lnTo>
                    <a:pt x="286" y="32"/>
                  </a:lnTo>
                  <a:lnTo>
                    <a:pt x="291" y="32"/>
                  </a:lnTo>
                  <a:lnTo>
                    <a:pt x="291" y="33"/>
                  </a:lnTo>
                  <a:lnTo>
                    <a:pt x="293" y="33"/>
                  </a:lnTo>
                  <a:lnTo>
                    <a:pt x="298" y="34"/>
                  </a:lnTo>
                  <a:lnTo>
                    <a:pt x="299" y="34"/>
                  </a:lnTo>
                  <a:lnTo>
                    <a:pt x="299" y="39"/>
                  </a:lnTo>
                  <a:lnTo>
                    <a:pt x="296" y="39"/>
                  </a:lnTo>
                  <a:lnTo>
                    <a:pt x="291" y="44"/>
                  </a:lnTo>
                  <a:lnTo>
                    <a:pt x="290" y="44"/>
                  </a:lnTo>
                  <a:lnTo>
                    <a:pt x="288" y="46"/>
                  </a:lnTo>
                  <a:lnTo>
                    <a:pt x="288" y="48"/>
                  </a:lnTo>
                  <a:lnTo>
                    <a:pt x="286" y="49"/>
                  </a:lnTo>
                  <a:lnTo>
                    <a:pt x="286" y="51"/>
                  </a:lnTo>
                  <a:lnTo>
                    <a:pt x="288" y="52"/>
                  </a:lnTo>
                  <a:lnTo>
                    <a:pt x="288" y="54"/>
                  </a:lnTo>
                  <a:lnTo>
                    <a:pt x="289" y="54"/>
                  </a:lnTo>
                  <a:lnTo>
                    <a:pt x="289" y="52"/>
                  </a:lnTo>
                  <a:lnTo>
                    <a:pt x="290" y="52"/>
                  </a:lnTo>
                  <a:lnTo>
                    <a:pt x="291" y="54"/>
                  </a:lnTo>
                  <a:lnTo>
                    <a:pt x="292" y="54"/>
                  </a:lnTo>
                  <a:lnTo>
                    <a:pt x="293" y="55"/>
                  </a:lnTo>
                  <a:lnTo>
                    <a:pt x="297" y="55"/>
                  </a:lnTo>
                  <a:lnTo>
                    <a:pt x="297" y="56"/>
                  </a:lnTo>
                  <a:lnTo>
                    <a:pt x="296" y="58"/>
                  </a:lnTo>
                  <a:lnTo>
                    <a:pt x="291" y="63"/>
                  </a:lnTo>
                  <a:lnTo>
                    <a:pt x="291" y="65"/>
                  </a:lnTo>
                  <a:lnTo>
                    <a:pt x="290" y="65"/>
                  </a:lnTo>
                  <a:lnTo>
                    <a:pt x="290" y="67"/>
                  </a:lnTo>
                  <a:lnTo>
                    <a:pt x="291" y="67"/>
                  </a:lnTo>
                  <a:lnTo>
                    <a:pt x="292" y="68"/>
                  </a:lnTo>
                  <a:lnTo>
                    <a:pt x="295" y="68"/>
                  </a:lnTo>
                  <a:lnTo>
                    <a:pt x="296" y="67"/>
                  </a:lnTo>
                  <a:lnTo>
                    <a:pt x="297" y="68"/>
                  </a:lnTo>
                  <a:lnTo>
                    <a:pt x="296" y="69"/>
                  </a:lnTo>
                  <a:lnTo>
                    <a:pt x="296" y="71"/>
                  </a:lnTo>
                  <a:lnTo>
                    <a:pt x="295" y="75"/>
                  </a:lnTo>
                  <a:lnTo>
                    <a:pt x="295" y="77"/>
                  </a:lnTo>
                  <a:lnTo>
                    <a:pt x="296" y="79"/>
                  </a:lnTo>
                  <a:lnTo>
                    <a:pt x="298" y="79"/>
                  </a:lnTo>
                  <a:lnTo>
                    <a:pt x="301" y="81"/>
                  </a:lnTo>
                  <a:lnTo>
                    <a:pt x="303" y="82"/>
                  </a:lnTo>
                  <a:lnTo>
                    <a:pt x="307" y="87"/>
                  </a:lnTo>
                  <a:lnTo>
                    <a:pt x="307" y="88"/>
                  </a:lnTo>
                  <a:lnTo>
                    <a:pt x="308" y="88"/>
                  </a:lnTo>
                  <a:lnTo>
                    <a:pt x="308" y="89"/>
                  </a:lnTo>
                  <a:lnTo>
                    <a:pt x="307" y="91"/>
                  </a:lnTo>
                  <a:lnTo>
                    <a:pt x="307" y="92"/>
                  </a:lnTo>
                  <a:lnTo>
                    <a:pt x="304" y="92"/>
                  </a:lnTo>
                  <a:lnTo>
                    <a:pt x="303" y="91"/>
                  </a:lnTo>
                  <a:lnTo>
                    <a:pt x="301" y="91"/>
                  </a:lnTo>
                  <a:lnTo>
                    <a:pt x="301" y="89"/>
                  </a:lnTo>
                  <a:lnTo>
                    <a:pt x="303" y="89"/>
                  </a:lnTo>
                  <a:lnTo>
                    <a:pt x="303" y="88"/>
                  </a:lnTo>
                  <a:lnTo>
                    <a:pt x="302" y="87"/>
                  </a:lnTo>
                  <a:lnTo>
                    <a:pt x="302" y="85"/>
                  </a:lnTo>
                  <a:lnTo>
                    <a:pt x="301" y="85"/>
                  </a:lnTo>
                  <a:lnTo>
                    <a:pt x="298" y="81"/>
                  </a:lnTo>
                  <a:lnTo>
                    <a:pt x="297" y="80"/>
                  </a:lnTo>
                  <a:lnTo>
                    <a:pt x="295" y="79"/>
                  </a:lnTo>
                  <a:lnTo>
                    <a:pt x="293" y="79"/>
                  </a:lnTo>
                  <a:lnTo>
                    <a:pt x="293" y="80"/>
                  </a:lnTo>
                  <a:lnTo>
                    <a:pt x="292" y="81"/>
                  </a:lnTo>
                  <a:lnTo>
                    <a:pt x="292" y="82"/>
                  </a:lnTo>
                  <a:lnTo>
                    <a:pt x="293" y="82"/>
                  </a:lnTo>
                  <a:lnTo>
                    <a:pt x="292" y="83"/>
                  </a:lnTo>
                  <a:lnTo>
                    <a:pt x="291" y="83"/>
                  </a:lnTo>
                  <a:lnTo>
                    <a:pt x="289" y="86"/>
                  </a:lnTo>
                  <a:lnTo>
                    <a:pt x="286" y="86"/>
                  </a:lnTo>
                  <a:lnTo>
                    <a:pt x="288" y="85"/>
                  </a:lnTo>
                  <a:lnTo>
                    <a:pt x="289" y="85"/>
                  </a:lnTo>
                  <a:lnTo>
                    <a:pt x="289" y="83"/>
                  </a:lnTo>
                  <a:lnTo>
                    <a:pt x="286" y="82"/>
                  </a:lnTo>
                  <a:lnTo>
                    <a:pt x="285" y="82"/>
                  </a:lnTo>
                  <a:lnTo>
                    <a:pt x="282" y="81"/>
                  </a:lnTo>
                  <a:lnTo>
                    <a:pt x="280" y="81"/>
                  </a:lnTo>
                  <a:lnTo>
                    <a:pt x="280" y="80"/>
                  </a:lnTo>
                  <a:lnTo>
                    <a:pt x="278" y="80"/>
                  </a:lnTo>
                  <a:lnTo>
                    <a:pt x="277" y="81"/>
                  </a:lnTo>
                  <a:lnTo>
                    <a:pt x="276" y="80"/>
                  </a:lnTo>
                  <a:lnTo>
                    <a:pt x="274" y="81"/>
                  </a:lnTo>
                  <a:lnTo>
                    <a:pt x="276" y="81"/>
                  </a:lnTo>
                  <a:lnTo>
                    <a:pt x="276" y="82"/>
                  </a:lnTo>
                  <a:lnTo>
                    <a:pt x="274" y="82"/>
                  </a:lnTo>
                  <a:lnTo>
                    <a:pt x="273" y="83"/>
                  </a:lnTo>
                  <a:lnTo>
                    <a:pt x="273" y="85"/>
                  </a:lnTo>
                  <a:lnTo>
                    <a:pt x="277" y="85"/>
                  </a:lnTo>
                  <a:lnTo>
                    <a:pt x="274" y="86"/>
                  </a:lnTo>
                  <a:lnTo>
                    <a:pt x="274" y="88"/>
                  </a:lnTo>
                  <a:lnTo>
                    <a:pt x="268" y="88"/>
                  </a:lnTo>
                  <a:lnTo>
                    <a:pt x="261" y="93"/>
                  </a:lnTo>
                  <a:lnTo>
                    <a:pt x="254" y="97"/>
                  </a:lnTo>
                  <a:lnTo>
                    <a:pt x="249" y="98"/>
                  </a:lnTo>
                  <a:lnTo>
                    <a:pt x="249" y="99"/>
                  </a:lnTo>
                  <a:lnTo>
                    <a:pt x="247" y="99"/>
                  </a:lnTo>
                  <a:lnTo>
                    <a:pt x="246" y="100"/>
                  </a:lnTo>
                  <a:lnTo>
                    <a:pt x="246" y="99"/>
                  </a:lnTo>
                  <a:lnTo>
                    <a:pt x="247" y="98"/>
                  </a:lnTo>
                  <a:lnTo>
                    <a:pt x="247" y="97"/>
                  </a:lnTo>
                  <a:lnTo>
                    <a:pt x="251" y="97"/>
                  </a:lnTo>
                  <a:lnTo>
                    <a:pt x="251" y="95"/>
                  </a:lnTo>
                  <a:lnTo>
                    <a:pt x="252" y="95"/>
                  </a:lnTo>
                  <a:lnTo>
                    <a:pt x="252" y="94"/>
                  </a:lnTo>
                  <a:lnTo>
                    <a:pt x="253" y="94"/>
                  </a:lnTo>
                  <a:lnTo>
                    <a:pt x="253" y="93"/>
                  </a:lnTo>
                  <a:lnTo>
                    <a:pt x="252" y="93"/>
                  </a:lnTo>
                  <a:lnTo>
                    <a:pt x="252" y="94"/>
                  </a:lnTo>
                  <a:lnTo>
                    <a:pt x="251" y="94"/>
                  </a:lnTo>
                  <a:lnTo>
                    <a:pt x="251" y="93"/>
                  </a:lnTo>
                  <a:lnTo>
                    <a:pt x="249" y="93"/>
                  </a:lnTo>
                  <a:lnTo>
                    <a:pt x="249" y="92"/>
                  </a:lnTo>
                  <a:lnTo>
                    <a:pt x="247" y="94"/>
                  </a:lnTo>
                  <a:lnTo>
                    <a:pt x="247" y="95"/>
                  </a:lnTo>
                  <a:lnTo>
                    <a:pt x="246" y="95"/>
                  </a:lnTo>
                  <a:lnTo>
                    <a:pt x="245" y="94"/>
                  </a:lnTo>
                  <a:lnTo>
                    <a:pt x="245" y="95"/>
                  </a:lnTo>
                  <a:lnTo>
                    <a:pt x="246" y="97"/>
                  </a:lnTo>
                  <a:lnTo>
                    <a:pt x="243" y="97"/>
                  </a:lnTo>
                  <a:lnTo>
                    <a:pt x="241" y="98"/>
                  </a:lnTo>
                  <a:lnTo>
                    <a:pt x="239" y="100"/>
                  </a:lnTo>
                  <a:lnTo>
                    <a:pt x="239" y="105"/>
                  </a:lnTo>
                  <a:lnTo>
                    <a:pt x="237" y="105"/>
                  </a:lnTo>
                  <a:lnTo>
                    <a:pt x="237" y="114"/>
                  </a:lnTo>
                  <a:lnTo>
                    <a:pt x="239" y="114"/>
                  </a:lnTo>
                  <a:lnTo>
                    <a:pt x="240" y="113"/>
                  </a:lnTo>
                  <a:lnTo>
                    <a:pt x="241" y="113"/>
                  </a:lnTo>
                  <a:lnTo>
                    <a:pt x="241" y="116"/>
                  </a:lnTo>
                  <a:lnTo>
                    <a:pt x="242" y="116"/>
                  </a:lnTo>
                  <a:lnTo>
                    <a:pt x="242" y="120"/>
                  </a:lnTo>
                  <a:lnTo>
                    <a:pt x="241" y="120"/>
                  </a:lnTo>
                  <a:lnTo>
                    <a:pt x="241" y="122"/>
                  </a:lnTo>
                  <a:lnTo>
                    <a:pt x="242" y="122"/>
                  </a:lnTo>
                  <a:lnTo>
                    <a:pt x="245" y="124"/>
                  </a:lnTo>
                  <a:lnTo>
                    <a:pt x="243" y="124"/>
                  </a:lnTo>
                  <a:lnTo>
                    <a:pt x="243" y="125"/>
                  </a:lnTo>
                  <a:lnTo>
                    <a:pt x="245" y="125"/>
                  </a:lnTo>
                  <a:lnTo>
                    <a:pt x="245" y="124"/>
                  </a:lnTo>
                  <a:lnTo>
                    <a:pt x="246" y="124"/>
                  </a:lnTo>
                  <a:lnTo>
                    <a:pt x="246" y="125"/>
                  </a:lnTo>
                  <a:lnTo>
                    <a:pt x="247" y="125"/>
                  </a:lnTo>
                  <a:lnTo>
                    <a:pt x="248" y="126"/>
                  </a:lnTo>
                  <a:lnTo>
                    <a:pt x="249" y="126"/>
                  </a:lnTo>
                  <a:lnTo>
                    <a:pt x="251" y="128"/>
                  </a:lnTo>
                  <a:lnTo>
                    <a:pt x="251" y="130"/>
                  </a:lnTo>
                  <a:lnTo>
                    <a:pt x="249" y="131"/>
                  </a:lnTo>
                  <a:lnTo>
                    <a:pt x="249" y="135"/>
                  </a:lnTo>
                  <a:lnTo>
                    <a:pt x="247" y="137"/>
                  </a:lnTo>
                  <a:lnTo>
                    <a:pt x="247" y="136"/>
                  </a:lnTo>
                  <a:lnTo>
                    <a:pt x="246" y="135"/>
                  </a:lnTo>
                  <a:lnTo>
                    <a:pt x="247" y="134"/>
                  </a:lnTo>
                  <a:lnTo>
                    <a:pt x="247" y="132"/>
                  </a:lnTo>
                  <a:lnTo>
                    <a:pt x="246" y="132"/>
                  </a:lnTo>
                  <a:lnTo>
                    <a:pt x="246" y="134"/>
                  </a:lnTo>
                  <a:lnTo>
                    <a:pt x="245" y="135"/>
                  </a:lnTo>
                  <a:lnTo>
                    <a:pt x="246" y="135"/>
                  </a:lnTo>
                  <a:lnTo>
                    <a:pt x="246" y="136"/>
                  </a:lnTo>
                  <a:lnTo>
                    <a:pt x="245" y="136"/>
                  </a:lnTo>
                  <a:lnTo>
                    <a:pt x="245" y="137"/>
                  </a:lnTo>
                  <a:lnTo>
                    <a:pt x="246" y="137"/>
                  </a:lnTo>
                  <a:lnTo>
                    <a:pt x="246" y="138"/>
                  </a:lnTo>
                  <a:lnTo>
                    <a:pt x="243" y="138"/>
                  </a:lnTo>
                  <a:lnTo>
                    <a:pt x="243" y="137"/>
                  </a:lnTo>
                  <a:lnTo>
                    <a:pt x="242" y="136"/>
                  </a:lnTo>
                  <a:lnTo>
                    <a:pt x="241" y="136"/>
                  </a:lnTo>
                  <a:lnTo>
                    <a:pt x="240" y="137"/>
                  </a:lnTo>
                  <a:lnTo>
                    <a:pt x="239" y="141"/>
                  </a:lnTo>
                  <a:lnTo>
                    <a:pt x="239" y="147"/>
                  </a:lnTo>
                  <a:lnTo>
                    <a:pt x="240" y="148"/>
                  </a:lnTo>
                  <a:lnTo>
                    <a:pt x="240" y="156"/>
                  </a:lnTo>
                  <a:lnTo>
                    <a:pt x="241" y="162"/>
                  </a:lnTo>
                  <a:lnTo>
                    <a:pt x="242" y="165"/>
                  </a:lnTo>
                  <a:lnTo>
                    <a:pt x="242" y="167"/>
                  </a:lnTo>
                  <a:lnTo>
                    <a:pt x="243" y="168"/>
                  </a:lnTo>
                  <a:lnTo>
                    <a:pt x="243" y="171"/>
                  </a:lnTo>
                  <a:lnTo>
                    <a:pt x="245" y="173"/>
                  </a:lnTo>
                  <a:lnTo>
                    <a:pt x="247" y="175"/>
                  </a:lnTo>
                  <a:lnTo>
                    <a:pt x="248" y="178"/>
                  </a:lnTo>
                  <a:lnTo>
                    <a:pt x="249" y="179"/>
                  </a:lnTo>
                  <a:lnTo>
                    <a:pt x="252" y="180"/>
                  </a:lnTo>
                  <a:lnTo>
                    <a:pt x="253" y="180"/>
                  </a:lnTo>
                  <a:lnTo>
                    <a:pt x="255" y="184"/>
                  </a:lnTo>
                  <a:lnTo>
                    <a:pt x="258" y="186"/>
                  </a:lnTo>
                  <a:lnTo>
                    <a:pt x="260" y="187"/>
                  </a:lnTo>
                  <a:lnTo>
                    <a:pt x="262" y="187"/>
                  </a:lnTo>
                  <a:lnTo>
                    <a:pt x="262" y="189"/>
                  </a:lnTo>
                  <a:lnTo>
                    <a:pt x="267" y="191"/>
                  </a:lnTo>
                  <a:lnTo>
                    <a:pt x="268" y="192"/>
                  </a:lnTo>
                  <a:lnTo>
                    <a:pt x="282" y="203"/>
                  </a:lnTo>
                  <a:lnTo>
                    <a:pt x="286" y="206"/>
                  </a:lnTo>
                  <a:lnTo>
                    <a:pt x="288" y="206"/>
                  </a:lnTo>
                  <a:lnTo>
                    <a:pt x="289" y="208"/>
                  </a:lnTo>
                  <a:lnTo>
                    <a:pt x="291" y="208"/>
                  </a:lnTo>
                  <a:lnTo>
                    <a:pt x="292" y="206"/>
                  </a:lnTo>
                  <a:lnTo>
                    <a:pt x="292" y="208"/>
                  </a:lnTo>
                  <a:lnTo>
                    <a:pt x="293" y="208"/>
                  </a:lnTo>
                  <a:lnTo>
                    <a:pt x="293" y="209"/>
                  </a:lnTo>
                  <a:lnTo>
                    <a:pt x="297" y="212"/>
                  </a:lnTo>
                  <a:lnTo>
                    <a:pt x="296" y="212"/>
                  </a:lnTo>
                  <a:lnTo>
                    <a:pt x="303" y="228"/>
                  </a:lnTo>
                  <a:lnTo>
                    <a:pt x="303" y="232"/>
                  </a:lnTo>
                  <a:lnTo>
                    <a:pt x="304" y="233"/>
                  </a:lnTo>
                  <a:lnTo>
                    <a:pt x="304" y="234"/>
                  </a:lnTo>
                  <a:lnTo>
                    <a:pt x="307" y="239"/>
                  </a:lnTo>
                  <a:lnTo>
                    <a:pt x="307" y="243"/>
                  </a:lnTo>
                  <a:lnTo>
                    <a:pt x="309" y="249"/>
                  </a:lnTo>
                  <a:lnTo>
                    <a:pt x="310" y="255"/>
                  </a:lnTo>
                  <a:lnTo>
                    <a:pt x="311" y="259"/>
                  </a:lnTo>
                  <a:lnTo>
                    <a:pt x="313" y="261"/>
                  </a:lnTo>
                  <a:lnTo>
                    <a:pt x="315" y="265"/>
                  </a:lnTo>
                  <a:lnTo>
                    <a:pt x="315" y="266"/>
                  </a:lnTo>
                  <a:lnTo>
                    <a:pt x="316" y="266"/>
                  </a:lnTo>
                  <a:lnTo>
                    <a:pt x="322" y="275"/>
                  </a:lnTo>
                  <a:lnTo>
                    <a:pt x="324" y="277"/>
                  </a:lnTo>
                  <a:lnTo>
                    <a:pt x="328" y="278"/>
                  </a:lnTo>
                  <a:lnTo>
                    <a:pt x="329" y="279"/>
                  </a:lnTo>
                  <a:lnTo>
                    <a:pt x="330" y="283"/>
                  </a:lnTo>
                  <a:lnTo>
                    <a:pt x="336" y="288"/>
                  </a:lnTo>
                  <a:lnTo>
                    <a:pt x="338" y="289"/>
                  </a:lnTo>
                  <a:lnTo>
                    <a:pt x="340" y="290"/>
                  </a:lnTo>
                  <a:lnTo>
                    <a:pt x="342" y="290"/>
                  </a:lnTo>
                  <a:lnTo>
                    <a:pt x="342" y="291"/>
                  </a:lnTo>
                  <a:lnTo>
                    <a:pt x="344" y="294"/>
                  </a:lnTo>
                  <a:lnTo>
                    <a:pt x="344" y="296"/>
                  </a:lnTo>
                  <a:lnTo>
                    <a:pt x="346" y="296"/>
                  </a:lnTo>
                  <a:lnTo>
                    <a:pt x="346" y="297"/>
                  </a:lnTo>
                  <a:lnTo>
                    <a:pt x="348" y="298"/>
                  </a:lnTo>
                  <a:lnTo>
                    <a:pt x="349" y="298"/>
                  </a:lnTo>
                  <a:lnTo>
                    <a:pt x="353" y="300"/>
                  </a:lnTo>
                  <a:lnTo>
                    <a:pt x="354" y="300"/>
                  </a:lnTo>
                  <a:lnTo>
                    <a:pt x="359" y="304"/>
                  </a:lnTo>
                  <a:lnTo>
                    <a:pt x="366" y="304"/>
                  </a:lnTo>
                  <a:lnTo>
                    <a:pt x="372" y="306"/>
                  </a:lnTo>
                  <a:lnTo>
                    <a:pt x="373" y="306"/>
                  </a:lnTo>
                  <a:lnTo>
                    <a:pt x="380" y="304"/>
                  </a:lnTo>
                  <a:lnTo>
                    <a:pt x="388" y="306"/>
                  </a:lnTo>
                  <a:lnTo>
                    <a:pt x="398" y="304"/>
                  </a:lnTo>
                  <a:lnTo>
                    <a:pt x="402" y="304"/>
                  </a:lnTo>
                  <a:lnTo>
                    <a:pt x="404" y="307"/>
                  </a:lnTo>
                  <a:lnTo>
                    <a:pt x="404" y="309"/>
                  </a:lnTo>
                  <a:lnTo>
                    <a:pt x="406" y="310"/>
                  </a:lnTo>
                  <a:lnTo>
                    <a:pt x="406" y="313"/>
                  </a:lnTo>
                  <a:lnTo>
                    <a:pt x="404" y="313"/>
                  </a:lnTo>
                  <a:lnTo>
                    <a:pt x="404" y="314"/>
                  </a:lnTo>
                  <a:lnTo>
                    <a:pt x="403" y="315"/>
                  </a:lnTo>
                  <a:lnTo>
                    <a:pt x="402" y="315"/>
                  </a:lnTo>
                  <a:lnTo>
                    <a:pt x="398" y="319"/>
                  </a:lnTo>
                  <a:lnTo>
                    <a:pt x="394" y="321"/>
                  </a:lnTo>
                  <a:lnTo>
                    <a:pt x="392" y="322"/>
                  </a:lnTo>
                  <a:lnTo>
                    <a:pt x="392" y="327"/>
                  </a:lnTo>
                  <a:lnTo>
                    <a:pt x="394" y="328"/>
                  </a:lnTo>
                  <a:lnTo>
                    <a:pt x="395" y="331"/>
                  </a:lnTo>
                  <a:lnTo>
                    <a:pt x="395" y="332"/>
                  </a:lnTo>
                  <a:lnTo>
                    <a:pt x="398" y="333"/>
                  </a:lnTo>
                  <a:lnTo>
                    <a:pt x="401" y="334"/>
                  </a:lnTo>
                  <a:lnTo>
                    <a:pt x="402" y="335"/>
                  </a:lnTo>
                  <a:lnTo>
                    <a:pt x="410" y="339"/>
                  </a:lnTo>
                  <a:lnTo>
                    <a:pt x="416" y="343"/>
                  </a:lnTo>
                  <a:lnTo>
                    <a:pt x="419" y="343"/>
                  </a:lnTo>
                  <a:lnTo>
                    <a:pt x="420" y="344"/>
                  </a:lnTo>
                  <a:lnTo>
                    <a:pt x="422" y="345"/>
                  </a:lnTo>
                  <a:lnTo>
                    <a:pt x="432" y="349"/>
                  </a:lnTo>
                  <a:lnTo>
                    <a:pt x="433" y="350"/>
                  </a:lnTo>
                  <a:lnTo>
                    <a:pt x="433" y="349"/>
                  </a:lnTo>
                  <a:lnTo>
                    <a:pt x="434" y="350"/>
                  </a:lnTo>
                  <a:lnTo>
                    <a:pt x="441" y="352"/>
                  </a:lnTo>
                  <a:lnTo>
                    <a:pt x="447" y="356"/>
                  </a:lnTo>
                  <a:lnTo>
                    <a:pt x="451" y="358"/>
                  </a:lnTo>
                  <a:lnTo>
                    <a:pt x="459" y="366"/>
                  </a:lnTo>
                  <a:lnTo>
                    <a:pt x="460" y="366"/>
                  </a:lnTo>
                  <a:lnTo>
                    <a:pt x="463" y="368"/>
                  </a:lnTo>
                  <a:lnTo>
                    <a:pt x="466" y="369"/>
                  </a:lnTo>
                  <a:lnTo>
                    <a:pt x="471" y="371"/>
                  </a:lnTo>
                  <a:lnTo>
                    <a:pt x="475" y="374"/>
                  </a:lnTo>
                  <a:lnTo>
                    <a:pt x="478" y="375"/>
                  </a:lnTo>
                  <a:lnTo>
                    <a:pt x="479" y="375"/>
                  </a:lnTo>
                  <a:lnTo>
                    <a:pt x="479" y="377"/>
                  </a:lnTo>
                  <a:lnTo>
                    <a:pt x="481" y="376"/>
                  </a:lnTo>
                  <a:lnTo>
                    <a:pt x="482" y="376"/>
                  </a:lnTo>
                  <a:lnTo>
                    <a:pt x="482" y="378"/>
                  </a:lnTo>
                  <a:lnTo>
                    <a:pt x="483" y="378"/>
                  </a:lnTo>
                  <a:lnTo>
                    <a:pt x="483" y="382"/>
                  </a:lnTo>
                  <a:lnTo>
                    <a:pt x="490" y="387"/>
                  </a:lnTo>
                  <a:lnTo>
                    <a:pt x="491" y="387"/>
                  </a:lnTo>
                  <a:lnTo>
                    <a:pt x="493" y="389"/>
                  </a:lnTo>
                  <a:lnTo>
                    <a:pt x="494" y="390"/>
                  </a:lnTo>
                  <a:lnTo>
                    <a:pt x="495" y="393"/>
                  </a:lnTo>
                  <a:lnTo>
                    <a:pt x="496" y="393"/>
                  </a:lnTo>
                  <a:lnTo>
                    <a:pt x="497" y="394"/>
                  </a:lnTo>
                  <a:lnTo>
                    <a:pt x="500" y="398"/>
                  </a:lnTo>
                  <a:lnTo>
                    <a:pt x="502" y="404"/>
                  </a:lnTo>
                  <a:lnTo>
                    <a:pt x="502" y="405"/>
                  </a:lnTo>
                  <a:lnTo>
                    <a:pt x="503" y="405"/>
                  </a:lnTo>
                  <a:lnTo>
                    <a:pt x="503" y="407"/>
                  </a:lnTo>
                  <a:lnTo>
                    <a:pt x="502" y="408"/>
                  </a:lnTo>
                  <a:lnTo>
                    <a:pt x="502" y="409"/>
                  </a:lnTo>
                  <a:lnTo>
                    <a:pt x="501" y="409"/>
                  </a:lnTo>
                  <a:lnTo>
                    <a:pt x="500" y="411"/>
                  </a:lnTo>
                  <a:lnTo>
                    <a:pt x="498" y="413"/>
                  </a:lnTo>
                  <a:lnTo>
                    <a:pt x="498" y="419"/>
                  </a:lnTo>
                  <a:lnTo>
                    <a:pt x="497" y="421"/>
                  </a:lnTo>
                  <a:lnTo>
                    <a:pt x="497" y="424"/>
                  </a:lnTo>
                  <a:lnTo>
                    <a:pt x="496" y="424"/>
                  </a:lnTo>
                  <a:lnTo>
                    <a:pt x="494" y="421"/>
                  </a:lnTo>
                  <a:lnTo>
                    <a:pt x="490" y="421"/>
                  </a:lnTo>
                  <a:lnTo>
                    <a:pt x="489" y="420"/>
                  </a:lnTo>
                  <a:lnTo>
                    <a:pt x="488" y="420"/>
                  </a:lnTo>
                  <a:lnTo>
                    <a:pt x="484" y="417"/>
                  </a:lnTo>
                  <a:lnTo>
                    <a:pt x="482" y="413"/>
                  </a:lnTo>
                  <a:lnTo>
                    <a:pt x="481" y="413"/>
                  </a:lnTo>
                  <a:lnTo>
                    <a:pt x="481" y="412"/>
                  </a:lnTo>
                  <a:lnTo>
                    <a:pt x="482" y="412"/>
                  </a:lnTo>
                  <a:lnTo>
                    <a:pt x="482" y="409"/>
                  </a:lnTo>
                  <a:lnTo>
                    <a:pt x="479" y="409"/>
                  </a:lnTo>
                  <a:lnTo>
                    <a:pt x="482" y="408"/>
                  </a:lnTo>
                  <a:lnTo>
                    <a:pt x="482" y="406"/>
                  </a:lnTo>
                  <a:lnTo>
                    <a:pt x="479" y="405"/>
                  </a:lnTo>
                  <a:lnTo>
                    <a:pt x="479" y="404"/>
                  </a:lnTo>
                  <a:lnTo>
                    <a:pt x="478" y="402"/>
                  </a:lnTo>
                  <a:lnTo>
                    <a:pt x="478" y="399"/>
                  </a:lnTo>
                  <a:lnTo>
                    <a:pt x="476" y="396"/>
                  </a:lnTo>
                  <a:lnTo>
                    <a:pt x="475" y="396"/>
                  </a:lnTo>
                  <a:lnTo>
                    <a:pt x="460" y="395"/>
                  </a:lnTo>
                  <a:lnTo>
                    <a:pt x="458" y="394"/>
                  </a:lnTo>
                  <a:lnTo>
                    <a:pt x="456" y="394"/>
                  </a:lnTo>
                  <a:lnTo>
                    <a:pt x="456" y="393"/>
                  </a:lnTo>
                  <a:lnTo>
                    <a:pt x="454" y="393"/>
                  </a:lnTo>
                  <a:lnTo>
                    <a:pt x="450" y="390"/>
                  </a:lnTo>
                  <a:lnTo>
                    <a:pt x="448" y="390"/>
                  </a:lnTo>
                  <a:lnTo>
                    <a:pt x="447" y="389"/>
                  </a:lnTo>
                  <a:lnTo>
                    <a:pt x="448" y="389"/>
                  </a:lnTo>
                  <a:lnTo>
                    <a:pt x="450" y="388"/>
                  </a:lnTo>
                  <a:lnTo>
                    <a:pt x="450" y="387"/>
                  </a:lnTo>
                  <a:lnTo>
                    <a:pt x="448" y="387"/>
                  </a:lnTo>
                  <a:lnTo>
                    <a:pt x="450" y="386"/>
                  </a:lnTo>
                  <a:lnTo>
                    <a:pt x="452" y="387"/>
                  </a:lnTo>
                  <a:lnTo>
                    <a:pt x="452" y="386"/>
                  </a:lnTo>
                  <a:lnTo>
                    <a:pt x="453" y="384"/>
                  </a:lnTo>
                  <a:lnTo>
                    <a:pt x="452" y="384"/>
                  </a:lnTo>
                  <a:lnTo>
                    <a:pt x="451" y="386"/>
                  </a:lnTo>
                  <a:lnTo>
                    <a:pt x="451" y="384"/>
                  </a:lnTo>
                  <a:lnTo>
                    <a:pt x="448" y="384"/>
                  </a:lnTo>
                  <a:lnTo>
                    <a:pt x="448" y="386"/>
                  </a:lnTo>
                  <a:lnTo>
                    <a:pt x="446" y="386"/>
                  </a:lnTo>
                  <a:lnTo>
                    <a:pt x="446" y="384"/>
                  </a:lnTo>
                  <a:lnTo>
                    <a:pt x="445" y="384"/>
                  </a:lnTo>
                  <a:lnTo>
                    <a:pt x="441" y="383"/>
                  </a:lnTo>
                  <a:lnTo>
                    <a:pt x="438" y="386"/>
                  </a:lnTo>
                  <a:lnTo>
                    <a:pt x="433" y="390"/>
                  </a:lnTo>
                  <a:lnTo>
                    <a:pt x="431" y="396"/>
                  </a:lnTo>
                  <a:lnTo>
                    <a:pt x="429" y="398"/>
                  </a:lnTo>
                  <a:lnTo>
                    <a:pt x="428" y="401"/>
                  </a:lnTo>
                  <a:lnTo>
                    <a:pt x="427" y="402"/>
                  </a:lnTo>
                  <a:lnTo>
                    <a:pt x="426" y="405"/>
                  </a:lnTo>
                  <a:lnTo>
                    <a:pt x="425" y="406"/>
                  </a:lnTo>
                  <a:lnTo>
                    <a:pt x="423" y="406"/>
                  </a:lnTo>
                  <a:lnTo>
                    <a:pt x="422" y="408"/>
                  </a:lnTo>
                  <a:lnTo>
                    <a:pt x="422" y="411"/>
                  </a:lnTo>
                  <a:lnTo>
                    <a:pt x="423" y="413"/>
                  </a:lnTo>
                  <a:lnTo>
                    <a:pt x="423" y="415"/>
                  </a:lnTo>
                  <a:lnTo>
                    <a:pt x="422" y="415"/>
                  </a:lnTo>
                  <a:lnTo>
                    <a:pt x="422" y="417"/>
                  </a:lnTo>
                  <a:lnTo>
                    <a:pt x="420" y="419"/>
                  </a:lnTo>
                  <a:lnTo>
                    <a:pt x="419" y="421"/>
                  </a:lnTo>
                  <a:lnTo>
                    <a:pt x="417" y="423"/>
                  </a:lnTo>
                  <a:lnTo>
                    <a:pt x="417" y="425"/>
                  </a:lnTo>
                  <a:lnTo>
                    <a:pt x="420" y="427"/>
                  </a:lnTo>
                  <a:lnTo>
                    <a:pt x="420" y="429"/>
                  </a:lnTo>
                  <a:lnTo>
                    <a:pt x="419" y="430"/>
                  </a:lnTo>
                  <a:lnTo>
                    <a:pt x="420" y="431"/>
                  </a:lnTo>
                  <a:lnTo>
                    <a:pt x="422" y="432"/>
                  </a:lnTo>
                  <a:lnTo>
                    <a:pt x="423" y="433"/>
                  </a:lnTo>
                  <a:lnTo>
                    <a:pt x="431" y="433"/>
                  </a:lnTo>
                  <a:lnTo>
                    <a:pt x="431" y="435"/>
                  </a:lnTo>
                  <a:lnTo>
                    <a:pt x="432" y="435"/>
                  </a:lnTo>
                  <a:lnTo>
                    <a:pt x="432" y="437"/>
                  </a:lnTo>
                  <a:lnTo>
                    <a:pt x="433" y="437"/>
                  </a:lnTo>
                  <a:lnTo>
                    <a:pt x="438" y="439"/>
                  </a:lnTo>
                  <a:lnTo>
                    <a:pt x="438" y="441"/>
                  </a:lnTo>
                  <a:lnTo>
                    <a:pt x="440" y="441"/>
                  </a:lnTo>
                  <a:lnTo>
                    <a:pt x="441" y="442"/>
                  </a:lnTo>
                  <a:lnTo>
                    <a:pt x="441" y="443"/>
                  </a:lnTo>
                  <a:lnTo>
                    <a:pt x="442" y="444"/>
                  </a:lnTo>
                  <a:lnTo>
                    <a:pt x="445" y="445"/>
                  </a:lnTo>
                  <a:lnTo>
                    <a:pt x="446" y="445"/>
                  </a:lnTo>
                  <a:lnTo>
                    <a:pt x="445" y="449"/>
                  </a:lnTo>
                  <a:lnTo>
                    <a:pt x="444" y="451"/>
                  </a:lnTo>
                  <a:lnTo>
                    <a:pt x="444" y="452"/>
                  </a:lnTo>
                  <a:lnTo>
                    <a:pt x="445" y="454"/>
                  </a:lnTo>
                  <a:lnTo>
                    <a:pt x="445" y="464"/>
                  </a:lnTo>
                  <a:lnTo>
                    <a:pt x="446" y="464"/>
                  </a:lnTo>
                  <a:lnTo>
                    <a:pt x="447" y="466"/>
                  </a:lnTo>
                  <a:lnTo>
                    <a:pt x="446" y="467"/>
                  </a:lnTo>
                  <a:lnTo>
                    <a:pt x="446" y="469"/>
                  </a:lnTo>
                  <a:lnTo>
                    <a:pt x="444" y="472"/>
                  </a:lnTo>
                  <a:lnTo>
                    <a:pt x="440" y="472"/>
                  </a:lnTo>
                  <a:lnTo>
                    <a:pt x="439" y="470"/>
                  </a:lnTo>
                  <a:lnTo>
                    <a:pt x="436" y="470"/>
                  </a:lnTo>
                  <a:lnTo>
                    <a:pt x="433" y="472"/>
                  </a:lnTo>
                  <a:lnTo>
                    <a:pt x="426" y="475"/>
                  </a:lnTo>
                  <a:lnTo>
                    <a:pt x="422" y="476"/>
                  </a:lnTo>
                  <a:lnTo>
                    <a:pt x="422" y="478"/>
                  </a:lnTo>
                  <a:lnTo>
                    <a:pt x="421" y="479"/>
                  </a:lnTo>
                  <a:lnTo>
                    <a:pt x="421" y="480"/>
                  </a:lnTo>
                  <a:lnTo>
                    <a:pt x="420" y="481"/>
                  </a:lnTo>
                  <a:lnTo>
                    <a:pt x="420" y="485"/>
                  </a:lnTo>
                  <a:lnTo>
                    <a:pt x="421" y="488"/>
                  </a:lnTo>
                  <a:lnTo>
                    <a:pt x="421" y="498"/>
                  </a:lnTo>
                  <a:lnTo>
                    <a:pt x="419" y="500"/>
                  </a:lnTo>
                  <a:lnTo>
                    <a:pt x="419" y="501"/>
                  </a:lnTo>
                  <a:lnTo>
                    <a:pt x="417" y="501"/>
                  </a:lnTo>
                  <a:lnTo>
                    <a:pt x="416" y="503"/>
                  </a:lnTo>
                  <a:lnTo>
                    <a:pt x="415" y="503"/>
                  </a:lnTo>
                  <a:lnTo>
                    <a:pt x="411" y="505"/>
                  </a:lnTo>
                  <a:lnTo>
                    <a:pt x="410" y="506"/>
                  </a:lnTo>
                  <a:lnTo>
                    <a:pt x="404" y="513"/>
                  </a:lnTo>
                  <a:lnTo>
                    <a:pt x="403" y="515"/>
                  </a:lnTo>
                  <a:lnTo>
                    <a:pt x="402" y="521"/>
                  </a:lnTo>
                  <a:lnTo>
                    <a:pt x="402" y="522"/>
                  </a:lnTo>
                  <a:lnTo>
                    <a:pt x="401" y="523"/>
                  </a:lnTo>
                  <a:lnTo>
                    <a:pt x="401" y="524"/>
                  </a:lnTo>
                  <a:lnTo>
                    <a:pt x="400" y="524"/>
                  </a:lnTo>
                  <a:lnTo>
                    <a:pt x="397" y="525"/>
                  </a:lnTo>
                  <a:lnTo>
                    <a:pt x="395" y="524"/>
                  </a:lnTo>
                  <a:lnTo>
                    <a:pt x="386" y="525"/>
                  </a:lnTo>
                  <a:lnTo>
                    <a:pt x="384" y="523"/>
                  </a:lnTo>
                  <a:lnTo>
                    <a:pt x="383" y="523"/>
                  </a:lnTo>
                  <a:lnTo>
                    <a:pt x="382" y="522"/>
                  </a:lnTo>
                  <a:lnTo>
                    <a:pt x="382" y="519"/>
                  </a:lnTo>
                  <a:lnTo>
                    <a:pt x="383" y="518"/>
                  </a:lnTo>
                  <a:lnTo>
                    <a:pt x="382" y="517"/>
                  </a:lnTo>
                  <a:lnTo>
                    <a:pt x="382" y="507"/>
                  </a:lnTo>
                  <a:lnTo>
                    <a:pt x="384" y="507"/>
                  </a:lnTo>
                  <a:lnTo>
                    <a:pt x="388" y="506"/>
                  </a:lnTo>
                  <a:lnTo>
                    <a:pt x="389" y="505"/>
                  </a:lnTo>
                  <a:lnTo>
                    <a:pt x="389" y="504"/>
                  </a:lnTo>
                  <a:lnTo>
                    <a:pt x="390" y="501"/>
                  </a:lnTo>
                  <a:lnTo>
                    <a:pt x="392" y="495"/>
                  </a:lnTo>
                  <a:lnTo>
                    <a:pt x="394" y="493"/>
                  </a:lnTo>
                  <a:lnTo>
                    <a:pt x="394" y="491"/>
                  </a:lnTo>
                  <a:lnTo>
                    <a:pt x="390" y="487"/>
                  </a:lnTo>
                  <a:lnTo>
                    <a:pt x="390" y="485"/>
                  </a:lnTo>
                  <a:lnTo>
                    <a:pt x="392" y="485"/>
                  </a:lnTo>
                  <a:lnTo>
                    <a:pt x="396" y="482"/>
                  </a:lnTo>
                  <a:lnTo>
                    <a:pt x="397" y="482"/>
                  </a:lnTo>
                  <a:lnTo>
                    <a:pt x="400" y="481"/>
                  </a:lnTo>
                  <a:lnTo>
                    <a:pt x="402" y="482"/>
                  </a:lnTo>
                  <a:lnTo>
                    <a:pt x="403" y="482"/>
                  </a:lnTo>
                  <a:lnTo>
                    <a:pt x="403" y="481"/>
                  </a:lnTo>
                  <a:lnTo>
                    <a:pt x="404" y="481"/>
                  </a:lnTo>
                  <a:lnTo>
                    <a:pt x="406" y="479"/>
                  </a:lnTo>
                  <a:lnTo>
                    <a:pt x="406" y="478"/>
                  </a:lnTo>
                  <a:lnTo>
                    <a:pt x="407" y="475"/>
                  </a:lnTo>
                  <a:lnTo>
                    <a:pt x="407" y="473"/>
                  </a:lnTo>
                  <a:lnTo>
                    <a:pt x="406" y="472"/>
                  </a:lnTo>
                  <a:lnTo>
                    <a:pt x="406" y="470"/>
                  </a:lnTo>
                  <a:lnTo>
                    <a:pt x="404" y="470"/>
                  </a:lnTo>
                  <a:lnTo>
                    <a:pt x="403" y="469"/>
                  </a:lnTo>
                  <a:lnTo>
                    <a:pt x="403" y="468"/>
                  </a:lnTo>
                  <a:lnTo>
                    <a:pt x="401" y="463"/>
                  </a:lnTo>
                  <a:lnTo>
                    <a:pt x="398" y="450"/>
                  </a:lnTo>
                  <a:lnTo>
                    <a:pt x="398" y="448"/>
                  </a:lnTo>
                  <a:lnTo>
                    <a:pt x="397" y="443"/>
                  </a:lnTo>
                  <a:lnTo>
                    <a:pt x="391" y="437"/>
                  </a:lnTo>
                  <a:lnTo>
                    <a:pt x="391" y="433"/>
                  </a:lnTo>
                  <a:lnTo>
                    <a:pt x="390" y="431"/>
                  </a:lnTo>
                  <a:lnTo>
                    <a:pt x="389" y="430"/>
                  </a:lnTo>
                  <a:lnTo>
                    <a:pt x="389" y="429"/>
                  </a:lnTo>
                  <a:lnTo>
                    <a:pt x="388" y="424"/>
                  </a:lnTo>
                  <a:lnTo>
                    <a:pt x="388" y="418"/>
                  </a:lnTo>
                  <a:lnTo>
                    <a:pt x="385" y="415"/>
                  </a:lnTo>
                  <a:lnTo>
                    <a:pt x="385" y="413"/>
                  </a:lnTo>
                  <a:lnTo>
                    <a:pt x="383" y="412"/>
                  </a:lnTo>
                  <a:lnTo>
                    <a:pt x="383" y="409"/>
                  </a:lnTo>
                  <a:lnTo>
                    <a:pt x="382" y="409"/>
                  </a:lnTo>
                  <a:lnTo>
                    <a:pt x="382" y="408"/>
                  </a:lnTo>
                  <a:lnTo>
                    <a:pt x="377" y="408"/>
                  </a:lnTo>
                  <a:lnTo>
                    <a:pt x="372" y="413"/>
                  </a:lnTo>
                  <a:lnTo>
                    <a:pt x="367" y="411"/>
                  </a:lnTo>
                  <a:lnTo>
                    <a:pt x="366" y="411"/>
                  </a:lnTo>
                  <a:lnTo>
                    <a:pt x="366" y="408"/>
                  </a:lnTo>
                  <a:lnTo>
                    <a:pt x="364" y="406"/>
                  </a:lnTo>
                  <a:lnTo>
                    <a:pt x="363" y="406"/>
                  </a:lnTo>
                  <a:lnTo>
                    <a:pt x="359" y="402"/>
                  </a:lnTo>
                  <a:lnTo>
                    <a:pt x="358" y="404"/>
                  </a:lnTo>
                  <a:lnTo>
                    <a:pt x="357" y="404"/>
                  </a:lnTo>
                  <a:lnTo>
                    <a:pt x="357" y="402"/>
                  </a:lnTo>
                  <a:lnTo>
                    <a:pt x="354" y="400"/>
                  </a:lnTo>
                  <a:lnTo>
                    <a:pt x="352" y="400"/>
                  </a:lnTo>
                  <a:lnTo>
                    <a:pt x="352" y="399"/>
                  </a:lnTo>
                  <a:lnTo>
                    <a:pt x="351" y="399"/>
                  </a:lnTo>
                  <a:lnTo>
                    <a:pt x="351" y="398"/>
                  </a:lnTo>
                  <a:lnTo>
                    <a:pt x="352" y="396"/>
                  </a:lnTo>
                  <a:lnTo>
                    <a:pt x="352" y="394"/>
                  </a:lnTo>
                  <a:lnTo>
                    <a:pt x="353" y="394"/>
                  </a:lnTo>
                  <a:lnTo>
                    <a:pt x="353" y="393"/>
                  </a:lnTo>
                  <a:lnTo>
                    <a:pt x="354" y="393"/>
                  </a:lnTo>
                  <a:lnTo>
                    <a:pt x="354" y="388"/>
                  </a:lnTo>
                  <a:lnTo>
                    <a:pt x="349" y="378"/>
                  </a:lnTo>
                  <a:lnTo>
                    <a:pt x="346" y="375"/>
                  </a:lnTo>
                  <a:lnTo>
                    <a:pt x="345" y="375"/>
                  </a:lnTo>
                  <a:lnTo>
                    <a:pt x="344" y="376"/>
                  </a:lnTo>
                  <a:lnTo>
                    <a:pt x="341" y="376"/>
                  </a:lnTo>
                  <a:lnTo>
                    <a:pt x="341" y="377"/>
                  </a:lnTo>
                  <a:lnTo>
                    <a:pt x="339" y="376"/>
                  </a:lnTo>
                  <a:lnTo>
                    <a:pt x="339" y="377"/>
                  </a:lnTo>
                  <a:lnTo>
                    <a:pt x="336" y="378"/>
                  </a:lnTo>
                  <a:lnTo>
                    <a:pt x="334" y="378"/>
                  </a:lnTo>
                  <a:lnTo>
                    <a:pt x="333" y="377"/>
                  </a:lnTo>
                  <a:lnTo>
                    <a:pt x="333" y="378"/>
                  </a:lnTo>
                  <a:lnTo>
                    <a:pt x="330" y="378"/>
                  </a:lnTo>
                  <a:lnTo>
                    <a:pt x="329" y="380"/>
                  </a:lnTo>
                  <a:lnTo>
                    <a:pt x="328" y="380"/>
                  </a:lnTo>
                  <a:lnTo>
                    <a:pt x="327" y="381"/>
                  </a:lnTo>
                  <a:lnTo>
                    <a:pt x="327" y="378"/>
                  </a:lnTo>
                  <a:lnTo>
                    <a:pt x="328" y="377"/>
                  </a:lnTo>
                  <a:lnTo>
                    <a:pt x="329" y="377"/>
                  </a:lnTo>
                  <a:lnTo>
                    <a:pt x="329" y="376"/>
                  </a:lnTo>
                  <a:lnTo>
                    <a:pt x="332" y="375"/>
                  </a:lnTo>
                  <a:lnTo>
                    <a:pt x="333" y="374"/>
                  </a:lnTo>
                  <a:lnTo>
                    <a:pt x="333" y="372"/>
                  </a:lnTo>
                  <a:lnTo>
                    <a:pt x="332" y="371"/>
                  </a:lnTo>
                  <a:lnTo>
                    <a:pt x="332" y="370"/>
                  </a:lnTo>
                  <a:lnTo>
                    <a:pt x="330" y="371"/>
                  </a:lnTo>
                  <a:lnTo>
                    <a:pt x="328" y="369"/>
                  </a:lnTo>
                  <a:lnTo>
                    <a:pt x="327" y="369"/>
                  </a:lnTo>
                  <a:lnTo>
                    <a:pt x="326" y="366"/>
                  </a:lnTo>
                  <a:lnTo>
                    <a:pt x="322" y="366"/>
                  </a:lnTo>
                  <a:lnTo>
                    <a:pt x="321" y="368"/>
                  </a:lnTo>
                  <a:lnTo>
                    <a:pt x="319" y="368"/>
                  </a:lnTo>
                  <a:lnTo>
                    <a:pt x="317" y="366"/>
                  </a:lnTo>
                  <a:lnTo>
                    <a:pt x="316" y="366"/>
                  </a:lnTo>
                  <a:lnTo>
                    <a:pt x="316" y="369"/>
                  </a:lnTo>
                  <a:lnTo>
                    <a:pt x="315" y="369"/>
                  </a:lnTo>
                  <a:lnTo>
                    <a:pt x="315" y="364"/>
                  </a:lnTo>
                  <a:lnTo>
                    <a:pt x="311" y="357"/>
                  </a:lnTo>
                  <a:lnTo>
                    <a:pt x="310" y="356"/>
                  </a:lnTo>
                  <a:lnTo>
                    <a:pt x="309" y="356"/>
                  </a:lnTo>
                  <a:lnTo>
                    <a:pt x="309" y="353"/>
                  </a:lnTo>
                  <a:lnTo>
                    <a:pt x="307" y="349"/>
                  </a:lnTo>
                  <a:lnTo>
                    <a:pt x="304" y="345"/>
                  </a:lnTo>
                  <a:lnTo>
                    <a:pt x="301" y="343"/>
                  </a:lnTo>
                  <a:lnTo>
                    <a:pt x="296" y="343"/>
                  </a:lnTo>
                  <a:lnTo>
                    <a:pt x="295" y="344"/>
                  </a:lnTo>
                  <a:lnTo>
                    <a:pt x="295" y="345"/>
                  </a:lnTo>
                  <a:lnTo>
                    <a:pt x="291" y="345"/>
                  </a:lnTo>
                  <a:lnTo>
                    <a:pt x="291" y="344"/>
                  </a:lnTo>
                  <a:lnTo>
                    <a:pt x="284" y="340"/>
                  </a:lnTo>
                  <a:lnTo>
                    <a:pt x="283" y="340"/>
                  </a:lnTo>
                  <a:lnTo>
                    <a:pt x="279" y="341"/>
                  </a:lnTo>
                  <a:lnTo>
                    <a:pt x="278" y="341"/>
                  </a:lnTo>
                  <a:lnTo>
                    <a:pt x="277" y="343"/>
                  </a:lnTo>
                  <a:lnTo>
                    <a:pt x="276" y="343"/>
                  </a:lnTo>
                  <a:lnTo>
                    <a:pt x="273" y="345"/>
                  </a:lnTo>
                  <a:lnTo>
                    <a:pt x="272" y="344"/>
                  </a:lnTo>
                  <a:lnTo>
                    <a:pt x="272" y="343"/>
                  </a:lnTo>
                  <a:lnTo>
                    <a:pt x="271" y="341"/>
                  </a:lnTo>
                  <a:lnTo>
                    <a:pt x="270" y="339"/>
                  </a:lnTo>
                  <a:lnTo>
                    <a:pt x="267" y="335"/>
                  </a:lnTo>
                  <a:lnTo>
                    <a:pt x="266" y="334"/>
                  </a:lnTo>
                  <a:lnTo>
                    <a:pt x="265" y="334"/>
                  </a:lnTo>
                  <a:lnTo>
                    <a:pt x="264" y="333"/>
                  </a:lnTo>
                  <a:lnTo>
                    <a:pt x="260" y="333"/>
                  </a:lnTo>
                  <a:lnTo>
                    <a:pt x="257" y="332"/>
                  </a:lnTo>
                  <a:lnTo>
                    <a:pt x="255" y="331"/>
                  </a:lnTo>
                  <a:lnTo>
                    <a:pt x="255" y="332"/>
                  </a:lnTo>
                  <a:lnTo>
                    <a:pt x="254" y="332"/>
                  </a:lnTo>
                  <a:lnTo>
                    <a:pt x="252" y="327"/>
                  </a:lnTo>
                  <a:lnTo>
                    <a:pt x="247" y="321"/>
                  </a:lnTo>
                  <a:lnTo>
                    <a:pt x="242" y="318"/>
                  </a:lnTo>
                  <a:lnTo>
                    <a:pt x="241" y="316"/>
                  </a:lnTo>
                  <a:lnTo>
                    <a:pt x="239" y="316"/>
                  </a:lnTo>
                  <a:lnTo>
                    <a:pt x="239" y="315"/>
                  </a:lnTo>
                  <a:lnTo>
                    <a:pt x="237" y="315"/>
                  </a:lnTo>
                  <a:lnTo>
                    <a:pt x="237" y="310"/>
                  </a:lnTo>
                  <a:lnTo>
                    <a:pt x="229" y="302"/>
                  </a:lnTo>
                  <a:lnTo>
                    <a:pt x="229" y="301"/>
                  </a:lnTo>
                  <a:lnTo>
                    <a:pt x="228" y="301"/>
                  </a:lnTo>
                  <a:lnTo>
                    <a:pt x="226" y="298"/>
                  </a:lnTo>
                  <a:lnTo>
                    <a:pt x="221" y="298"/>
                  </a:lnTo>
                  <a:lnTo>
                    <a:pt x="221" y="297"/>
                  </a:lnTo>
                  <a:lnTo>
                    <a:pt x="220" y="296"/>
                  </a:lnTo>
                  <a:lnTo>
                    <a:pt x="218" y="296"/>
                  </a:lnTo>
                  <a:lnTo>
                    <a:pt x="218" y="295"/>
                  </a:lnTo>
                  <a:lnTo>
                    <a:pt x="217" y="294"/>
                  </a:lnTo>
                  <a:lnTo>
                    <a:pt x="217" y="291"/>
                  </a:lnTo>
                  <a:lnTo>
                    <a:pt x="215" y="286"/>
                  </a:lnTo>
                  <a:lnTo>
                    <a:pt x="209" y="280"/>
                  </a:lnTo>
                  <a:lnTo>
                    <a:pt x="206" y="280"/>
                  </a:lnTo>
                  <a:lnTo>
                    <a:pt x="204" y="279"/>
                  </a:lnTo>
                  <a:lnTo>
                    <a:pt x="203" y="278"/>
                  </a:lnTo>
                  <a:lnTo>
                    <a:pt x="201" y="278"/>
                  </a:lnTo>
                  <a:lnTo>
                    <a:pt x="197" y="277"/>
                  </a:lnTo>
                  <a:lnTo>
                    <a:pt x="195" y="277"/>
                  </a:lnTo>
                  <a:lnTo>
                    <a:pt x="195" y="278"/>
                  </a:lnTo>
                  <a:lnTo>
                    <a:pt x="193" y="279"/>
                  </a:lnTo>
                  <a:lnTo>
                    <a:pt x="192" y="279"/>
                  </a:lnTo>
                  <a:lnTo>
                    <a:pt x="191" y="278"/>
                  </a:lnTo>
                  <a:lnTo>
                    <a:pt x="190" y="278"/>
                  </a:lnTo>
                  <a:lnTo>
                    <a:pt x="190" y="276"/>
                  </a:lnTo>
                  <a:lnTo>
                    <a:pt x="193" y="276"/>
                  </a:lnTo>
                  <a:lnTo>
                    <a:pt x="193" y="275"/>
                  </a:lnTo>
                  <a:lnTo>
                    <a:pt x="195" y="273"/>
                  </a:lnTo>
                  <a:lnTo>
                    <a:pt x="195" y="272"/>
                  </a:lnTo>
                  <a:lnTo>
                    <a:pt x="193" y="271"/>
                  </a:lnTo>
                  <a:lnTo>
                    <a:pt x="193" y="270"/>
                  </a:lnTo>
                  <a:lnTo>
                    <a:pt x="192" y="269"/>
                  </a:lnTo>
                  <a:lnTo>
                    <a:pt x="191" y="269"/>
                  </a:lnTo>
                  <a:lnTo>
                    <a:pt x="191" y="267"/>
                  </a:lnTo>
                  <a:lnTo>
                    <a:pt x="190" y="266"/>
                  </a:lnTo>
                  <a:lnTo>
                    <a:pt x="190" y="265"/>
                  </a:lnTo>
                  <a:lnTo>
                    <a:pt x="189" y="264"/>
                  </a:lnTo>
                  <a:lnTo>
                    <a:pt x="186" y="263"/>
                  </a:lnTo>
                  <a:lnTo>
                    <a:pt x="186" y="261"/>
                  </a:lnTo>
                  <a:lnTo>
                    <a:pt x="185" y="260"/>
                  </a:lnTo>
                  <a:lnTo>
                    <a:pt x="184" y="258"/>
                  </a:lnTo>
                  <a:lnTo>
                    <a:pt x="181" y="257"/>
                  </a:lnTo>
                  <a:lnTo>
                    <a:pt x="174" y="255"/>
                  </a:lnTo>
                  <a:lnTo>
                    <a:pt x="177" y="253"/>
                  </a:lnTo>
                  <a:lnTo>
                    <a:pt x="177" y="249"/>
                  </a:lnTo>
                  <a:lnTo>
                    <a:pt x="175" y="248"/>
                  </a:lnTo>
                  <a:lnTo>
                    <a:pt x="171" y="246"/>
                  </a:lnTo>
                  <a:lnTo>
                    <a:pt x="168" y="246"/>
                  </a:lnTo>
                  <a:lnTo>
                    <a:pt x="166" y="248"/>
                  </a:lnTo>
                  <a:lnTo>
                    <a:pt x="165" y="247"/>
                  </a:lnTo>
                  <a:lnTo>
                    <a:pt x="164" y="245"/>
                  </a:lnTo>
                  <a:lnTo>
                    <a:pt x="166" y="242"/>
                  </a:lnTo>
                  <a:lnTo>
                    <a:pt x="167" y="239"/>
                  </a:lnTo>
                  <a:lnTo>
                    <a:pt x="166" y="239"/>
                  </a:lnTo>
                  <a:lnTo>
                    <a:pt x="166" y="237"/>
                  </a:lnTo>
                  <a:lnTo>
                    <a:pt x="167" y="236"/>
                  </a:lnTo>
                  <a:lnTo>
                    <a:pt x="167" y="234"/>
                  </a:lnTo>
                  <a:lnTo>
                    <a:pt x="166" y="233"/>
                  </a:lnTo>
                  <a:lnTo>
                    <a:pt x="166" y="228"/>
                  </a:lnTo>
                  <a:lnTo>
                    <a:pt x="162" y="221"/>
                  </a:lnTo>
                  <a:lnTo>
                    <a:pt x="160" y="217"/>
                  </a:lnTo>
                  <a:lnTo>
                    <a:pt x="159" y="217"/>
                  </a:lnTo>
                  <a:lnTo>
                    <a:pt x="158" y="216"/>
                  </a:lnTo>
                  <a:lnTo>
                    <a:pt x="158" y="215"/>
                  </a:lnTo>
                  <a:lnTo>
                    <a:pt x="156" y="211"/>
                  </a:lnTo>
                  <a:lnTo>
                    <a:pt x="155" y="197"/>
                  </a:lnTo>
                  <a:lnTo>
                    <a:pt x="154" y="194"/>
                  </a:lnTo>
                  <a:lnTo>
                    <a:pt x="153" y="190"/>
                  </a:lnTo>
                  <a:lnTo>
                    <a:pt x="152" y="189"/>
                  </a:lnTo>
                  <a:lnTo>
                    <a:pt x="149" y="187"/>
                  </a:lnTo>
                  <a:lnTo>
                    <a:pt x="148" y="185"/>
                  </a:lnTo>
                  <a:lnTo>
                    <a:pt x="148" y="184"/>
                  </a:lnTo>
                  <a:lnTo>
                    <a:pt x="147" y="184"/>
                  </a:lnTo>
                  <a:lnTo>
                    <a:pt x="146" y="183"/>
                  </a:lnTo>
                  <a:lnTo>
                    <a:pt x="141" y="183"/>
                  </a:lnTo>
                  <a:lnTo>
                    <a:pt x="137" y="179"/>
                  </a:lnTo>
                  <a:lnTo>
                    <a:pt x="136" y="179"/>
                  </a:lnTo>
                  <a:lnTo>
                    <a:pt x="137" y="180"/>
                  </a:lnTo>
                  <a:lnTo>
                    <a:pt x="136" y="180"/>
                  </a:lnTo>
                  <a:lnTo>
                    <a:pt x="136" y="181"/>
                  </a:lnTo>
                  <a:lnTo>
                    <a:pt x="134" y="181"/>
                  </a:lnTo>
                  <a:lnTo>
                    <a:pt x="133" y="179"/>
                  </a:lnTo>
                  <a:lnTo>
                    <a:pt x="131" y="179"/>
                  </a:lnTo>
                  <a:lnTo>
                    <a:pt x="130" y="178"/>
                  </a:lnTo>
                  <a:lnTo>
                    <a:pt x="129" y="178"/>
                  </a:lnTo>
                  <a:lnTo>
                    <a:pt x="125" y="174"/>
                  </a:lnTo>
                  <a:lnTo>
                    <a:pt x="123" y="173"/>
                  </a:lnTo>
                  <a:lnTo>
                    <a:pt x="122" y="172"/>
                  </a:lnTo>
                  <a:lnTo>
                    <a:pt x="121" y="172"/>
                  </a:lnTo>
                  <a:lnTo>
                    <a:pt x="119" y="171"/>
                  </a:lnTo>
                  <a:lnTo>
                    <a:pt x="117" y="169"/>
                  </a:lnTo>
                  <a:lnTo>
                    <a:pt x="117" y="168"/>
                  </a:lnTo>
                  <a:lnTo>
                    <a:pt x="112" y="166"/>
                  </a:lnTo>
                  <a:lnTo>
                    <a:pt x="111" y="165"/>
                  </a:lnTo>
                  <a:lnTo>
                    <a:pt x="111" y="166"/>
                  </a:lnTo>
                  <a:lnTo>
                    <a:pt x="110" y="167"/>
                  </a:lnTo>
                  <a:lnTo>
                    <a:pt x="109" y="167"/>
                  </a:lnTo>
                  <a:lnTo>
                    <a:pt x="108" y="166"/>
                  </a:lnTo>
                  <a:lnTo>
                    <a:pt x="108" y="165"/>
                  </a:lnTo>
                  <a:lnTo>
                    <a:pt x="106" y="163"/>
                  </a:lnTo>
                  <a:lnTo>
                    <a:pt x="102" y="162"/>
                  </a:lnTo>
                  <a:lnTo>
                    <a:pt x="99" y="162"/>
                  </a:lnTo>
                  <a:lnTo>
                    <a:pt x="98" y="161"/>
                  </a:lnTo>
                  <a:lnTo>
                    <a:pt x="94" y="161"/>
                  </a:lnTo>
                  <a:lnTo>
                    <a:pt x="94" y="160"/>
                  </a:lnTo>
                  <a:lnTo>
                    <a:pt x="91" y="160"/>
                  </a:lnTo>
                  <a:lnTo>
                    <a:pt x="90" y="161"/>
                  </a:lnTo>
                  <a:lnTo>
                    <a:pt x="88" y="161"/>
                  </a:lnTo>
                  <a:lnTo>
                    <a:pt x="88" y="162"/>
                  </a:lnTo>
                  <a:lnTo>
                    <a:pt x="87" y="162"/>
                  </a:lnTo>
                  <a:lnTo>
                    <a:pt x="85" y="165"/>
                  </a:lnTo>
                  <a:lnTo>
                    <a:pt x="84" y="165"/>
                  </a:lnTo>
                  <a:lnTo>
                    <a:pt x="83" y="166"/>
                  </a:lnTo>
                  <a:lnTo>
                    <a:pt x="79" y="168"/>
                  </a:lnTo>
                  <a:lnTo>
                    <a:pt x="78" y="169"/>
                  </a:lnTo>
                  <a:lnTo>
                    <a:pt x="79" y="169"/>
                  </a:lnTo>
                  <a:lnTo>
                    <a:pt x="78" y="171"/>
                  </a:lnTo>
                  <a:lnTo>
                    <a:pt x="78" y="172"/>
                  </a:lnTo>
                  <a:lnTo>
                    <a:pt x="77" y="172"/>
                  </a:lnTo>
                  <a:lnTo>
                    <a:pt x="77" y="175"/>
                  </a:lnTo>
                  <a:lnTo>
                    <a:pt x="75" y="175"/>
                  </a:lnTo>
                  <a:lnTo>
                    <a:pt x="73" y="177"/>
                  </a:lnTo>
                  <a:lnTo>
                    <a:pt x="72" y="177"/>
                  </a:lnTo>
                  <a:lnTo>
                    <a:pt x="69" y="179"/>
                  </a:lnTo>
                  <a:lnTo>
                    <a:pt x="69" y="183"/>
                  </a:lnTo>
                  <a:lnTo>
                    <a:pt x="68" y="183"/>
                  </a:lnTo>
                  <a:lnTo>
                    <a:pt x="67" y="185"/>
                  </a:lnTo>
                  <a:lnTo>
                    <a:pt x="66" y="186"/>
                  </a:lnTo>
                  <a:lnTo>
                    <a:pt x="67" y="187"/>
                  </a:lnTo>
                  <a:lnTo>
                    <a:pt x="67" y="189"/>
                  </a:lnTo>
                  <a:lnTo>
                    <a:pt x="66" y="189"/>
                  </a:lnTo>
                  <a:lnTo>
                    <a:pt x="65" y="190"/>
                  </a:lnTo>
                  <a:lnTo>
                    <a:pt x="63" y="190"/>
                  </a:lnTo>
                  <a:lnTo>
                    <a:pt x="63" y="191"/>
                  </a:lnTo>
                  <a:lnTo>
                    <a:pt x="62" y="191"/>
                  </a:lnTo>
                  <a:lnTo>
                    <a:pt x="62" y="192"/>
                  </a:lnTo>
                  <a:lnTo>
                    <a:pt x="61" y="192"/>
                  </a:lnTo>
                  <a:lnTo>
                    <a:pt x="57" y="194"/>
                  </a:lnTo>
                  <a:lnTo>
                    <a:pt x="50" y="196"/>
                  </a:lnTo>
                  <a:lnTo>
                    <a:pt x="48" y="197"/>
                  </a:lnTo>
                  <a:lnTo>
                    <a:pt x="47" y="198"/>
                  </a:lnTo>
                  <a:lnTo>
                    <a:pt x="38" y="198"/>
                  </a:lnTo>
                  <a:lnTo>
                    <a:pt x="37" y="194"/>
                  </a:lnTo>
                  <a:lnTo>
                    <a:pt x="37" y="193"/>
                  </a:lnTo>
                  <a:lnTo>
                    <a:pt x="38" y="192"/>
                  </a:lnTo>
                  <a:lnTo>
                    <a:pt x="40" y="190"/>
                  </a:lnTo>
                  <a:lnTo>
                    <a:pt x="41" y="189"/>
                  </a:lnTo>
                  <a:lnTo>
                    <a:pt x="43" y="187"/>
                  </a:lnTo>
                  <a:lnTo>
                    <a:pt x="44" y="186"/>
                  </a:lnTo>
                  <a:lnTo>
                    <a:pt x="44" y="184"/>
                  </a:lnTo>
                  <a:lnTo>
                    <a:pt x="47" y="181"/>
                  </a:lnTo>
                  <a:lnTo>
                    <a:pt x="47" y="180"/>
                  </a:lnTo>
                  <a:lnTo>
                    <a:pt x="44" y="178"/>
                  </a:lnTo>
                  <a:lnTo>
                    <a:pt x="44" y="175"/>
                  </a:lnTo>
                  <a:lnTo>
                    <a:pt x="43" y="175"/>
                  </a:lnTo>
                  <a:lnTo>
                    <a:pt x="42" y="177"/>
                  </a:lnTo>
                  <a:lnTo>
                    <a:pt x="41" y="177"/>
                  </a:lnTo>
                  <a:lnTo>
                    <a:pt x="34" y="178"/>
                  </a:lnTo>
                  <a:lnTo>
                    <a:pt x="30" y="178"/>
                  </a:lnTo>
                  <a:lnTo>
                    <a:pt x="30" y="177"/>
                  </a:lnTo>
                  <a:lnTo>
                    <a:pt x="28" y="177"/>
                  </a:lnTo>
                  <a:lnTo>
                    <a:pt x="23" y="173"/>
                  </a:lnTo>
                  <a:lnTo>
                    <a:pt x="22" y="173"/>
                  </a:lnTo>
                  <a:lnTo>
                    <a:pt x="19" y="172"/>
                  </a:lnTo>
                  <a:lnTo>
                    <a:pt x="17" y="172"/>
                  </a:lnTo>
                  <a:lnTo>
                    <a:pt x="16" y="171"/>
                  </a:lnTo>
                  <a:lnTo>
                    <a:pt x="16" y="169"/>
                  </a:lnTo>
                  <a:lnTo>
                    <a:pt x="15" y="168"/>
                  </a:lnTo>
                  <a:lnTo>
                    <a:pt x="13" y="168"/>
                  </a:lnTo>
                  <a:lnTo>
                    <a:pt x="13" y="166"/>
                  </a:lnTo>
                  <a:lnTo>
                    <a:pt x="12" y="165"/>
                  </a:lnTo>
                  <a:lnTo>
                    <a:pt x="12" y="161"/>
                  </a:lnTo>
                  <a:lnTo>
                    <a:pt x="13" y="160"/>
                  </a:lnTo>
                  <a:lnTo>
                    <a:pt x="11" y="157"/>
                  </a:lnTo>
                  <a:lnTo>
                    <a:pt x="11" y="156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1"/>
                  </a:lnTo>
                  <a:lnTo>
                    <a:pt x="15" y="149"/>
                  </a:lnTo>
                  <a:lnTo>
                    <a:pt x="15" y="147"/>
                  </a:lnTo>
                  <a:lnTo>
                    <a:pt x="17" y="144"/>
                  </a:lnTo>
                  <a:lnTo>
                    <a:pt x="19" y="146"/>
                  </a:lnTo>
                  <a:lnTo>
                    <a:pt x="19" y="144"/>
                  </a:lnTo>
                  <a:lnTo>
                    <a:pt x="18" y="142"/>
                  </a:lnTo>
                  <a:lnTo>
                    <a:pt x="18" y="140"/>
                  </a:lnTo>
                  <a:lnTo>
                    <a:pt x="17" y="138"/>
                  </a:lnTo>
                  <a:lnTo>
                    <a:pt x="17" y="136"/>
                  </a:lnTo>
                  <a:lnTo>
                    <a:pt x="15" y="135"/>
                  </a:lnTo>
                  <a:lnTo>
                    <a:pt x="11" y="135"/>
                  </a:lnTo>
                  <a:lnTo>
                    <a:pt x="7" y="134"/>
                  </a:lnTo>
                  <a:lnTo>
                    <a:pt x="6" y="132"/>
                  </a:lnTo>
                  <a:lnTo>
                    <a:pt x="6" y="128"/>
                  </a:lnTo>
                  <a:lnTo>
                    <a:pt x="5" y="125"/>
                  </a:lnTo>
                  <a:lnTo>
                    <a:pt x="3" y="125"/>
                  </a:lnTo>
                  <a:lnTo>
                    <a:pt x="3" y="124"/>
                  </a:lnTo>
                  <a:lnTo>
                    <a:pt x="1" y="123"/>
                  </a:lnTo>
                  <a:lnTo>
                    <a:pt x="1" y="122"/>
                  </a:lnTo>
                  <a:lnTo>
                    <a:pt x="0" y="120"/>
                  </a:lnTo>
                  <a:lnTo>
                    <a:pt x="3" y="118"/>
                  </a:lnTo>
                  <a:lnTo>
                    <a:pt x="5" y="118"/>
                  </a:lnTo>
                  <a:lnTo>
                    <a:pt x="6" y="117"/>
                  </a:lnTo>
                  <a:lnTo>
                    <a:pt x="7" y="117"/>
                  </a:lnTo>
                  <a:lnTo>
                    <a:pt x="9" y="118"/>
                  </a:lnTo>
                  <a:lnTo>
                    <a:pt x="11" y="119"/>
                  </a:lnTo>
                  <a:lnTo>
                    <a:pt x="12" y="118"/>
                  </a:lnTo>
                  <a:lnTo>
                    <a:pt x="12" y="117"/>
                  </a:lnTo>
                  <a:lnTo>
                    <a:pt x="13" y="117"/>
                  </a:lnTo>
                  <a:lnTo>
                    <a:pt x="15" y="116"/>
                  </a:lnTo>
                  <a:lnTo>
                    <a:pt x="15" y="114"/>
                  </a:lnTo>
                  <a:lnTo>
                    <a:pt x="16" y="114"/>
                  </a:lnTo>
                  <a:lnTo>
                    <a:pt x="17" y="113"/>
                  </a:lnTo>
                  <a:lnTo>
                    <a:pt x="19" y="113"/>
                  </a:lnTo>
                  <a:lnTo>
                    <a:pt x="22" y="111"/>
                  </a:lnTo>
                  <a:lnTo>
                    <a:pt x="22" y="107"/>
                  </a:lnTo>
                  <a:lnTo>
                    <a:pt x="23" y="105"/>
                  </a:lnTo>
                  <a:lnTo>
                    <a:pt x="24" y="104"/>
                  </a:lnTo>
                  <a:lnTo>
                    <a:pt x="24" y="101"/>
                  </a:lnTo>
                  <a:lnTo>
                    <a:pt x="22" y="101"/>
                  </a:lnTo>
                  <a:lnTo>
                    <a:pt x="22" y="100"/>
                  </a:lnTo>
                  <a:lnTo>
                    <a:pt x="21" y="100"/>
                  </a:lnTo>
                  <a:lnTo>
                    <a:pt x="21" y="98"/>
                  </a:lnTo>
                  <a:lnTo>
                    <a:pt x="18" y="97"/>
                  </a:lnTo>
                  <a:lnTo>
                    <a:pt x="17" y="95"/>
                  </a:lnTo>
                  <a:lnTo>
                    <a:pt x="16" y="95"/>
                  </a:lnTo>
                  <a:lnTo>
                    <a:pt x="16" y="88"/>
                  </a:lnTo>
                  <a:lnTo>
                    <a:pt x="13" y="87"/>
                  </a:lnTo>
                  <a:lnTo>
                    <a:pt x="12" y="86"/>
                  </a:lnTo>
                  <a:lnTo>
                    <a:pt x="11" y="86"/>
                  </a:lnTo>
                  <a:lnTo>
                    <a:pt x="9" y="83"/>
                  </a:lnTo>
                  <a:lnTo>
                    <a:pt x="9" y="76"/>
                  </a:lnTo>
                  <a:lnTo>
                    <a:pt x="11" y="76"/>
                  </a:lnTo>
                  <a:lnTo>
                    <a:pt x="11" y="75"/>
                  </a:lnTo>
                  <a:lnTo>
                    <a:pt x="12" y="76"/>
                  </a:lnTo>
                  <a:lnTo>
                    <a:pt x="13" y="76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8" y="71"/>
                  </a:lnTo>
                  <a:lnTo>
                    <a:pt x="18" y="70"/>
                  </a:lnTo>
                  <a:lnTo>
                    <a:pt x="21" y="73"/>
                  </a:lnTo>
                  <a:lnTo>
                    <a:pt x="21" y="74"/>
                  </a:lnTo>
                  <a:lnTo>
                    <a:pt x="25" y="74"/>
                  </a:lnTo>
                  <a:lnTo>
                    <a:pt x="28" y="73"/>
                  </a:lnTo>
                  <a:lnTo>
                    <a:pt x="29" y="71"/>
                  </a:lnTo>
                  <a:lnTo>
                    <a:pt x="34" y="71"/>
                  </a:lnTo>
                  <a:lnTo>
                    <a:pt x="36" y="69"/>
                  </a:lnTo>
                  <a:lnTo>
                    <a:pt x="38" y="69"/>
                  </a:lnTo>
                  <a:lnTo>
                    <a:pt x="38" y="68"/>
                  </a:lnTo>
                  <a:lnTo>
                    <a:pt x="40" y="68"/>
                  </a:lnTo>
                  <a:lnTo>
                    <a:pt x="40" y="67"/>
                  </a:lnTo>
                  <a:lnTo>
                    <a:pt x="44" y="68"/>
                  </a:lnTo>
                  <a:lnTo>
                    <a:pt x="47" y="70"/>
                  </a:lnTo>
                  <a:lnTo>
                    <a:pt x="48" y="70"/>
                  </a:lnTo>
                  <a:lnTo>
                    <a:pt x="50" y="71"/>
                  </a:lnTo>
                  <a:lnTo>
                    <a:pt x="53" y="71"/>
                  </a:lnTo>
                  <a:lnTo>
                    <a:pt x="53" y="70"/>
                  </a:lnTo>
                  <a:lnTo>
                    <a:pt x="54" y="68"/>
                  </a:lnTo>
                  <a:lnTo>
                    <a:pt x="55" y="68"/>
                  </a:lnTo>
                  <a:lnTo>
                    <a:pt x="59" y="67"/>
                  </a:lnTo>
                  <a:lnTo>
                    <a:pt x="60" y="65"/>
                  </a:lnTo>
                  <a:lnTo>
                    <a:pt x="60" y="62"/>
                  </a:lnTo>
                  <a:lnTo>
                    <a:pt x="61" y="61"/>
                  </a:lnTo>
                  <a:lnTo>
                    <a:pt x="62" y="61"/>
                  </a:lnTo>
                  <a:lnTo>
                    <a:pt x="65" y="58"/>
                  </a:lnTo>
                  <a:lnTo>
                    <a:pt x="65" y="55"/>
                  </a:lnTo>
                  <a:lnTo>
                    <a:pt x="63" y="52"/>
                  </a:lnTo>
                  <a:lnTo>
                    <a:pt x="62" y="51"/>
                  </a:lnTo>
                  <a:lnTo>
                    <a:pt x="62" y="50"/>
                  </a:lnTo>
                  <a:lnTo>
                    <a:pt x="63" y="50"/>
                  </a:lnTo>
                  <a:lnTo>
                    <a:pt x="63" y="49"/>
                  </a:lnTo>
                  <a:lnTo>
                    <a:pt x="65" y="49"/>
                  </a:lnTo>
                  <a:lnTo>
                    <a:pt x="67" y="48"/>
                  </a:lnTo>
                  <a:lnTo>
                    <a:pt x="71" y="44"/>
                  </a:lnTo>
                  <a:lnTo>
                    <a:pt x="72" y="44"/>
                  </a:lnTo>
                  <a:lnTo>
                    <a:pt x="72" y="40"/>
                  </a:lnTo>
                  <a:lnTo>
                    <a:pt x="73" y="40"/>
                  </a:lnTo>
                  <a:lnTo>
                    <a:pt x="74" y="39"/>
                  </a:lnTo>
                  <a:lnTo>
                    <a:pt x="78" y="39"/>
                  </a:lnTo>
                  <a:lnTo>
                    <a:pt x="78" y="52"/>
                  </a:lnTo>
                  <a:lnTo>
                    <a:pt x="79" y="52"/>
                  </a:lnTo>
                  <a:lnTo>
                    <a:pt x="80" y="54"/>
                  </a:lnTo>
                  <a:lnTo>
                    <a:pt x="81" y="54"/>
                  </a:lnTo>
                  <a:lnTo>
                    <a:pt x="83" y="55"/>
                  </a:lnTo>
                  <a:lnTo>
                    <a:pt x="85" y="58"/>
                  </a:lnTo>
                  <a:lnTo>
                    <a:pt x="85" y="60"/>
                  </a:lnTo>
                  <a:lnTo>
                    <a:pt x="86" y="60"/>
                  </a:lnTo>
                  <a:lnTo>
                    <a:pt x="88" y="61"/>
                  </a:lnTo>
                  <a:lnTo>
                    <a:pt x="90" y="61"/>
                  </a:lnTo>
                  <a:lnTo>
                    <a:pt x="90" y="60"/>
                  </a:lnTo>
                  <a:lnTo>
                    <a:pt x="91" y="60"/>
                  </a:lnTo>
                  <a:lnTo>
                    <a:pt x="91" y="61"/>
                  </a:lnTo>
                  <a:lnTo>
                    <a:pt x="93" y="61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2" y="67"/>
                  </a:lnTo>
                  <a:lnTo>
                    <a:pt x="92" y="68"/>
                  </a:lnTo>
                  <a:lnTo>
                    <a:pt x="93" y="68"/>
                  </a:lnTo>
                  <a:lnTo>
                    <a:pt x="96" y="69"/>
                  </a:lnTo>
                  <a:lnTo>
                    <a:pt x="97" y="70"/>
                  </a:lnTo>
                  <a:lnTo>
                    <a:pt x="97" y="71"/>
                  </a:lnTo>
                  <a:lnTo>
                    <a:pt x="98" y="73"/>
                  </a:lnTo>
                  <a:lnTo>
                    <a:pt x="98" y="76"/>
                  </a:lnTo>
                  <a:lnTo>
                    <a:pt x="99" y="76"/>
                  </a:lnTo>
                  <a:lnTo>
                    <a:pt x="100" y="77"/>
                  </a:lnTo>
                  <a:lnTo>
                    <a:pt x="102" y="77"/>
                  </a:lnTo>
                  <a:lnTo>
                    <a:pt x="103" y="75"/>
                  </a:lnTo>
                  <a:lnTo>
                    <a:pt x="104" y="74"/>
                  </a:lnTo>
                  <a:lnTo>
                    <a:pt x="104" y="71"/>
                  </a:lnTo>
                  <a:lnTo>
                    <a:pt x="103" y="71"/>
                  </a:lnTo>
                  <a:lnTo>
                    <a:pt x="102" y="70"/>
                  </a:lnTo>
                  <a:lnTo>
                    <a:pt x="102" y="69"/>
                  </a:lnTo>
                  <a:lnTo>
                    <a:pt x="100" y="69"/>
                  </a:lnTo>
                  <a:lnTo>
                    <a:pt x="100" y="68"/>
                  </a:lnTo>
                  <a:lnTo>
                    <a:pt x="103" y="67"/>
                  </a:lnTo>
                  <a:lnTo>
                    <a:pt x="102" y="64"/>
                  </a:lnTo>
                  <a:lnTo>
                    <a:pt x="103" y="63"/>
                  </a:lnTo>
                  <a:lnTo>
                    <a:pt x="104" y="63"/>
                  </a:lnTo>
                  <a:lnTo>
                    <a:pt x="104" y="62"/>
                  </a:lnTo>
                  <a:lnTo>
                    <a:pt x="105" y="61"/>
                  </a:lnTo>
                  <a:lnTo>
                    <a:pt x="104" y="60"/>
                  </a:lnTo>
                  <a:lnTo>
                    <a:pt x="105" y="60"/>
                  </a:lnTo>
                  <a:lnTo>
                    <a:pt x="105" y="58"/>
                  </a:lnTo>
                  <a:lnTo>
                    <a:pt x="109" y="56"/>
                  </a:lnTo>
                  <a:lnTo>
                    <a:pt x="109" y="54"/>
                  </a:lnTo>
                  <a:lnTo>
                    <a:pt x="110" y="54"/>
                  </a:lnTo>
                  <a:lnTo>
                    <a:pt x="111" y="52"/>
                  </a:lnTo>
                  <a:lnTo>
                    <a:pt x="114" y="48"/>
                  </a:lnTo>
                  <a:lnTo>
                    <a:pt x="114" y="45"/>
                  </a:lnTo>
                  <a:lnTo>
                    <a:pt x="112" y="43"/>
                  </a:lnTo>
                  <a:lnTo>
                    <a:pt x="112" y="40"/>
                  </a:lnTo>
                  <a:lnTo>
                    <a:pt x="111" y="39"/>
                  </a:lnTo>
                  <a:lnTo>
                    <a:pt x="112" y="38"/>
                  </a:lnTo>
                  <a:lnTo>
                    <a:pt x="112" y="37"/>
                  </a:lnTo>
                  <a:lnTo>
                    <a:pt x="114" y="36"/>
                  </a:lnTo>
                  <a:lnTo>
                    <a:pt x="116" y="36"/>
                  </a:lnTo>
                  <a:lnTo>
                    <a:pt x="116" y="37"/>
                  </a:lnTo>
                  <a:lnTo>
                    <a:pt x="117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19" y="37"/>
                  </a:lnTo>
                  <a:lnTo>
                    <a:pt x="119" y="36"/>
                  </a:lnTo>
                  <a:lnTo>
                    <a:pt x="121" y="37"/>
                  </a:lnTo>
                  <a:lnTo>
                    <a:pt x="121" y="44"/>
                  </a:lnTo>
                  <a:lnTo>
                    <a:pt x="122" y="44"/>
                  </a:lnTo>
                  <a:lnTo>
                    <a:pt x="122" y="45"/>
                  </a:lnTo>
                  <a:lnTo>
                    <a:pt x="123" y="46"/>
                  </a:lnTo>
                  <a:lnTo>
                    <a:pt x="123" y="48"/>
                  </a:lnTo>
                  <a:lnTo>
                    <a:pt x="124" y="48"/>
                  </a:lnTo>
                  <a:lnTo>
                    <a:pt x="125" y="49"/>
                  </a:lnTo>
                  <a:lnTo>
                    <a:pt x="131" y="49"/>
                  </a:lnTo>
                  <a:lnTo>
                    <a:pt x="131" y="45"/>
                  </a:lnTo>
                  <a:lnTo>
                    <a:pt x="135" y="45"/>
                  </a:lnTo>
                  <a:lnTo>
                    <a:pt x="137" y="44"/>
                  </a:lnTo>
                  <a:lnTo>
                    <a:pt x="141" y="44"/>
                  </a:lnTo>
                  <a:lnTo>
                    <a:pt x="142" y="45"/>
                  </a:lnTo>
                  <a:lnTo>
                    <a:pt x="142" y="46"/>
                  </a:lnTo>
                  <a:lnTo>
                    <a:pt x="143" y="49"/>
                  </a:lnTo>
                  <a:lnTo>
                    <a:pt x="146" y="50"/>
                  </a:lnTo>
                  <a:lnTo>
                    <a:pt x="146" y="52"/>
                  </a:lnTo>
                  <a:lnTo>
                    <a:pt x="149" y="52"/>
                  </a:lnTo>
                  <a:lnTo>
                    <a:pt x="150" y="51"/>
                  </a:lnTo>
                  <a:lnTo>
                    <a:pt x="150" y="49"/>
                  </a:lnTo>
                  <a:lnTo>
                    <a:pt x="148" y="48"/>
                  </a:lnTo>
                  <a:lnTo>
                    <a:pt x="148" y="44"/>
                  </a:lnTo>
                  <a:lnTo>
                    <a:pt x="149" y="44"/>
                  </a:lnTo>
                  <a:lnTo>
                    <a:pt x="149" y="40"/>
                  </a:lnTo>
                  <a:lnTo>
                    <a:pt x="146" y="40"/>
                  </a:lnTo>
                  <a:lnTo>
                    <a:pt x="144" y="39"/>
                  </a:lnTo>
                  <a:lnTo>
                    <a:pt x="146" y="38"/>
                  </a:lnTo>
                  <a:lnTo>
                    <a:pt x="146" y="37"/>
                  </a:lnTo>
                  <a:lnTo>
                    <a:pt x="144" y="37"/>
                  </a:lnTo>
                  <a:lnTo>
                    <a:pt x="146" y="36"/>
                  </a:lnTo>
                  <a:lnTo>
                    <a:pt x="146" y="33"/>
                  </a:lnTo>
                  <a:lnTo>
                    <a:pt x="147" y="32"/>
                  </a:lnTo>
                  <a:lnTo>
                    <a:pt x="147" y="30"/>
                  </a:lnTo>
                  <a:lnTo>
                    <a:pt x="148" y="30"/>
                  </a:lnTo>
                  <a:lnTo>
                    <a:pt x="152" y="28"/>
                  </a:lnTo>
                  <a:lnTo>
                    <a:pt x="154" y="28"/>
                  </a:lnTo>
                  <a:lnTo>
                    <a:pt x="154" y="31"/>
                  </a:lnTo>
                  <a:lnTo>
                    <a:pt x="155" y="32"/>
                  </a:lnTo>
                  <a:lnTo>
                    <a:pt x="156" y="32"/>
                  </a:lnTo>
                  <a:lnTo>
                    <a:pt x="156" y="33"/>
                  </a:lnTo>
                  <a:lnTo>
                    <a:pt x="162" y="33"/>
                  </a:lnTo>
                  <a:lnTo>
                    <a:pt x="164" y="32"/>
                  </a:lnTo>
                  <a:lnTo>
                    <a:pt x="164" y="28"/>
                  </a:lnTo>
                  <a:lnTo>
                    <a:pt x="162" y="27"/>
                  </a:lnTo>
                  <a:lnTo>
                    <a:pt x="160" y="27"/>
                  </a:lnTo>
                  <a:lnTo>
                    <a:pt x="160" y="22"/>
                  </a:lnTo>
                  <a:lnTo>
                    <a:pt x="162" y="20"/>
                  </a:lnTo>
                  <a:lnTo>
                    <a:pt x="162" y="19"/>
                  </a:lnTo>
                  <a:lnTo>
                    <a:pt x="161" y="19"/>
                  </a:lnTo>
                  <a:lnTo>
                    <a:pt x="161" y="18"/>
                  </a:lnTo>
                  <a:lnTo>
                    <a:pt x="162" y="17"/>
                  </a:lnTo>
                  <a:lnTo>
                    <a:pt x="162" y="15"/>
                  </a:lnTo>
                  <a:lnTo>
                    <a:pt x="164" y="13"/>
                  </a:lnTo>
                  <a:lnTo>
                    <a:pt x="166" y="15"/>
                  </a:lnTo>
                  <a:lnTo>
                    <a:pt x="171" y="14"/>
                  </a:lnTo>
                  <a:lnTo>
                    <a:pt x="171" y="13"/>
                  </a:lnTo>
                  <a:lnTo>
                    <a:pt x="172" y="14"/>
                  </a:lnTo>
                  <a:lnTo>
                    <a:pt x="175" y="15"/>
                  </a:lnTo>
                  <a:lnTo>
                    <a:pt x="175" y="17"/>
                  </a:lnTo>
                  <a:lnTo>
                    <a:pt x="174" y="18"/>
                  </a:lnTo>
                  <a:lnTo>
                    <a:pt x="177" y="18"/>
                  </a:lnTo>
                  <a:lnTo>
                    <a:pt x="178" y="19"/>
                  </a:lnTo>
                  <a:lnTo>
                    <a:pt x="180" y="19"/>
                  </a:lnTo>
                  <a:lnTo>
                    <a:pt x="180" y="20"/>
                  </a:lnTo>
                  <a:lnTo>
                    <a:pt x="181" y="20"/>
                  </a:lnTo>
                  <a:lnTo>
                    <a:pt x="183" y="19"/>
                  </a:lnTo>
                  <a:lnTo>
                    <a:pt x="186" y="19"/>
                  </a:lnTo>
                  <a:lnTo>
                    <a:pt x="187" y="17"/>
                  </a:lnTo>
                  <a:lnTo>
                    <a:pt x="189" y="17"/>
                  </a:lnTo>
                  <a:lnTo>
                    <a:pt x="189" y="13"/>
                  </a:lnTo>
                  <a:lnTo>
                    <a:pt x="190" y="12"/>
                  </a:lnTo>
                  <a:lnTo>
                    <a:pt x="190" y="11"/>
                  </a:lnTo>
                  <a:lnTo>
                    <a:pt x="193" y="7"/>
                  </a:lnTo>
                  <a:lnTo>
                    <a:pt x="196" y="6"/>
                  </a:lnTo>
                  <a:lnTo>
                    <a:pt x="201" y="6"/>
                  </a:lnTo>
                  <a:lnTo>
                    <a:pt x="202" y="7"/>
                  </a:lnTo>
                  <a:lnTo>
                    <a:pt x="203" y="7"/>
                  </a:lnTo>
                  <a:lnTo>
                    <a:pt x="205" y="6"/>
                  </a:lnTo>
                  <a:lnTo>
                    <a:pt x="205" y="5"/>
                  </a:lnTo>
                  <a:lnTo>
                    <a:pt x="206" y="5"/>
                  </a:lnTo>
                  <a:lnTo>
                    <a:pt x="208" y="6"/>
                  </a:lnTo>
                  <a:lnTo>
                    <a:pt x="209" y="6"/>
                  </a:lnTo>
                  <a:lnTo>
                    <a:pt x="210" y="5"/>
                  </a:lnTo>
                  <a:lnTo>
                    <a:pt x="211" y="5"/>
                  </a:lnTo>
                  <a:lnTo>
                    <a:pt x="214" y="6"/>
                  </a:lnTo>
                  <a:lnTo>
                    <a:pt x="215" y="6"/>
                  </a:lnTo>
                  <a:lnTo>
                    <a:pt x="216" y="7"/>
                  </a:lnTo>
                  <a:lnTo>
                    <a:pt x="217" y="7"/>
                  </a:lnTo>
                  <a:lnTo>
                    <a:pt x="218" y="6"/>
                  </a:lnTo>
                  <a:lnTo>
                    <a:pt x="221" y="6"/>
                  </a:lnTo>
                  <a:lnTo>
                    <a:pt x="222" y="5"/>
                  </a:lnTo>
                  <a:lnTo>
                    <a:pt x="224" y="3"/>
                  </a:lnTo>
                  <a:lnTo>
                    <a:pt x="226" y="2"/>
                  </a:lnTo>
                  <a:lnTo>
                    <a:pt x="229" y="2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8C76AE9F-4D6C-4DC1-8725-0C3724DE06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5504" y="2705952"/>
              <a:ext cx="227648" cy="337256"/>
            </a:xfrm>
            <a:custGeom>
              <a:avLst/>
              <a:gdLst/>
              <a:ahLst/>
              <a:cxnLst>
                <a:cxn ang="0">
                  <a:pos x="34" y="165"/>
                </a:cxn>
                <a:cxn ang="0">
                  <a:pos x="33" y="155"/>
                </a:cxn>
                <a:cxn ang="0">
                  <a:pos x="29" y="108"/>
                </a:cxn>
                <a:cxn ang="0">
                  <a:pos x="22" y="83"/>
                </a:cxn>
                <a:cxn ang="0">
                  <a:pos x="87" y="60"/>
                </a:cxn>
                <a:cxn ang="0">
                  <a:pos x="136" y="3"/>
                </a:cxn>
                <a:cxn ang="0">
                  <a:pos x="131" y="27"/>
                </a:cxn>
                <a:cxn ang="0">
                  <a:pos x="112" y="55"/>
                </a:cxn>
                <a:cxn ang="0">
                  <a:pos x="101" y="75"/>
                </a:cxn>
                <a:cxn ang="0">
                  <a:pos x="134" y="94"/>
                </a:cxn>
                <a:cxn ang="0">
                  <a:pos x="146" y="72"/>
                </a:cxn>
                <a:cxn ang="0">
                  <a:pos x="160" y="94"/>
                </a:cxn>
                <a:cxn ang="0">
                  <a:pos x="182" y="100"/>
                </a:cxn>
                <a:cxn ang="0">
                  <a:pos x="180" y="128"/>
                </a:cxn>
                <a:cxn ang="0">
                  <a:pos x="180" y="150"/>
                </a:cxn>
                <a:cxn ang="0">
                  <a:pos x="183" y="186"/>
                </a:cxn>
                <a:cxn ang="0">
                  <a:pos x="174" y="229"/>
                </a:cxn>
                <a:cxn ang="0">
                  <a:pos x="157" y="225"/>
                </a:cxn>
                <a:cxn ang="0">
                  <a:pos x="148" y="227"/>
                </a:cxn>
                <a:cxn ang="0">
                  <a:pos x="124" y="236"/>
                </a:cxn>
                <a:cxn ang="0">
                  <a:pos x="111" y="244"/>
                </a:cxn>
                <a:cxn ang="0">
                  <a:pos x="97" y="252"/>
                </a:cxn>
                <a:cxn ang="0">
                  <a:pos x="91" y="256"/>
                </a:cxn>
                <a:cxn ang="0">
                  <a:pos x="75" y="268"/>
                </a:cxn>
                <a:cxn ang="0">
                  <a:pos x="58" y="274"/>
                </a:cxn>
                <a:cxn ang="0">
                  <a:pos x="44" y="274"/>
                </a:cxn>
                <a:cxn ang="0">
                  <a:pos x="27" y="278"/>
                </a:cxn>
                <a:cxn ang="0">
                  <a:pos x="40" y="264"/>
                </a:cxn>
                <a:cxn ang="0">
                  <a:pos x="15" y="269"/>
                </a:cxn>
                <a:cxn ang="0">
                  <a:pos x="28" y="256"/>
                </a:cxn>
                <a:cxn ang="0">
                  <a:pos x="18" y="257"/>
                </a:cxn>
                <a:cxn ang="0">
                  <a:pos x="5" y="248"/>
                </a:cxn>
                <a:cxn ang="0">
                  <a:pos x="21" y="236"/>
                </a:cxn>
                <a:cxn ang="0">
                  <a:pos x="9" y="235"/>
                </a:cxn>
                <a:cxn ang="0">
                  <a:pos x="6" y="226"/>
                </a:cxn>
                <a:cxn ang="0">
                  <a:pos x="30" y="224"/>
                </a:cxn>
                <a:cxn ang="0">
                  <a:pos x="34" y="208"/>
                </a:cxn>
                <a:cxn ang="0">
                  <a:pos x="65" y="192"/>
                </a:cxn>
                <a:cxn ang="0">
                  <a:pos x="40" y="199"/>
                </a:cxn>
                <a:cxn ang="0">
                  <a:pos x="43" y="183"/>
                </a:cxn>
                <a:cxn ang="0">
                  <a:pos x="59" y="163"/>
                </a:cxn>
                <a:cxn ang="0">
                  <a:pos x="62" y="156"/>
                </a:cxn>
                <a:cxn ang="0">
                  <a:pos x="37" y="146"/>
                </a:cxn>
                <a:cxn ang="0">
                  <a:pos x="27" y="144"/>
                </a:cxn>
                <a:cxn ang="0">
                  <a:pos x="15" y="137"/>
                </a:cxn>
                <a:cxn ang="0">
                  <a:pos x="23" y="123"/>
                </a:cxn>
                <a:cxn ang="0">
                  <a:pos x="22" y="110"/>
                </a:cxn>
                <a:cxn ang="0">
                  <a:pos x="22" y="101"/>
                </a:cxn>
                <a:cxn ang="0">
                  <a:pos x="27" y="94"/>
                </a:cxn>
                <a:cxn ang="0">
                  <a:pos x="27" y="82"/>
                </a:cxn>
                <a:cxn ang="0">
                  <a:pos x="52" y="80"/>
                </a:cxn>
                <a:cxn ang="0">
                  <a:pos x="71" y="83"/>
                </a:cxn>
                <a:cxn ang="0">
                  <a:pos x="81" y="79"/>
                </a:cxn>
                <a:cxn ang="0">
                  <a:pos x="96" y="60"/>
                </a:cxn>
                <a:cxn ang="0">
                  <a:pos x="84" y="58"/>
                </a:cxn>
                <a:cxn ang="0">
                  <a:pos x="81" y="45"/>
                </a:cxn>
                <a:cxn ang="0">
                  <a:pos x="85" y="33"/>
                </a:cxn>
                <a:cxn ang="0">
                  <a:pos x="98" y="20"/>
                </a:cxn>
                <a:cxn ang="0">
                  <a:pos x="112" y="15"/>
                </a:cxn>
                <a:cxn ang="0">
                  <a:pos x="116" y="11"/>
                </a:cxn>
                <a:cxn ang="0">
                  <a:pos x="124" y="27"/>
                </a:cxn>
                <a:cxn ang="0">
                  <a:pos x="133" y="8"/>
                </a:cxn>
              </a:cxnLst>
              <a:rect l="0" t="0" r="r" b="b"/>
              <a:pathLst>
                <a:path w="189" h="280">
                  <a:moveTo>
                    <a:pt x="24" y="267"/>
                  </a:moveTo>
                  <a:lnTo>
                    <a:pt x="28" y="267"/>
                  </a:lnTo>
                  <a:lnTo>
                    <a:pt x="28" y="268"/>
                  </a:lnTo>
                  <a:lnTo>
                    <a:pt x="24" y="269"/>
                  </a:lnTo>
                  <a:lnTo>
                    <a:pt x="24" y="268"/>
                  </a:lnTo>
                  <a:lnTo>
                    <a:pt x="23" y="268"/>
                  </a:lnTo>
                  <a:lnTo>
                    <a:pt x="24" y="267"/>
                  </a:lnTo>
                  <a:close/>
                  <a:moveTo>
                    <a:pt x="141" y="231"/>
                  </a:moveTo>
                  <a:lnTo>
                    <a:pt x="142" y="231"/>
                  </a:lnTo>
                  <a:lnTo>
                    <a:pt x="142" y="232"/>
                  </a:lnTo>
                  <a:lnTo>
                    <a:pt x="141" y="231"/>
                  </a:lnTo>
                  <a:close/>
                  <a:moveTo>
                    <a:pt x="167" y="217"/>
                  </a:moveTo>
                  <a:lnTo>
                    <a:pt x="167" y="218"/>
                  </a:lnTo>
                  <a:lnTo>
                    <a:pt x="168" y="218"/>
                  </a:lnTo>
                  <a:lnTo>
                    <a:pt x="170" y="217"/>
                  </a:lnTo>
                  <a:lnTo>
                    <a:pt x="167" y="217"/>
                  </a:lnTo>
                  <a:close/>
                  <a:moveTo>
                    <a:pt x="28" y="163"/>
                  </a:moveTo>
                  <a:lnTo>
                    <a:pt x="33" y="163"/>
                  </a:lnTo>
                  <a:lnTo>
                    <a:pt x="34" y="164"/>
                  </a:lnTo>
                  <a:lnTo>
                    <a:pt x="34" y="165"/>
                  </a:lnTo>
                  <a:lnTo>
                    <a:pt x="35" y="165"/>
                  </a:lnTo>
                  <a:lnTo>
                    <a:pt x="35" y="166"/>
                  </a:lnTo>
                  <a:lnTo>
                    <a:pt x="34" y="166"/>
                  </a:lnTo>
                  <a:lnTo>
                    <a:pt x="29" y="164"/>
                  </a:lnTo>
                  <a:lnTo>
                    <a:pt x="28" y="163"/>
                  </a:lnTo>
                  <a:close/>
                  <a:moveTo>
                    <a:pt x="62" y="160"/>
                  </a:moveTo>
                  <a:lnTo>
                    <a:pt x="64" y="160"/>
                  </a:lnTo>
                  <a:lnTo>
                    <a:pt x="62" y="162"/>
                  </a:lnTo>
                  <a:lnTo>
                    <a:pt x="62" y="160"/>
                  </a:lnTo>
                  <a:close/>
                  <a:moveTo>
                    <a:pt x="60" y="160"/>
                  </a:moveTo>
                  <a:lnTo>
                    <a:pt x="61" y="160"/>
                  </a:lnTo>
                  <a:lnTo>
                    <a:pt x="62" y="162"/>
                  </a:lnTo>
                  <a:lnTo>
                    <a:pt x="60" y="162"/>
                  </a:lnTo>
                  <a:lnTo>
                    <a:pt x="60" y="160"/>
                  </a:lnTo>
                  <a:close/>
                  <a:moveTo>
                    <a:pt x="33" y="153"/>
                  </a:moveTo>
                  <a:lnTo>
                    <a:pt x="34" y="153"/>
                  </a:lnTo>
                  <a:lnTo>
                    <a:pt x="35" y="156"/>
                  </a:lnTo>
                  <a:lnTo>
                    <a:pt x="35" y="157"/>
                  </a:lnTo>
                  <a:lnTo>
                    <a:pt x="33" y="157"/>
                  </a:lnTo>
                  <a:lnTo>
                    <a:pt x="33" y="155"/>
                  </a:lnTo>
                  <a:lnTo>
                    <a:pt x="31" y="155"/>
                  </a:lnTo>
                  <a:lnTo>
                    <a:pt x="33" y="153"/>
                  </a:lnTo>
                  <a:close/>
                  <a:moveTo>
                    <a:pt x="184" y="145"/>
                  </a:moveTo>
                  <a:lnTo>
                    <a:pt x="186" y="145"/>
                  </a:lnTo>
                  <a:lnTo>
                    <a:pt x="186" y="147"/>
                  </a:lnTo>
                  <a:lnTo>
                    <a:pt x="185" y="147"/>
                  </a:lnTo>
                  <a:lnTo>
                    <a:pt x="185" y="146"/>
                  </a:lnTo>
                  <a:lnTo>
                    <a:pt x="184" y="146"/>
                  </a:lnTo>
                  <a:lnTo>
                    <a:pt x="184" y="145"/>
                  </a:lnTo>
                  <a:close/>
                  <a:moveTo>
                    <a:pt x="18" y="139"/>
                  </a:moveTo>
                  <a:lnTo>
                    <a:pt x="19" y="140"/>
                  </a:lnTo>
                  <a:lnTo>
                    <a:pt x="19" y="139"/>
                  </a:lnTo>
                  <a:lnTo>
                    <a:pt x="18" y="139"/>
                  </a:lnTo>
                  <a:close/>
                  <a:moveTo>
                    <a:pt x="11" y="134"/>
                  </a:moveTo>
                  <a:lnTo>
                    <a:pt x="14" y="134"/>
                  </a:lnTo>
                  <a:lnTo>
                    <a:pt x="12" y="135"/>
                  </a:lnTo>
                  <a:lnTo>
                    <a:pt x="11" y="134"/>
                  </a:lnTo>
                  <a:close/>
                  <a:moveTo>
                    <a:pt x="28" y="104"/>
                  </a:moveTo>
                  <a:lnTo>
                    <a:pt x="28" y="108"/>
                  </a:lnTo>
                  <a:lnTo>
                    <a:pt x="29" y="108"/>
                  </a:lnTo>
                  <a:lnTo>
                    <a:pt x="29" y="106"/>
                  </a:lnTo>
                  <a:lnTo>
                    <a:pt x="28" y="104"/>
                  </a:lnTo>
                  <a:close/>
                  <a:moveTo>
                    <a:pt x="134" y="90"/>
                  </a:moveTo>
                  <a:lnTo>
                    <a:pt x="134" y="94"/>
                  </a:lnTo>
                  <a:lnTo>
                    <a:pt x="133" y="91"/>
                  </a:lnTo>
                  <a:lnTo>
                    <a:pt x="134" y="90"/>
                  </a:lnTo>
                  <a:close/>
                  <a:moveTo>
                    <a:pt x="16" y="90"/>
                  </a:moveTo>
                  <a:lnTo>
                    <a:pt x="16" y="91"/>
                  </a:lnTo>
                  <a:lnTo>
                    <a:pt x="17" y="91"/>
                  </a:lnTo>
                  <a:lnTo>
                    <a:pt x="17" y="92"/>
                  </a:lnTo>
                  <a:lnTo>
                    <a:pt x="16" y="94"/>
                  </a:lnTo>
                  <a:lnTo>
                    <a:pt x="17" y="94"/>
                  </a:lnTo>
                  <a:lnTo>
                    <a:pt x="17" y="95"/>
                  </a:lnTo>
                  <a:lnTo>
                    <a:pt x="15" y="95"/>
                  </a:lnTo>
                  <a:lnTo>
                    <a:pt x="15" y="92"/>
                  </a:lnTo>
                  <a:lnTo>
                    <a:pt x="16" y="90"/>
                  </a:lnTo>
                  <a:close/>
                  <a:moveTo>
                    <a:pt x="19" y="80"/>
                  </a:moveTo>
                  <a:lnTo>
                    <a:pt x="21" y="80"/>
                  </a:lnTo>
                  <a:lnTo>
                    <a:pt x="21" y="82"/>
                  </a:lnTo>
                  <a:lnTo>
                    <a:pt x="22" y="83"/>
                  </a:lnTo>
                  <a:lnTo>
                    <a:pt x="25" y="83"/>
                  </a:lnTo>
                  <a:lnTo>
                    <a:pt x="24" y="85"/>
                  </a:lnTo>
                  <a:lnTo>
                    <a:pt x="22" y="85"/>
                  </a:lnTo>
                  <a:lnTo>
                    <a:pt x="21" y="84"/>
                  </a:lnTo>
                  <a:lnTo>
                    <a:pt x="21" y="86"/>
                  </a:lnTo>
                  <a:lnTo>
                    <a:pt x="19" y="86"/>
                  </a:lnTo>
                  <a:lnTo>
                    <a:pt x="19" y="89"/>
                  </a:lnTo>
                  <a:lnTo>
                    <a:pt x="18" y="89"/>
                  </a:lnTo>
                  <a:lnTo>
                    <a:pt x="18" y="90"/>
                  </a:lnTo>
                  <a:lnTo>
                    <a:pt x="16" y="90"/>
                  </a:lnTo>
                  <a:lnTo>
                    <a:pt x="16" y="88"/>
                  </a:lnTo>
                  <a:lnTo>
                    <a:pt x="17" y="88"/>
                  </a:lnTo>
                  <a:lnTo>
                    <a:pt x="17" y="86"/>
                  </a:lnTo>
                  <a:lnTo>
                    <a:pt x="16" y="86"/>
                  </a:lnTo>
                  <a:lnTo>
                    <a:pt x="16" y="84"/>
                  </a:lnTo>
                  <a:lnTo>
                    <a:pt x="17" y="83"/>
                  </a:lnTo>
                  <a:lnTo>
                    <a:pt x="17" y="82"/>
                  </a:lnTo>
                  <a:lnTo>
                    <a:pt x="19" y="80"/>
                  </a:lnTo>
                  <a:close/>
                  <a:moveTo>
                    <a:pt x="89" y="58"/>
                  </a:moveTo>
                  <a:lnTo>
                    <a:pt x="87" y="60"/>
                  </a:lnTo>
                  <a:lnTo>
                    <a:pt x="86" y="60"/>
                  </a:lnTo>
                  <a:lnTo>
                    <a:pt x="86" y="61"/>
                  </a:lnTo>
                  <a:lnTo>
                    <a:pt x="85" y="61"/>
                  </a:lnTo>
                  <a:lnTo>
                    <a:pt x="85" y="60"/>
                  </a:lnTo>
                  <a:lnTo>
                    <a:pt x="86" y="59"/>
                  </a:lnTo>
                  <a:lnTo>
                    <a:pt x="87" y="59"/>
                  </a:lnTo>
                  <a:lnTo>
                    <a:pt x="89" y="58"/>
                  </a:lnTo>
                  <a:close/>
                  <a:moveTo>
                    <a:pt x="81" y="28"/>
                  </a:moveTo>
                  <a:lnTo>
                    <a:pt x="83" y="29"/>
                  </a:lnTo>
                  <a:lnTo>
                    <a:pt x="84" y="29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80" y="29"/>
                  </a:lnTo>
                  <a:lnTo>
                    <a:pt x="81" y="29"/>
                  </a:lnTo>
                  <a:lnTo>
                    <a:pt x="81" y="28"/>
                  </a:lnTo>
                  <a:close/>
                  <a:moveTo>
                    <a:pt x="130" y="0"/>
                  </a:moveTo>
                  <a:lnTo>
                    <a:pt x="131" y="0"/>
                  </a:lnTo>
                  <a:lnTo>
                    <a:pt x="133" y="2"/>
                  </a:lnTo>
                  <a:lnTo>
                    <a:pt x="135" y="3"/>
                  </a:lnTo>
                  <a:lnTo>
                    <a:pt x="136" y="3"/>
                  </a:lnTo>
                  <a:lnTo>
                    <a:pt x="137" y="4"/>
                  </a:lnTo>
                  <a:lnTo>
                    <a:pt x="139" y="4"/>
                  </a:lnTo>
                  <a:lnTo>
                    <a:pt x="141" y="8"/>
                  </a:lnTo>
                  <a:lnTo>
                    <a:pt x="143" y="9"/>
                  </a:lnTo>
                  <a:lnTo>
                    <a:pt x="145" y="10"/>
                  </a:lnTo>
                  <a:lnTo>
                    <a:pt x="147" y="10"/>
                  </a:lnTo>
                  <a:lnTo>
                    <a:pt x="148" y="11"/>
                  </a:lnTo>
                  <a:lnTo>
                    <a:pt x="148" y="10"/>
                  </a:lnTo>
                  <a:lnTo>
                    <a:pt x="149" y="11"/>
                  </a:lnTo>
                  <a:lnTo>
                    <a:pt x="149" y="14"/>
                  </a:lnTo>
                  <a:lnTo>
                    <a:pt x="147" y="14"/>
                  </a:lnTo>
                  <a:lnTo>
                    <a:pt x="145" y="15"/>
                  </a:lnTo>
                  <a:lnTo>
                    <a:pt x="141" y="18"/>
                  </a:lnTo>
                  <a:lnTo>
                    <a:pt x="140" y="18"/>
                  </a:lnTo>
                  <a:lnTo>
                    <a:pt x="136" y="22"/>
                  </a:lnTo>
                  <a:lnTo>
                    <a:pt x="136" y="24"/>
                  </a:lnTo>
                  <a:lnTo>
                    <a:pt x="135" y="24"/>
                  </a:lnTo>
                  <a:lnTo>
                    <a:pt x="135" y="26"/>
                  </a:lnTo>
                  <a:lnTo>
                    <a:pt x="134" y="26"/>
                  </a:lnTo>
                  <a:lnTo>
                    <a:pt x="131" y="27"/>
                  </a:lnTo>
                  <a:lnTo>
                    <a:pt x="130" y="27"/>
                  </a:lnTo>
                  <a:lnTo>
                    <a:pt x="129" y="29"/>
                  </a:lnTo>
                  <a:lnTo>
                    <a:pt x="129" y="34"/>
                  </a:lnTo>
                  <a:lnTo>
                    <a:pt x="128" y="34"/>
                  </a:lnTo>
                  <a:lnTo>
                    <a:pt x="128" y="40"/>
                  </a:lnTo>
                  <a:lnTo>
                    <a:pt x="123" y="45"/>
                  </a:lnTo>
                  <a:lnTo>
                    <a:pt x="123" y="48"/>
                  </a:lnTo>
                  <a:lnTo>
                    <a:pt x="118" y="48"/>
                  </a:lnTo>
                  <a:lnTo>
                    <a:pt x="116" y="51"/>
                  </a:lnTo>
                  <a:lnTo>
                    <a:pt x="112" y="51"/>
                  </a:lnTo>
                  <a:lnTo>
                    <a:pt x="111" y="49"/>
                  </a:lnTo>
                  <a:lnTo>
                    <a:pt x="110" y="51"/>
                  </a:lnTo>
                  <a:lnTo>
                    <a:pt x="108" y="52"/>
                  </a:lnTo>
                  <a:lnTo>
                    <a:pt x="109" y="52"/>
                  </a:lnTo>
                  <a:lnTo>
                    <a:pt x="108" y="53"/>
                  </a:lnTo>
                  <a:lnTo>
                    <a:pt x="109" y="54"/>
                  </a:lnTo>
                  <a:lnTo>
                    <a:pt x="110" y="54"/>
                  </a:lnTo>
                  <a:lnTo>
                    <a:pt x="110" y="55"/>
                  </a:lnTo>
                  <a:lnTo>
                    <a:pt x="111" y="57"/>
                  </a:lnTo>
                  <a:lnTo>
                    <a:pt x="112" y="55"/>
                  </a:lnTo>
                  <a:lnTo>
                    <a:pt x="112" y="57"/>
                  </a:lnTo>
                  <a:lnTo>
                    <a:pt x="114" y="58"/>
                  </a:lnTo>
                  <a:lnTo>
                    <a:pt x="115" y="58"/>
                  </a:lnTo>
                  <a:lnTo>
                    <a:pt x="116" y="57"/>
                  </a:lnTo>
                  <a:lnTo>
                    <a:pt x="117" y="57"/>
                  </a:lnTo>
                  <a:lnTo>
                    <a:pt x="117" y="58"/>
                  </a:lnTo>
                  <a:lnTo>
                    <a:pt x="115" y="59"/>
                  </a:lnTo>
                  <a:lnTo>
                    <a:pt x="111" y="63"/>
                  </a:lnTo>
                  <a:lnTo>
                    <a:pt x="109" y="64"/>
                  </a:lnTo>
                  <a:lnTo>
                    <a:pt x="108" y="64"/>
                  </a:lnTo>
                  <a:lnTo>
                    <a:pt x="104" y="63"/>
                  </a:lnTo>
                  <a:lnTo>
                    <a:pt x="103" y="64"/>
                  </a:lnTo>
                  <a:lnTo>
                    <a:pt x="103" y="65"/>
                  </a:lnTo>
                  <a:lnTo>
                    <a:pt x="102" y="66"/>
                  </a:lnTo>
                  <a:lnTo>
                    <a:pt x="102" y="67"/>
                  </a:lnTo>
                  <a:lnTo>
                    <a:pt x="101" y="67"/>
                  </a:lnTo>
                  <a:lnTo>
                    <a:pt x="98" y="69"/>
                  </a:lnTo>
                  <a:lnTo>
                    <a:pt x="98" y="71"/>
                  </a:lnTo>
                  <a:lnTo>
                    <a:pt x="99" y="72"/>
                  </a:lnTo>
                  <a:lnTo>
                    <a:pt x="101" y="75"/>
                  </a:lnTo>
                  <a:lnTo>
                    <a:pt x="102" y="76"/>
                  </a:lnTo>
                  <a:lnTo>
                    <a:pt x="104" y="76"/>
                  </a:lnTo>
                  <a:lnTo>
                    <a:pt x="105" y="78"/>
                  </a:lnTo>
                  <a:lnTo>
                    <a:pt x="105" y="79"/>
                  </a:lnTo>
                  <a:lnTo>
                    <a:pt x="106" y="80"/>
                  </a:lnTo>
                  <a:lnTo>
                    <a:pt x="109" y="80"/>
                  </a:lnTo>
                  <a:lnTo>
                    <a:pt x="110" y="82"/>
                  </a:lnTo>
                  <a:lnTo>
                    <a:pt x="110" y="86"/>
                  </a:lnTo>
                  <a:lnTo>
                    <a:pt x="111" y="88"/>
                  </a:lnTo>
                  <a:lnTo>
                    <a:pt x="117" y="88"/>
                  </a:lnTo>
                  <a:lnTo>
                    <a:pt x="120" y="90"/>
                  </a:lnTo>
                  <a:lnTo>
                    <a:pt x="121" y="90"/>
                  </a:lnTo>
                  <a:lnTo>
                    <a:pt x="121" y="92"/>
                  </a:lnTo>
                  <a:lnTo>
                    <a:pt x="127" y="92"/>
                  </a:lnTo>
                  <a:lnTo>
                    <a:pt x="128" y="91"/>
                  </a:lnTo>
                  <a:lnTo>
                    <a:pt x="129" y="91"/>
                  </a:lnTo>
                  <a:lnTo>
                    <a:pt x="129" y="92"/>
                  </a:lnTo>
                  <a:lnTo>
                    <a:pt x="130" y="92"/>
                  </a:lnTo>
                  <a:lnTo>
                    <a:pt x="130" y="94"/>
                  </a:lnTo>
                  <a:lnTo>
                    <a:pt x="134" y="94"/>
                  </a:lnTo>
                  <a:lnTo>
                    <a:pt x="135" y="92"/>
                  </a:lnTo>
                  <a:lnTo>
                    <a:pt x="135" y="90"/>
                  </a:lnTo>
                  <a:lnTo>
                    <a:pt x="136" y="90"/>
                  </a:lnTo>
                  <a:lnTo>
                    <a:pt x="136" y="89"/>
                  </a:lnTo>
                  <a:lnTo>
                    <a:pt x="135" y="89"/>
                  </a:lnTo>
                  <a:lnTo>
                    <a:pt x="137" y="86"/>
                  </a:lnTo>
                  <a:lnTo>
                    <a:pt x="139" y="86"/>
                  </a:lnTo>
                  <a:lnTo>
                    <a:pt x="140" y="85"/>
                  </a:lnTo>
                  <a:lnTo>
                    <a:pt x="140" y="84"/>
                  </a:lnTo>
                  <a:lnTo>
                    <a:pt x="141" y="84"/>
                  </a:lnTo>
                  <a:lnTo>
                    <a:pt x="139" y="83"/>
                  </a:lnTo>
                  <a:lnTo>
                    <a:pt x="139" y="82"/>
                  </a:lnTo>
                  <a:lnTo>
                    <a:pt x="137" y="80"/>
                  </a:lnTo>
                  <a:lnTo>
                    <a:pt x="139" y="80"/>
                  </a:lnTo>
                  <a:lnTo>
                    <a:pt x="139" y="78"/>
                  </a:lnTo>
                  <a:lnTo>
                    <a:pt x="140" y="78"/>
                  </a:lnTo>
                  <a:lnTo>
                    <a:pt x="141" y="77"/>
                  </a:lnTo>
                  <a:lnTo>
                    <a:pt x="143" y="73"/>
                  </a:lnTo>
                  <a:lnTo>
                    <a:pt x="145" y="72"/>
                  </a:lnTo>
                  <a:lnTo>
                    <a:pt x="146" y="72"/>
                  </a:lnTo>
                  <a:lnTo>
                    <a:pt x="147" y="73"/>
                  </a:lnTo>
                  <a:lnTo>
                    <a:pt x="149" y="75"/>
                  </a:lnTo>
                  <a:lnTo>
                    <a:pt x="151" y="76"/>
                  </a:lnTo>
                  <a:lnTo>
                    <a:pt x="151" y="77"/>
                  </a:lnTo>
                  <a:lnTo>
                    <a:pt x="152" y="77"/>
                  </a:lnTo>
                  <a:lnTo>
                    <a:pt x="152" y="78"/>
                  </a:lnTo>
                  <a:lnTo>
                    <a:pt x="153" y="79"/>
                  </a:lnTo>
                  <a:lnTo>
                    <a:pt x="153" y="80"/>
                  </a:lnTo>
                  <a:lnTo>
                    <a:pt x="152" y="82"/>
                  </a:lnTo>
                  <a:lnTo>
                    <a:pt x="154" y="84"/>
                  </a:lnTo>
                  <a:lnTo>
                    <a:pt x="154" y="86"/>
                  </a:lnTo>
                  <a:lnTo>
                    <a:pt x="155" y="88"/>
                  </a:lnTo>
                  <a:lnTo>
                    <a:pt x="157" y="88"/>
                  </a:lnTo>
                  <a:lnTo>
                    <a:pt x="158" y="89"/>
                  </a:lnTo>
                  <a:lnTo>
                    <a:pt x="159" y="88"/>
                  </a:lnTo>
                  <a:lnTo>
                    <a:pt x="160" y="88"/>
                  </a:lnTo>
                  <a:lnTo>
                    <a:pt x="161" y="89"/>
                  </a:lnTo>
                  <a:lnTo>
                    <a:pt x="161" y="90"/>
                  </a:lnTo>
                  <a:lnTo>
                    <a:pt x="162" y="91"/>
                  </a:lnTo>
                  <a:lnTo>
                    <a:pt x="160" y="94"/>
                  </a:lnTo>
                  <a:lnTo>
                    <a:pt x="161" y="95"/>
                  </a:lnTo>
                  <a:lnTo>
                    <a:pt x="160" y="97"/>
                  </a:lnTo>
                  <a:lnTo>
                    <a:pt x="161" y="97"/>
                  </a:lnTo>
                  <a:lnTo>
                    <a:pt x="162" y="98"/>
                  </a:lnTo>
                  <a:lnTo>
                    <a:pt x="162" y="100"/>
                  </a:lnTo>
                  <a:lnTo>
                    <a:pt x="164" y="98"/>
                  </a:lnTo>
                  <a:lnTo>
                    <a:pt x="165" y="98"/>
                  </a:lnTo>
                  <a:lnTo>
                    <a:pt x="168" y="97"/>
                  </a:lnTo>
                  <a:lnTo>
                    <a:pt x="170" y="97"/>
                  </a:lnTo>
                  <a:lnTo>
                    <a:pt x="171" y="98"/>
                  </a:lnTo>
                  <a:lnTo>
                    <a:pt x="172" y="97"/>
                  </a:lnTo>
                  <a:lnTo>
                    <a:pt x="173" y="97"/>
                  </a:lnTo>
                  <a:lnTo>
                    <a:pt x="173" y="95"/>
                  </a:lnTo>
                  <a:lnTo>
                    <a:pt x="174" y="94"/>
                  </a:lnTo>
                  <a:lnTo>
                    <a:pt x="174" y="95"/>
                  </a:lnTo>
                  <a:lnTo>
                    <a:pt x="178" y="95"/>
                  </a:lnTo>
                  <a:lnTo>
                    <a:pt x="180" y="97"/>
                  </a:lnTo>
                  <a:lnTo>
                    <a:pt x="180" y="98"/>
                  </a:lnTo>
                  <a:lnTo>
                    <a:pt x="182" y="98"/>
                  </a:lnTo>
                  <a:lnTo>
                    <a:pt x="182" y="100"/>
                  </a:lnTo>
                  <a:lnTo>
                    <a:pt x="184" y="100"/>
                  </a:lnTo>
                  <a:lnTo>
                    <a:pt x="184" y="102"/>
                  </a:lnTo>
                  <a:lnTo>
                    <a:pt x="183" y="103"/>
                  </a:lnTo>
                  <a:lnTo>
                    <a:pt x="180" y="103"/>
                  </a:lnTo>
                  <a:lnTo>
                    <a:pt x="179" y="102"/>
                  </a:lnTo>
                  <a:lnTo>
                    <a:pt x="176" y="101"/>
                  </a:lnTo>
                  <a:lnTo>
                    <a:pt x="173" y="101"/>
                  </a:lnTo>
                  <a:lnTo>
                    <a:pt x="174" y="102"/>
                  </a:lnTo>
                  <a:lnTo>
                    <a:pt x="173" y="103"/>
                  </a:lnTo>
                  <a:lnTo>
                    <a:pt x="173" y="109"/>
                  </a:lnTo>
                  <a:lnTo>
                    <a:pt x="176" y="112"/>
                  </a:lnTo>
                  <a:lnTo>
                    <a:pt x="178" y="112"/>
                  </a:lnTo>
                  <a:lnTo>
                    <a:pt x="178" y="116"/>
                  </a:lnTo>
                  <a:lnTo>
                    <a:pt x="179" y="116"/>
                  </a:lnTo>
                  <a:lnTo>
                    <a:pt x="178" y="117"/>
                  </a:lnTo>
                  <a:lnTo>
                    <a:pt x="178" y="121"/>
                  </a:lnTo>
                  <a:lnTo>
                    <a:pt x="179" y="125"/>
                  </a:lnTo>
                  <a:lnTo>
                    <a:pt x="179" y="127"/>
                  </a:lnTo>
                  <a:lnTo>
                    <a:pt x="180" y="127"/>
                  </a:lnTo>
                  <a:lnTo>
                    <a:pt x="180" y="128"/>
                  </a:lnTo>
                  <a:lnTo>
                    <a:pt x="182" y="131"/>
                  </a:lnTo>
                  <a:lnTo>
                    <a:pt x="183" y="131"/>
                  </a:lnTo>
                  <a:lnTo>
                    <a:pt x="184" y="132"/>
                  </a:lnTo>
                  <a:lnTo>
                    <a:pt x="185" y="132"/>
                  </a:lnTo>
                  <a:lnTo>
                    <a:pt x="185" y="137"/>
                  </a:lnTo>
                  <a:lnTo>
                    <a:pt x="184" y="138"/>
                  </a:lnTo>
                  <a:lnTo>
                    <a:pt x="184" y="140"/>
                  </a:lnTo>
                  <a:lnTo>
                    <a:pt x="183" y="140"/>
                  </a:lnTo>
                  <a:lnTo>
                    <a:pt x="182" y="139"/>
                  </a:lnTo>
                  <a:lnTo>
                    <a:pt x="182" y="140"/>
                  </a:lnTo>
                  <a:lnTo>
                    <a:pt x="180" y="140"/>
                  </a:lnTo>
                  <a:lnTo>
                    <a:pt x="183" y="141"/>
                  </a:lnTo>
                  <a:lnTo>
                    <a:pt x="184" y="143"/>
                  </a:lnTo>
                  <a:lnTo>
                    <a:pt x="184" y="145"/>
                  </a:lnTo>
                  <a:lnTo>
                    <a:pt x="183" y="145"/>
                  </a:lnTo>
                  <a:lnTo>
                    <a:pt x="183" y="146"/>
                  </a:lnTo>
                  <a:lnTo>
                    <a:pt x="179" y="147"/>
                  </a:lnTo>
                  <a:lnTo>
                    <a:pt x="179" y="149"/>
                  </a:lnTo>
                  <a:lnTo>
                    <a:pt x="180" y="149"/>
                  </a:lnTo>
                  <a:lnTo>
                    <a:pt x="180" y="150"/>
                  </a:lnTo>
                  <a:lnTo>
                    <a:pt x="183" y="152"/>
                  </a:lnTo>
                  <a:lnTo>
                    <a:pt x="184" y="152"/>
                  </a:lnTo>
                  <a:lnTo>
                    <a:pt x="185" y="153"/>
                  </a:lnTo>
                  <a:lnTo>
                    <a:pt x="184" y="153"/>
                  </a:lnTo>
                  <a:lnTo>
                    <a:pt x="184" y="157"/>
                  </a:lnTo>
                  <a:lnTo>
                    <a:pt x="185" y="158"/>
                  </a:lnTo>
                  <a:lnTo>
                    <a:pt x="185" y="159"/>
                  </a:lnTo>
                  <a:lnTo>
                    <a:pt x="186" y="159"/>
                  </a:lnTo>
                  <a:lnTo>
                    <a:pt x="185" y="162"/>
                  </a:lnTo>
                  <a:lnTo>
                    <a:pt x="186" y="162"/>
                  </a:lnTo>
                  <a:lnTo>
                    <a:pt x="188" y="165"/>
                  </a:lnTo>
                  <a:lnTo>
                    <a:pt x="188" y="170"/>
                  </a:lnTo>
                  <a:lnTo>
                    <a:pt x="186" y="171"/>
                  </a:lnTo>
                  <a:lnTo>
                    <a:pt x="186" y="172"/>
                  </a:lnTo>
                  <a:lnTo>
                    <a:pt x="189" y="175"/>
                  </a:lnTo>
                  <a:lnTo>
                    <a:pt x="189" y="176"/>
                  </a:lnTo>
                  <a:lnTo>
                    <a:pt x="188" y="177"/>
                  </a:lnTo>
                  <a:lnTo>
                    <a:pt x="188" y="178"/>
                  </a:lnTo>
                  <a:lnTo>
                    <a:pt x="186" y="182"/>
                  </a:lnTo>
                  <a:lnTo>
                    <a:pt x="183" y="186"/>
                  </a:lnTo>
                  <a:lnTo>
                    <a:pt x="183" y="190"/>
                  </a:lnTo>
                  <a:lnTo>
                    <a:pt x="182" y="193"/>
                  </a:lnTo>
                  <a:lnTo>
                    <a:pt x="179" y="196"/>
                  </a:lnTo>
                  <a:lnTo>
                    <a:pt x="179" y="199"/>
                  </a:lnTo>
                  <a:lnTo>
                    <a:pt x="180" y="200"/>
                  </a:lnTo>
                  <a:lnTo>
                    <a:pt x="180" y="205"/>
                  </a:lnTo>
                  <a:lnTo>
                    <a:pt x="179" y="206"/>
                  </a:lnTo>
                  <a:lnTo>
                    <a:pt x="177" y="209"/>
                  </a:lnTo>
                  <a:lnTo>
                    <a:pt x="176" y="211"/>
                  </a:lnTo>
                  <a:lnTo>
                    <a:pt x="176" y="212"/>
                  </a:lnTo>
                  <a:lnTo>
                    <a:pt x="174" y="212"/>
                  </a:lnTo>
                  <a:lnTo>
                    <a:pt x="173" y="214"/>
                  </a:lnTo>
                  <a:lnTo>
                    <a:pt x="173" y="218"/>
                  </a:lnTo>
                  <a:lnTo>
                    <a:pt x="170" y="218"/>
                  </a:lnTo>
                  <a:lnTo>
                    <a:pt x="170" y="220"/>
                  </a:lnTo>
                  <a:lnTo>
                    <a:pt x="172" y="223"/>
                  </a:lnTo>
                  <a:lnTo>
                    <a:pt x="172" y="221"/>
                  </a:lnTo>
                  <a:lnTo>
                    <a:pt x="173" y="224"/>
                  </a:lnTo>
                  <a:lnTo>
                    <a:pt x="176" y="225"/>
                  </a:lnTo>
                  <a:lnTo>
                    <a:pt x="174" y="229"/>
                  </a:lnTo>
                  <a:lnTo>
                    <a:pt x="173" y="230"/>
                  </a:lnTo>
                  <a:lnTo>
                    <a:pt x="172" y="230"/>
                  </a:lnTo>
                  <a:lnTo>
                    <a:pt x="172" y="229"/>
                  </a:lnTo>
                  <a:lnTo>
                    <a:pt x="173" y="227"/>
                  </a:lnTo>
                  <a:lnTo>
                    <a:pt x="172" y="227"/>
                  </a:lnTo>
                  <a:lnTo>
                    <a:pt x="172" y="229"/>
                  </a:lnTo>
                  <a:lnTo>
                    <a:pt x="170" y="229"/>
                  </a:lnTo>
                  <a:lnTo>
                    <a:pt x="170" y="227"/>
                  </a:lnTo>
                  <a:lnTo>
                    <a:pt x="168" y="227"/>
                  </a:lnTo>
                  <a:lnTo>
                    <a:pt x="168" y="229"/>
                  </a:lnTo>
                  <a:lnTo>
                    <a:pt x="166" y="229"/>
                  </a:lnTo>
                  <a:lnTo>
                    <a:pt x="165" y="230"/>
                  </a:lnTo>
                  <a:lnTo>
                    <a:pt x="164" y="230"/>
                  </a:lnTo>
                  <a:lnTo>
                    <a:pt x="162" y="229"/>
                  </a:lnTo>
                  <a:lnTo>
                    <a:pt x="161" y="229"/>
                  </a:lnTo>
                  <a:lnTo>
                    <a:pt x="159" y="227"/>
                  </a:lnTo>
                  <a:lnTo>
                    <a:pt x="155" y="227"/>
                  </a:lnTo>
                  <a:lnTo>
                    <a:pt x="155" y="226"/>
                  </a:lnTo>
                  <a:lnTo>
                    <a:pt x="157" y="226"/>
                  </a:lnTo>
                  <a:lnTo>
                    <a:pt x="157" y="225"/>
                  </a:lnTo>
                  <a:lnTo>
                    <a:pt x="155" y="226"/>
                  </a:lnTo>
                  <a:lnTo>
                    <a:pt x="154" y="226"/>
                  </a:lnTo>
                  <a:lnTo>
                    <a:pt x="154" y="225"/>
                  </a:lnTo>
                  <a:lnTo>
                    <a:pt x="153" y="226"/>
                  </a:lnTo>
                  <a:lnTo>
                    <a:pt x="153" y="227"/>
                  </a:lnTo>
                  <a:lnTo>
                    <a:pt x="154" y="227"/>
                  </a:lnTo>
                  <a:lnTo>
                    <a:pt x="154" y="230"/>
                  </a:lnTo>
                  <a:lnTo>
                    <a:pt x="151" y="232"/>
                  </a:lnTo>
                  <a:lnTo>
                    <a:pt x="151" y="233"/>
                  </a:lnTo>
                  <a:lnTo>
                    <a:pt x="148" y="233"/>
                  </a:lnTo>
                  <a:lnTo>
                    <a:pt x="151" y="231"/>
                  </a:lnTo>
                  <a:lnTo>
                    <a:pt x="151" y="230"/>
                  </a:lnTo>
                  <a:lnTo>
                    <a:pt x="149" y="227"/>
                  </a:lnTo>
                  <a:lnTo>
                    <a:pt x="149" y="226"/>
                  </a:lnTo>
                  <a:lnTo>
                    <a:pt x="148" y="226"/>
                  </a:lnTo>
                  <a:lnTo>
                    <a:pt x="148" y="225"/>
                  </a:lnTo>
                  <a:lnTo>
                    <a:pt x="147" y="223"/>
                  </a:lnTo>
                  <a:lnTo>
                    <a:pt x="147" y="225"/>
                  </a:lnTo>
                  <a:lnTo>
                    <a:pt x="148" y="226"/>
                  </a:lnTo>
                  <a:lnTo>
                    <a:pt x="148" y="227"/>
                  </a:lnTo>
                  <a:lnTo>
                    <a:pt x="147" y="229"/>
                  </a:lnTo>
                  <a:lnTo>
                    <a:pt x="147" y="230"/>
                  </a:lnTo>
                  <a:lnTo>
                    <a:pt x="148" y="230"/>
                  </a:lnTo>
                  <a:lnTo>
                    <a:pt x="147" y="232"/>
                  </a:lnTo>
                  <a:lnTo>
                    <a:pt x="146" y="232"/>
                  </a:lnTo>
                  <a:lnTo>
                    <a:pt x="145" y="233"/>
                  </a:lnTo>
                  <a:lnTo>
                    <a:pt x="142" y="233"/>
                  </a:lnTo>
                  <a:lnTo>
                    <a:pt x="142" y="232"/>
                  </a:lnTo>
                  <a:lnTo>
                    <a:pt x="143" y="231"/>
                  </a:lnTo>
                  <a:lnTo>
                    <a:pt x="142" y="230"/>
                  </a:lnTo>
                  <a:lnTo>
                    <a:pt x="141" y="230"/>
                  </a:lnTo>
                  <a:lnTo>
                    <a:pt x="141" y="231"/>
                  </a:lnTo>
                  <a:lnTo>
                    <a:pt x="140" y="231"/>
                  </a:lnTo>
                  <a:lnTo>
                    <a:pt x="140" y="232"/>
                  </a:lnTo>
                  <a:lnTo>
                    <a:pt x="139" y="233"/>
                  </a:lnTo>
                  <a:lnTo>
                    <a:pt x="137" y="233"/>
                  </a:lnTo>
                  <a:lnTo>
                    <a:pt x="136" y="232"/>
                  </a:lnTo>
                  <a:lnTo>
                    <a:pt x="128" y="233"/>
                  </a:lnTo>
                  <a:lnTo>
                    <a:pt x="126" y="235"/>
                  </a:lnTo>
                  <a:lnTo>
                    <a:pt x="124" y="236"/>
                  </a:lnTo>
                  <a:lnTo>
                    <a:pt x="123" y="236"/>
                  </a:lnTo>
                  <a:lnTo>
                    <a:pt x="123" y="237"/>
                  </a:lnTo>
                  <a:lnTo>
                    <a:pt x="122" y="236"/>
                  </a:lnTo>
                  <a:lnTo>
                    <a:pt x="122" y="235"/>
                  </a:lnTo>
                  <a:lnTo>
                    <a:pt x="120" y="237"/>
                  </a:lnTo>
                  <a:lnTo>
                    <a:pt x="120" y="238"/>
                  </a:lnTo>
                  <a:lnTo>
                    <a:pt x="121" y="237"/>
                  </a:lnTo>
                  <a:lnTo>
                    <a:pt x="122" y="237"/>
                  </a:lnTo>
                  <a:lnTo>
                    <a:pt x="123" y="238"/>
                  </a:lnTo>
                  <a:lnTo>
                    <a:pt x="123" y="239"/>
                  </a:lnTo>
                  <a:lnTo>
                    <a:pt x="122" y="241"/>
                  </a:lnTo>
                  <a:lnTo>
                    <a:pt x="122" y="243"/>
                  </a:lnTo>
                  <a:lnTo>
                    <a:pt x="121" y="243"/>
                  </a:lnTo>
                  <a:lnTo>
                    <a:pt x="120" y="244"/>
                  </a:lnTo>
                  <a:lnTo>
                    <a:pt x="117" y="243"/>
                  </a:lnTo>
                  <a:lnTo>
                    <a:pt x="117" y="244"/>
                  </a:lnTo>
                  <a:lnTo>
                    <a:pt x="116" y="245"/>
                  </a:lnTo>
                  <a:lnTo>
                    <a:pt x="116" y="246"/>
                  </a:lnTo>
                  <a:lnTo>
                    <a:pt x="111" y="245"/>
                  </a:lnTo>
                  <a:lnTo>
                    <a:pt x="111" y="244"/>
                  </a:lnTo>
                  <a:lnTo>
                    <a:pt x="110" y="244"/>
                  </a:lnTo>
                  <a:lnTo>
                    <a:pt x="110" y="246"/>
                  </a:lnTo>
                  <a:lnTo>
                    <a:pt x="109" y="248"/>
                  </a:lnTo>
                  <a:lnTo>
                    <a:pt x="108" y="248"/>
                  </a:lnTo>
                  <a:lnTo>
                    <a:pt x="109" y="249"/>
                  </a:lnTo>
                  <a:lnTo>
                    <a:pt x="109" y="250"/>
                  </a:lnTo>
                  <a:lnTo>
                    <a:pt x="108" y="250"/>
                  </a:lnTo>
                  <a:lnTo>
                    <a:pt x="106" y="251"/>
                  </a:lnTo>
                  <a:lnTo>
                    <a:pt x="104" y="252"/>
                  </a:lnTo>
                  <a:lnTo>
                    <a:pt x="103" y="252"/>
                  </a:lnTo>
                  <a:lnTo>
                    <a:pt x="104" y="254"/>
                  </a:lnTo>
                  <a:lnTo>
                    <a:pt x="101" y="255"/>
                  </a:lnTo>
                  <a:lnTo>
                    <a:pt x="99" y="256"/>
                  </a:lnTo>
                  <a:lnTo>
                    <a:pt x="95" y="256"/>
                  </a:lnTo>
                  <a:lnTo>
                    <a:pt x="93" y="255"/>
                  </a:lnTo>
                  <a:lnTo>
                    <a:pt x="95" y="255"/>
                  </a:lnTo>
                  <a:lnTo>
                    <a:pt x="95" y="254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7" y="252"/>
                  </a:lnTo>
                  <a:lnTo>
                    <a:pt x="97" y="251"/>
                  </a:lnTo>
                  <a:lnTo>
                    <a:pt x="96" y="251"/>
                  </a:lnTo>
                  <a:lnTo>
                    <a:pt x="96" y="250"/>
                  </a:lnTo>
                  <a:lnTo>
                    <a:pt x="97" y="250"/>
                  </a:lnTo>
                  <a:lnTo>
                    <a:pt x="97" y="249"/>
                  </a:lnTo>
                  <a:lnTo>
                    <a:pt x="96" y="249"/>
                  </a:lnTo>
                  <a:lnTo>
                    <a:pt x="96" y="250"/>
                  </a:lnTo>
                  <a:lnTo>
                    <a:pt x="95" y="250"/>
                  </a:lnTo>
                  <a:lnTo>
                    <a:pt x="95" y="249"/>
                  </a:lnTo>
                  <a:lnTo>
                    <a:pt x="92" y="250"/>
                  </a:lnTo>
                  <a:lnTo>
                    <a:pt x="92" y="249"/>
                  </a:lnTo>
                  <a:lnTo>
                    <a:pt x="91" y="249"/>
                  </a:lnTo>
                  <a:lnTo>
                    <a:pt x="90" y="250"/>
                  </a:lnTo>
                  <a:lnTo>
                    <a:pt x="89" y="249"/>
                  </a:lnTo>
                  <a:lnTo>
                    <a:pt x="87" y="250"/>
                  </a:lnTo>
                  <a:lnTo>
                    <a:pt x="90" y="251"/>
                  </a:lnTo>
                  <a:lnTo>
                    <a:pt x="91" y="251"/>
                  </a:lnTo>
                  <a:lnTo>
                    <a:pt x="90" y="254"/>
                  </a:lnTo>
                  <a:lnTo>
                    <a:pt x="91" y="254"/>
                  </a:lnTo>
                  <a:lnTo>
                    <a:pt x="91" y="256"/>
                  </a:lnTo>
                  <a:lnTo>
                    <a:pt x="92" y="256"/>
                  </a:lnTo>
                  <a:lnTo>
                    <a:pt x="92" y="258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89" y="262"/>
                  </a:lnTo>
                  <a:lnTo>
                    <a:pt x="85" y="262"/>
                  </a:lnTo>
                  <a:lnTo>
                    <a:pt x="85" y="263"/>
                  </a:lnTo>
                  <a:lnTo>
                    <a:pt x="84" y="264"/>
                  </a:lnTo>
                  <a:lnTo>
                    <a:pt x="84" y="263"/>
                  </a:lnTo>
                  <a:lnTo>
                    <a:pt x="83" y="263"/>
                  </a:lnTo>
                  <a:lnTo>
                    <a:pt x="83" y="262"/>
                  </a:lnTo>
                  <a:lnTo>
                    <a:pt x="81" y="262"/>
                  </a:lnTo>
                  <a:lnTo>
                    <a:pt x="81" y="263"/>
                  </a:lnTo>
                  <a:lnTo>
                    <a:pt x="83" y="263"/>
                  </a:lnTo>
                  <a:lnTo>
                    <a:pt x="83" y="264"/>
                  </a:lnTo>
                  <a:lnTo>
                    <a:pt x="81" y="266"/>
                  </a:lnTo>
                  <a:lnTo>
                    <a:pt x="81" y="268"/>
                  </a:lnTo>
                  <a:lnTo>
                    <a:pt x="80" y="267"/>
                  </a:lnTo>
                  <a:lnTo>
                    <a:pt x="75" y="267"/>
                  </a:lnTo>
                  <a:lnTo>
                    <a:pt x="75" y="268"/>
                  </a:lnTo>
                  <a:lnTo>
                    <a:pt x="74" y="268"/>
                  </a:lnTo>
                  <a:lnTo>
                    <a:pt x="75" y="269"/>
                  </a:lnTo>
                  <a:lnTo>
                    <a:pt x="74" y="269"/>
                  </a:lnTo>
                  <a:lnTo>
                    <a:pt x="74" y="270"/>
                  </a:lnTo>
                  <a:lnTo>
                    <a:pt x="75" y="272"/>
                  </a:lnTo>
                  <a:lnTo>
                    <a:pt x="73" y="270"/>
                  </a:lnTo>
                  <a:lnTo>
                    <a:pt x="71" y="270"/>
                  </a:lnTo>
                  <a:lnTo>
                    <a:pt x="70" y="269"/>
                  </a:lnTo>
                  <a:lnTo>
                    <a:pt x="70" y="270"/>
                  </a:lnTo>
                  <a:lnTo>
                    <a:pt x="68" y="269"/>
                  </a:lnTo>
                  <a:lnTo>
                    <a:pt x="68" y="270"/>
                  </a:lnTo>
                  <a:lnTo>
                    <a:pt x="67" y="272"/>
                  </a:lnTo>
                  <a:lnTo>
                    <a:pt x="67" y="273"/>
                  </a:lnTo>
                  <a:lnTo>
                    <a:pt x="64" y="273"/>
                  </a:lnTo>
                  <a:lnTo>
                    <a:pt x="64" y="272"/>
                  </a:lnTo>
                  <a:lnTo>
                    <a:pt x="62" y="272"/>
                  </a:lnTo>
                  <a:lnTo>
                    <a:pt x="61" y="273"/>
                  </a:lnTo>
                  <a:lnTo>
                    <a:pt x="59" y="273"/>
                  </a:lnTo>
                  <a:lnTo>
                    <a:pt x="58" y="272"/>
                  </a:lnTo>
                  <a:lnTo>
                    <a:pt x="58" y="274"/>
                  </a:lnTo>
                  <a:lnTo>
                    <a:pt x="56" y="274"/>
                  </a:lnTo>
                  <a:lnTo>
                    <a:pt x="55" y="275"/>
                  </a:lnTo>
                  <a:lnTo>
                    <a:pt x="54" y="274"/>
                  </a:lnTo>
                  <a:lnTo>
                    <a:pt x="54" y="275"/>
                  </a:lnTo>
                  <a:lnTo>
                    <a:pt x="53" y="276"/>
                  </a:lnTo>
                  <a:lnTo>
                    <a:pt x="53" y="278"/>
                  </a:lnTo>
                  <a:lnTo>
                    <a:pt x="52" y="276"/>
                  </a:lnTo>
                  <a:lnTo>
                    <a:pt x="50" y="278"/>
                  </a:lnTo>
                  <a:lnTo>
                    <a:pt x="50" y="275"/>
                  </a:lnTo>
                  <a:lnTo>
                    <a:pt x="49" y="276"/>
                  </a:lnTo>
                  <a:lnTo>
                    <a:pt x="49" y="278"/>
                  </a:lnTo>
                  <a:lnTo>
                    <a:pt x="47" y="278"/>
                  </a:lnTo>
                  <a:lnTo>
                    <a:pt x="47" y="275"/>
                  </a:lnTo>
                  <a:lnTo>
                    <a:pt x="48" y="274"/>
                  </a:lnTo>
                  <a:lnTo>
                    <a:pt x="47" y="274"/>
                  </a:lnTo>
                  <a:lnTo>
                    <a:pt x="47" y="275"/>
                  </a:lnTo>
                  <a:lnTo>
                    <a:pt x="46" y="275"/>
                  </a:lnTo>
                  <a:lnTo>
                    <a:pt x="46" y="276"/>
                  </a:lnTo>
                  <a:lnTo>
                    <a:pt x="44" y="275"/>
                  </a:lnTo>
                  <a:lnTo>
                    <a:pt x="44" y="274"/>
                  </a:lnTo>
                  <a:lnTo>
                    <a:pt x="46" y="273"/>
                  </a:lnTo>
                  <a:lnTo>
                    <a:pt x="44" y="273"/>
                  </a:lnTo>
                  <a:lnTo>
                    <a:pt x="43" y="272"/>
                  </a:lnTo>
                  <a:lnTo>
                    <a:pt x="43" y="273"/>
                  </a:lnTo>
                  <a:lnTo>
                    <a:pt x="42" y="274"/>
                  </a:lnTo>
                  <a:lnTo>
                    <a:pt x="39" y="274"/>
                  </a:lnTo>
                  <a:lnTo>
                    <a:pt x="39" y="275"/>
                  </a:lnTo>
                  <a:lnTo>
                    <a:pt x="37" y="275"/>
                  </a:lnTo>
                  <a:lnTo>
                    <a:pt x="37" y="276"/>
                  </a:lnTo>
                  <a:lnTo>
                    <a:pt x="36" y="276"/>
                  </a:lnTo>
                  <a:lnTo>
                    <a:pt x="35" y="275"/>
                  </a:lnTo>
                  <a:lnTo>
                    <a:pt x="34" y="275"/>
                  </a:lnTo>
                  <a:lnTo>
                    <a:pt x="31" y="278"/>
                  </a:lnTo>
                  <a:lnTo>
                    <a:pt x="33" y="278"/>
                  </a:lnTo>
                  <a:lnTo>
                    <a:pt x="30" y="280"/>
                  </a:lnTo>
                  <a:lnTo>
                    <a:pt x="30" y="279"/>
                  </a:lnTo>
                  <a:lnTo>
                    <a:pt x="29" y="279"/>
                  </a:lnTo>
                  <a:lnTo>
                    <a:pt x="28" y="280"/>
                  </a:lnTo>
                  <a:lnTo>
                    <a:pt x="28" y="278"/>
                  </a:lnTo>
                  <a:lnTo>
                    <a:pt x="27" y="278"/>
                  </a:lnTo>
                  <a:lnTo>
                    <a:pt x="28" y="276"/>
                  </a:lnTo>
                  <a:lnTo>
                    <a:pt x="29" y="276"/>
                  </a:lnTo>
                  <a:lnTo>
                    <a:pt x="31" y="274"/>
                  </a:lnTo>
                  <a:lnTo>
                    <a:pt x="33" y="274"/>
                  </a:lnTo>
                  <a:lnTo>
                    <a:pt x="36" y="270"/>
                  </a:lnTo>
                  <a:lnTo>
                    <a:pt x="37" y="270"/>
                  </a:lnTo>
                  <a:lnTo>
                    <a:pt x="39" y="269"/>
                  </a:lnTo>
                  <a:lnTo>
                    <a:pt x="40" y="269"/>
                  </a:lnTo>
                  <a:lnTo>
                    <a:pt x="37" y="268"/>
                  </a:lnTo>
                  <a:lnTo>
                    <a:pt x="29" y="273"/>
                  </a:lnTo>
                  <a:lnTo>
                    <a:pt x="27" y="273"/>
                  </a:lnTo>
                  <a:lnTo>
                    <a:pt x="28" y="272"/>
                  </a:lnTo>
                  <a:lnTo>
                    <a:pt x="29" y="272"/>
                  </a:lnTo>
                  <a:lnTo>
                    <a:pt x="29" y="270"/>
                  </a:lnTo>
                  <a:lnTo>
                    <a:pt x="30" y="270"/>
                  </a:lnTo>
                  <a:lnTo>
                    <a:pt x="31" y="269"/>
                  </a:lnTo>
                  <a:lnTo>
                    <a:pt x="36" y="267"/>
                  </a:lnTo>
                  <a:lnTo>
                    <a:pt x="37" y="266"/>
                  </a:lnTo>
                  <a:lnTo>
                    <a:pt x="39" y="266"/>
                  </a:lnTo>
                  <a:lnTo>
                    <a:pt x="40" y="264"/>
                  </a:lnTo>
                  <a:lnTo>
                    <a:pt x="42" y="264"/>
                  </a:lnTo>
                  <a:lnTo>
                    <a:pt x="43" y="263"/>
                  </a:lnTo>
                  <a:lnTo>
                    <a:pt x="43" y="261"/>
                  </a:lnTo>
                  <a:lnTo>
                    <a:pt x="42" y="261"/>
                  </a:lnTo>
                  <a:lnTo>
                    <a:pt x="42" y="262"/>
                  </a:lnTo>
                  <a:lnTo>
                    <a:pt x="41" y="261"/>
                  </a:lnTo>
                  <a:lnTo>
                    <a:pt x="40" y="261"/>
                  </a:lnTo>
                  <a:lnTo>
                    <a:pt x="40" y="258"/>
                  </a:lnTo>
                  <a:lnTo>
                    <a:pt x="39" y="258"/>
                  </a:lnTo>
                  <a:lnTo>
                    <a:pt x="39" y="261"/>
                  </a:lnTo>
                  <a:lnTo>
                    <a:pt x="40" y="261"/>
                  </a:lnTo>
                  <a:lnTo>
                    <a:pt x="39" y="262"/>
                  </a:lnTo>
                  <a:lnTo>
                    <a:pt x="37" y="262"/>
                  </a:lnTo>
                  <a:lnTo>
                    <a:pt x="35" y="264"/>
                  </a:lnTo>
                  <a:lnTo>
                    <a:pt x="30" y="264"/>
                  </a:lnTo>
                  <a:lnTo>
                    <a:pt x="25" y="266"/>
                  </a:lnTo>
                  <a:lnTo>
                    <a:pt x="23" y="267"/>
                  </a:lnTo>
                  <a:lnTo>
                    <a:pt x="23" y="268"/>
                  </a:lnTo>
                  <a:lnTo>
                    <a:pt x="19" y="269"/>
                  </a:lnTo>
                  <a:lnTo>
                    <a:pt x="15" y="269"/>
                  </a:lnTo>
                  <a:lnTo>
                    <a:pt x="15" y="270"/>
                  </a:lnTo>
                  <a:lnTo>
                    <a:pt x="14" y="270"/>
                  </a:lnTo>
                  <a:lnTo>
                    <a:pt x="14" y="268"/>
                  </a:lnTo>
                  <a:lnTo>
                    <a:pt x="17" y="268"/>
                  </a:lnTo>
                  <a:lnTo>
                    <a:pt x="17" y="266"/>
                  </a:lnTo>
                  <a:lnTo>
                    <a:pt x="16" y="266"/>
                  </a:lnTo>
                  <a:lnTo>
                    <a:pt x="16" y="264"/>
                  </a:lnTo>
                  <a:lnTo>
                    <a:pt x="19" y="264"/>
                  </a:lnTo>
                  <a:lnTo>
                    <a:pt x="22" y="262"/>
                  </a:lnTo>
                  <a:lnTo>
                    <a:pt x="21" y="262"/>
                  </a:lnTo>
                  <a:lnTo>
                    <a:pt x="21" y="261"/>
                  </a:lnTo>
                  <a:lnTo>
                    <a:pt x="23" y="258"/>
                  </a:lnTo>
                  <a:lnTo>
                    <a:pt x="24" y="258"/>
                  </a:lnTo>
                  <a:lnTo>
                    <a:pt x="24" y="260"/>
                  </a:lnTo>
                  <a:lnTo>
                    <a:pt x="25" y="260"/>
                  </a:lnTo>
                  <a:lnTo>
                    <a:pt x="27" y="258"/>
                  </a:lnTo>
                  <a:lnTo>
                    <a:pt x="29" y="258"/>
                  </a:lnTo>
                  <a:lnTo>
                    <a:pt x="29" y="257"/>
                  </a:lnTo>
                  <a:lnTo>
                    <a:pt x="28" y="257"/>
                  </a:lnTo>
                  <a:lnTo>
                    <a:pt x="28" y="256"/>
                  </a:lnTo>
                  <a:lnTo>
                    <a:pt x="29" y="256"/>
                  </a:lnTo>
                  <a:lnTo>
                    <a:pt x="29" y="255"/>
                  </a:lnTo>
                  <a:lnTo>
                    <a:pt x="30" y="255"/>
                  </a:lnTo>
                  <a:lnTo>
                    <a:pt x="31" y="254"/>
                  </a:lnTo>
                  <a:lnTo>
                    <a:pt x="33" y="254"/>
                  </a:lnTo>
                  <a:lnTo>
                    <a:pt x="34" y="252"/>
                  </a:lnTo>
                  <a:lnTo>
                    <a:pt x="36" y="251"/>
                  </a:lnTo>
                  <a:lnTo>
                    <a:pt x="37" y="251"/>
                  </a:lnTo>
                  <a:lnTo>
                    <a:pt x="37" y="250"/>
                  </a:lnTo>
                  <a:lnTo>
                    <a:pt x="35" y="251"/>
                  </a:lnTo>
                  <a:lnTo>
                    <a:pt x="30" y="252"/>
                  </a:lnTo>
                  <a:lnTo>
                    <a:pt x="29" y="254"/>
                  </a:lnTo>
                  <a:lnTo>
                    <a:pt x="27" y="254"/>
                  </a:lnTo>
                  <a:lnTo>
                    <a:pt x="27" y="255"/>
                  </a:lnTo>
                  <a:lnTo>
                    <a:pt x="25" y="256"/>
                  </a:lnTo>
                  <a:lnTo>
                    <a:pt x="25" y="254"/>
                  </a:lnTo>
                  <a:lnTo>
                    <a:pt x="24" y="255"/>
                  </a:lnTo>
                  <a:lnTo>
                    <a:pt x="23" y="255"/>
                  </a:lnTo>
                  <a:lnTo>
                    <a:pt x="21" y="257"/>
                  </a:lnTo>
                  <a:lnTo>
                    <a:pt x="18" y="257"/>
                  </a:lnTo>
                  <a:lnTo>
                    <a:pt x="17" y="258"/>
                  </a:lnTo>
                  <a:lnTo>
                    <a:pt x="16" y="258"/>
                  </a:lnTo>
                  <a:lnTo>
                    <a:pt x="16" y="260"/>
                  </a:lnTo>
                  <a:lnTo>
                    <a:pt x="15" y="260"/>
                  </a:lnTo>
                  <a:lnTo>
                    <a:pt x="15" y="258"/>
                  </a:lnTo>
                  <a:lnTo>
                    <a:pt x="11" y="257"/>
                  </a:lnTo>
                  <a:lnTo>
                    <a:pt x="12" y="256"/>
                  </a:lnTo>
                  <a:lnTo>
                    <a:pt x="12" y="254"/>
                  </a:lnTo>
                  <a:lnTo>
                    <a:pt x="10" y="252"/>
                  </a:lnTo>
                  <a:lnTo>
                    <a:pt x="9" y="255"/>
                  </a:lnTo>
                  <a:lnTo>
                    <a:pt x="8" y="255"/>
                  </a:lnTo>
                  <a:lnTo>
                    <a:pt x="6" y="256"/>
                  </a:lnTo>
                  <a:lnTo>
                    <a:pt x="5" y="256"/>
                  </a:lnTo>
                  <a:lnTo>
                    <a:pt x="6" y="254"/>
                  </a:lnTo>
                  <a:lnTo>
                    <a:pt x="5" y="252"/>
                  </a:lnTo>
                  <a:lnTo>
                    <a:pt x="4" y="252"/>
                  </a:lnTo>
                  <a:lnTo>
                    <a:pt x="4" y="250"/>
                  </a:lnTo>
                  <a:lnTo>
                    <a:pt x="2" y="250"/>
                  </a:lnTo>
                  <a:lnTo>
                    <a:pt x="3" y="249"/>
                  </a:lnTo>
                  <a:lnTo>
                    <a:pt x="5" y="248"/>
                  </a:lnTo>
                  <a:lnTo>
                    <a:pt x="5" y="246"/>
                  </a:lnTo>
                  <a:lnTo>
                    <a:pt x="6" y="246"/>
                  </a:lnTo>
                  <a:lnTo>
                    <a:pt x="6" y="248"/>
                  </a:lnTo>
                  <a:lnTo>
                    <a:pt x="8" y="248"/>
                  </a:lnTo>
                  <a:lnTo>
                    <a:pt x="5" y="250"/>
                  </a:lnTo>
                  <a:lnTo>
                    <a:pt x="9" y="249"/>
                  </a:lnTo>
                  <a:lnTo>
                    <a:pt x="10" y="248"/>
                  </a:lnTo>
                  <a:lnTo>
                    <a:pt x="9" y="248"/>
                  </a:lnTo>
                  <a:lnTo>
                    <a:pt x="9" y="246"/>
                  </a:lnTo>
                  <a:lnTo>
                    <a:pt x="8" y="245"/>
                  </a:lnTo>
                  <a:lnTo>
                    <a:pt x="8" y="244"/>
                  </a:lnTo>
                  <a:lnTo>
                    <a:pt x="9" y="244"/>
                  </a:lnTo>
                  <a:lnTo>
                    <a:pt x="9" y="243"/>
                  </a:lnTo>
                  <a:lnTo>
                    <a:pt x="10" y="243"/>
                  </a:lnTo>
                  <a:lnTo>
                    <a:pt x="11" y="242"/>
                  </a:lnTo>
                  <a:lnTo>
                    <a:pt x="12" y="242"/>
                  </a:lnTo>
                  <a:lnTo>
                    <a:pt x="15" y="241"/>
                  </a:lnTo>
                  <a:lnTo>
                    <a:pt x="18" y="239"/>
                  </a:lnTo>
                  <a:lnTo>
                    <a:pt x="21" y="238"/>
                  </a:lnTo>
                  <a:lnTo>
                    <a:pt x="21" y="236"/>
                  </a:lnTo>
                  <a:lnTo>
                    <a:pt x="22" y="236"/>
                  </a:lnTo>
                  <a:lnTo>
                    <a:pt x="22" y="238"/>
                  </a:lnTo>
                  <a:lnTo>
                    <a:pt x="23" y="238"/>
                  </a:lnTo>
                  <a:lnTo>
                    <a:pt x="23" y="237"/>
                  </a:lnTo>
                  <a:lnTo>
                    <a:pt x="24" y="233"/>
                  </a:lnTo>
                  <a:lnTo>
                    <a:pt x="25" y="233"/>
                  </a:lnTo>
                  <a:lnTo>
                    <a:pt x="27" y="235"/>
                  </a:lnTo>
                  <a:lnTo>
                    <a:pt x="30" y="233"/>
                  </a:lnTo>
                  <a:lnTo>
                    <a:pt x="29" y="233"/>
                  </a:lnTo>
                  <a:lnTo>
                    <a:pt x="29" y="232"/>
                  </a:lnTo>
                  <a:lnTo>
                    <a:pt x="22" y="232"/>
                  </a:lnTo>
                  <a:lnTo>
                    <a:pt x="22" y="233"/>
                  </a:lnTo>
                  <a:lnTo>
                    <a:pt x="21" y="233"/>
                  </a:lnTo>
                  <a:lnTo>
                    <a:pt x="21" y="232"/>
                  </a:lnTo>
                  <a:lnTo>
                    <a:pt x="18" y="232"/>
                  </a:lnTo>
                  <a:lnTo>
                    <a:pt x="14" y="235"/>
                  </a:lnTo>
                  <a:lnTo>
                    <a:pt x="11" y="235"/>
                  </a:lnTo>
                  <a:lnTo>
                    <a:pt x="11" y="233"/>
                  </a:lnTo>
                  <a:lnTo>
                    <a:pt x="8" y="233"/>
                  </a:lnTo>
                  <a:lnTo>
                    <a:pt x="9" y="235"/>
                  </a:lnTo>
                  <a:lnTo>
                    <a:pt x="8" y="235"/>
                  </a:lnTo>
                  <a:lnTo>
                    <a:pt x="5" y="233"/>
                  </a:lnTo>
                  <a:lnTo>
                    <a:pt x="4" y="233"/>
                  </a:lnTo>
                  <a:lnTo>
                    <a:pt x="4" y="235"/>
                  </a:lnTo>
                  <a:lnTo>
                    <a:pt x="3" y="236"/>
                  </a:lnTo>
                  <a:lnTo>
                    <a:pt x="2" y="236"/>
                  </a:lnTo>
                  <a:lnTo>
                    <a:pt x="0" y="235"/>
                  </a:lnTo>
                  <a:lnTo>
                    <a:pt x="0" y="231"/>
                  </a:lnTo>
                  <a:lnTo>
                    <a:pt x="2" y="231"/>
                  </a:lnTo>
                  <a:lnTo>
                    <a:pt x="2" y="230"/>
                  </a:lnTo>
                  <a:lnTo>
                    <a:pt x="0" y="230"/>
                  </a:lnTo>
                  <a:lnTo>
                    <a:pt x="2" y="229"/>
                  </a:lnTo>
                  <a:lnTo>
                    <a:pt x="3" y="229"/>
                  </a:lnTo>
                  <a:lnTo>
                    <a:pt x="3" y="230"/>
                  </a:lnTo>
                  <a:lnTo>
                    <a:pt x="4" y="230"/>
                  </a:lnTo>
                  <a:lnTo>
                    <a:pt x="4" y="229"/>
                  </a:lnTo>
                  <a:lnTo>
                    <a:pt x="5" y="227"/>
                  </a:lnTo>
                  <a:lnTo>
                    <a:pt x="4" y="227"/>
                  </a:lnTo>
                  <a:lnTo>
                    <a:pt x="4" y="226"/>
                  </a:lnTo>
                  <a:lnTo>
                    <a:pt x="6" y="226"/>
                  </a:lnTo>
                  <a:lnTo>
                    <a:pt x="8" y="225"/>
                  </a:lnTo>
                  <a:lnTo>
                    <a:pt x="8" y="224"/>
                  </a:lnTo>
                  <a:lnTo>
                    <a:pt x="9" y="224"/>
                  </a:lnTo>
                  <a:lnTo>
                    <a:pt x="12" y="223"/>
                  </a:lnTo>
                  <a:lnTo>
                    <a:pt x="14" y="223"/>
                  </a:lnTo>
                  <a:lnTo>
                    <a:pt x="14" y="226"/>
                  </a:lnTo>
                  <a:lnTo>
                    <a:pt x="16" y="225"/>
                  </a:lnTo>
                  <a:lnTo>
                    <a:pt x="17" y="225"/>
                  </a:lnTo>
                  <a:lnTo>
                    <a:pt x="18" y="224"/>
                  </a:lnTo>
                  <a:lnTo>
                    <a:pt x="18" y="223"/>
                  </a:lnTo>
                  <a:lnTo>
                    <a:pt x="17" y="221"/>
                  </a:lnTo>
                  <a:lnTo>
                    <a:pt x="19" y="220"/>
                  </a:lnTo>
                  <a:lnTo>
                    <a:pt x="19" y="225"/>
                  </a:lnTo>
                  <a:lnTo>
                    <a:pt x="21" y="225"/>
                  </a:lnTo>
                  <a:lnTo>
                    <a:pt x="22" y="226"/>
                  </a:lnTo>
                  <a:lnTo>
                    <a:pt x="25" y="226"/>
                  </a:lnTo>
                  <a:lnTo>
                    <a:pt x="28" y="224"/>
                  </a:lnTo>
                  <a:lnTo>
                    <a:pt x="28" y="225"/>
                  </a:lnTo>
                  <a:lnTo>
                    <a:pt x="31" y="225"/>
                  </a:lnTo>
                  <a:lnTo>
                    <a:pt x="30" y="224"/>
                  </a:lnTo>
                  <a:lnTo>
                    <a:pt x="25" y="224"/>
                  </a:lnTo>
                  <a:lnTo>
                    <a:pt x="25" y="223"/>
                  </a:lnTo>
                  <a:lnTo>
                    <a:pt x="27" y="223"/>
                  </a:lnTo>
                  <a:lnTo>
                    <a:pt x="27" y="221"/>
                  </a:lnTo>
                  <a:lnTo>
                    <a:pt x="28" y="221"/>
                  </a:lnTo>
                  <a:lnTo>
                    <a:pt x="27" y="220"/>
                  </a:lnTo>
                  <a:lnTo>
                    <a:pt x="27" y="215"/>
                  </a:lnTo>
                  <a:lnTo>
                    <a:pt x="24" y="215"/>
                  </a:lnTo>
                  <a:lnTo>
                    <a:pt x="23" y="214"/>
                  </a:lnTo>
                  <a:lnTo>
                    <a:pt x="22" y="214"/>
                  </a:lnTo>
                  <a:lnTo>
                    <a:pt x="23" y="213"/>
                  </a:lnTo>
                  <a:lnTo>
                    <a:pt x="27" y="213"/>
                  </a:lnTo>
                  <a:lnTo>
                    <a:pt x="30" y="211"/>
                  </a:lnTo>
                  <a:lnTo>
                    <a:pt x="31" y="211"/>
                  </a:lnTo>
                  <a:lnTo>
                    <a:pt x="31" y="209"/>
                  </a:lnTo>
                  <a:lnTo>
                    <a:pt x="33" y="208"/>
                  </a:lnTo>
                  <a:lnTo>
                    <a:pt x="34" y="208"/>
                  </a:lnTo>
                  <a:lnTo>
                    <a:pt x="35" y="209"/>
                  </a:lnTo>
                  <a:lnTo>
                    <a:pt x="35" y="208"/>
                  </a:lnTo>
                  <a:lnTo>
                    <a:pt x="34" y="208"/>
                  </a:lnTo>
                  <a:lnTo>
                    <a:pt x="34" y="203"/>
                  </a:lnTo>
                  <a:lnTo>
                    <a:pt x="35" y="202"/>
                  </a:lnTo>
                  <a:lnTo>
                    <a:pt x="41" y="202"/>
                  </a:lnTo>
                  <a:lnTo>
                    <a:pt x="42" y="203"/>
                  </a:lnTo>
                  <a:lnTo>
                    <a:pt x="43" y="203"/>
                  </a:lnTo>
                  <a:lnTo>
                    <a:pt x="43" y="202"/>
                  </a:lnTo>
                  <a:lnTo>
                    <a:pt x="53" y="202"/>
                  </a:lnTo>
                  <a:lnTo>
                    <a:pt x="54" y="201"/>
                  </a:lnTo>
                  <a:lnTo>
                    <a:pt x="59" y="199"/>
                  </a:lnTo>
                  <a:lnTo>
                    <a:pt x="60" y="199"/>
                  </a:lnTo>
                  <a:lnTo>
                    <a:pt x="61" y="200"/>
                  </a:lnTo>
                  <a:lnTo>
                    <a:pt x="64" y="198"/>
                  </a:lnTo>
                  <a:lnTo>
                    <a:pt x="71" y="196"/>
                  </a:lnTo>
                  <a:lnTo>
                    <a:pt x="73" y="195"/>
                  </a:lnTo>
                  <a:lnTo>
                    <a:pt x="70" y="195"/>
                  </a:lnTo>
                  <a:lnTo>
                    <a:pt x="68" y="194"/>
                  </a:lnTo>
                  <a:lnTo>
                    <a:pt x="65" y="195"/>
                  </a:lnTo>
                  <a:lnTo>
                    <a:pt x="64" y="194"/>
                  </a:lnTo>
                  <a:lnTo>
                    <a:pt x="65" y="193"/>
                  </a:lnTo>
                  <a:lnTo>
                    <a:pt x="65" y="192"/>
                  </a:lnTo>
                  <a:lnTo>
                    <a:pt x="64" y="190"/>
                  </a:lnTo>
                  <a:lnTo>
                    <a:pt x="65" y="189"/>
                  </a:lnTo>
                  <a:lnTo>
                    <a:pt x="65" y="188"/>
                  </a:lnTo>
                  <a:lnTo>
                    <a:pt x="64" y="189"/>
                  </a:lnTo>
                  <a:lnTo>
                    <a:pt x="62" y="189"/>
                  </a:lnTo>
                  <a:lnTo>
                    <a:pt x="61" y="190"/>
                  </a:lnTo>
                  <a:lnTo>
                    <a:pt x="61" y="192"/>
                  </a:lnTo>
                  <a:lnTo>
                    <a:pt x="60" y="194"/>
                  </a:lnTo>
                  <a:lnTo>
                    <a:pt x="56" y="199"/>
                  </a:lnTo>
                  <a:lnTo>
                    <a:pt x="55" y="200"/>
                  </a:lnTo>
                  <a:lnTo>
                    <a:pt x="52" y="200"/>
                  </a:lnTo>
                  <a:lnTo>
                    <a:pt x="50" y="201"/>
                  </a:lnTo>
                  <a:lnTo>
                    <a:pt x="48" y="201"/>
                  </a:lnTo>
                  <a:lnTo>
                    <a:pt x="50" y="199"/>
                  </a:lnTo>
                  <a:lnTo>
                    <a:pt x="50" y="198"/>
                  </a:lnTo>
                  <a:lnTo>
                    <a:pt x="49" y="199"/>
                  </a:lnTo>
                  <a:lnTo>
                    <a:pt x="46" y="200"/>
                  </a:lnTo>
                  <a:lnTo>
                    <a:pt x="42" y="200"/>
                  </a:lnTo>
                  <a:lnTo>
                    <a:pt x="42" y="199"/>
                  </a:lnTo>
                  <a:lnTo>
                    <a:pt x="40" y="199"/>
                  </a:lnTo>
                  <a:lnTo>
                    <a:pt x="40" y="196"/>
                  </a:lnTo>
                  <a:lnTo>
                    <a:pt x="39" y="196"/>
                  </a:lnTo>
                  <a:lnTo>
                    <a:pt x="39" y="198"/>
                  </a:lnTo>
                  <a:lnTo>
                    <a:pt x="36" y="200"/>
                  </a:lnTo>
                  <a:lnTo>
                    <a:pt x="33" y="200"/>
                  </a:lnTo>
                  <a:lnTo>
                    <a:pt x="33" y="202"/>
                  </a:lnTo>
                  <a:lnTo>
                    <a:pt x="30" y="202"/>
                  </a:lnTo>
                  <a:lnTo>
                    <a:pt x="23" y="203"/>
                  </a:lnTo>
                  <a:lnTo>
                    <a:pt x="25" y="201"/>
                  </a:lnTo>
                  <a:lnTo>
                    <a:pt x="28" y="201"/>
                  </a:lnTo>
                  <a:lnTo>
                    <a:pt x="36" y="193"/>
                  </a:lnTo>
                  <a:lnTo>
                    <a:pt x="36" y="192"/>
                  </a:lnTo>
                  <a:lnTo>
                    <a:pt x="37" y="192"/>
                  </a:lnTo>
                  <a:lnTo>
                    <a:pt x="37" y="190"/>
                  </a:lnTo>
                  <a:lnTo>
                    <a:pt x="41" y="190"/>
                  </a:lnTo>
                  <a:lnTo>
                    <a:pt x="41" y="189"/>
                  </a:lnTo>
                  <a:lnTo>
                    <a:pt x="42" y="188"/>
                  </a:lnTo>
                  <a:lnTo>
                    <a:pt x="42" y="186"/>
                  </a:lnTo>
                  <a:lnTo>
                    <a:pt x="43" y="186"/>
                  </a:lnTo>
                  <a:lnTo>
                    <a:pt x="43" y="183"/>
                  </a:lnTo>
                  <a:lnTo>
                    <a:pt x="44" y="183"/>
                  </a:lnTo>
                  <a:lnTo>
                    <a:pt x="44" y="181"/>
                  </a:lnTo>
                  <a:lnTo>
                    <a:pt x="47" y="178"/>
                  </a:lnTo>
                  <a:lnTo>
                    <a:pt x="47" y="177"/>
                  </a:lnTo>
                  <a:lnTo>
                    <a:pt x="42" y="177"/>
                  </a:lnTo>
                  <a:lnTo>
                    <a:pt x="43" y="176"/>
                  </a:lnTo>
                  <a:lnTo>
                    <a:pt x="43" y="175"/>
                  </a:lnTo>
                  <a:lnTo>
                    <a:pt x="46" y="172"/>
                  </a:lnTo>
                  <a:lnTo>
                    <a:pt x="46" y="171"/>
                  </a:lnTo>
                  <a:lnTo>
                    <a:pt x="48" y="168"/>
                  </a:lnTo>
                  <a:lnTo>
                    <a:pt x="49" y="166"/>
                  </a:lnTo>
                  <a:lnTo>
                    <a:pt x="49" y="165"/>
                  </a:lnTo>
                  <a:lnTo>
                    <a:pt x="50" y="164"/>
                  </a:lnTo>
                  <a:lnTo>
                    <a:pt x="50" y="163"/>
                  </a:lnTo>
                  <a:lnTo>
                    <a:pt x="52" y="162"/>
                  </a:lnTo>
                  <a:lnTo>
                    <a:pt x="55" y="165"/>
                  </a:lnTo>
                  <a:lnTo>
                    <a:pt x="56" y="165"/>
                  </a:lnTo>
                  <a:lnTo>
                    <a:pt x="58" y="164"/>
                  </a:lnTo>
                  <a:lnTo>
                    <a:pt x="59" y="164"/>
                  </a:lnTo>
                  <a:lnTo>
                    <a:pt x="59" y="163"/>
                  </a:lnTo>
                  <a:lnTo>
                    <a:pt x="56" y="162"/>
                  </a:lnTo>
                  <a:lnTo>
                    <a:pt x="60" y="162"/>
                  </a:lnTo>
                  <a:lnTo>
                    <a:pt x="61" y="163"/>
                  </a:lnTo>
                  <a:lnTo>
                    <a:pt x="62" y="163"/>
                  </a:lnTo>
                  <a:lnTo>
                    <a:pt x="62" y="162"/>
                  </a:lnTo>
                  <a:lnTo>
                    <a:pt x="64" y="162"/>
                  </a:lnTo>
                  <a:lnTo>
                    <a:pt x="65" y="163"/>
                  </a:lnTo>
                  <a:lnTo>
                    <a:pt x="65" y="160"/>
                  </a:lnTo>
                  <a:lnTo>
                    <a:pt x="64" y="160"/>
                  </a:lnTo>
                  <a:lnTo>
                    <a:pt x="65" y="159"/>
                  </a:lnTo>
                  <a:lnTo>
                    <a:pt x="65" y="158"/>
                  </a:lnTo>
                  <a:lnTo>
                    <a:pt x="66" y="158"/>
                  </a:lnTo>
                  <a:lnTo>
                    <a:pt x="67" y="157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1" y="158"/>
                  </a:lnTo>
                  <a:lnTo>
                    <a:pt x="60" y="157"/>
                  </a:lnTo>
                  <a:lnTo>
                    <a:pt x="62" y="157"/>
                  </a:lnTo>
                  <a:lnTo>
                    <a:pt x="64" y="156"/>
                  </a:lnTo>
                  <a:lnTo>
                    <a:pt x="62" y="156"/>
                  </a:lnTo>
                  <a:lnTo>
                    <a:pt x="64" y="155"/>
                  </a:lnTo>
                  <a:lnTo>
                    <a:pt x="65" y="155"/>
                  </a:lnTo>
                  <a:lnTo>
                    <a:pt x="61" y="153"/>
                  </a:lnTo>
                  <a:lnTo>
                    <a:pt x="60" y="153"/>
                  </a:lnTo>
                  <a:lnTo>
                    <a:pt x="59" y="155"/>
                  </a:lnTo>
                  <a:lnTo>
                    <a:pt x="46" y="156"/>
                  </a:lnTo>
                  <a:lnTo>
                    <a:pt x="44" y="156"/>
                  </a:lnTo>
                  <a:lnTo>
                    <a:pt x="43" y="157"/>
                  </a:lnTo>
                  <a:lnTo>
                    <a:pt x="40" y="157"/>
                  </a:lnTo>
                  <a:lnTo>
                    <a:pt x="40" y="156"/>
                  </a:lnTo>
                  <a:lnTo>
                    <a:pt x="39" y="155"/>
                  </a:lnTo>
                  <a:lnTo>
                    <a:pt x="39" y="152"/>
                  </a:lnTo>
                  <a:lnTo>
                    <a:pt x="37" y="153"/>
                  </a:lnTo>
                  <a:lnTo>
                    <a:pt x="37" y="156"/>
                  </a:lnTo>
                  <a:lnTo>
                    <a:pt x="36" y="156"/>
                  </a:lnTo>
                  <a:lnTo>
                    <a:pt x="36" y="150"/>
                  </a:lnTo>
                  <a:lnTo>
                    <a:pt x="39" y="150"/>
                  </a:lnTo>
                  <a:lnTo>
                    <a:pt x="39" y="149"/>
                  </a:lnTo>
                  <a:lnTo>
                    <a:pt x="37" y="147"/>
                  </a:lnTo>
                  <a:lnTo>
                    <a:pt x="37" y="146"/>
                  </a:lnTo>
                  <a:lnTo>
                    <a:pt x="36" y="146"/>
                  </a:lnTo>
                  <a:lnTo>
                    <a:pt x="36" y="150"/>
                  </a:lnTo>
                  <a:lnTo>
                    <a:pt x="35" y="150"/>
                  </a:lnTo>
                  <a:lnTo>
                    <a:pt x="35" y="145"/>
                  </a:lnTo>
                  <a:lnTo>
                    <a:pt x="33" y="147"/>
                  </a:lnTo>
                  <a:lnTo>
                    <a:pt x="33" y="149"/>
                  </a:lnTo>
                  <a:lnTo>
                    <a:pt x="31" y="150"/>
                  </a:lnTo>
                  <a:lnTo>
                    <a:pt x="31" y="151"/>
                  </a:lnTo>
                  <a:lnTo>
                    <a:pt x="29" y="152"/>
                  </a:lnTo>
                  <a:lnTo>
                    <a:pt x="28" y="152"/>
                  </a:lnTo>
                  <a:lnTo>
                    <a:pt x="28" y="151"/>
                  </a:lnTo>
                  <a:lnTo>
                    <a:pt x="27" y="150"/>
                  </a:lnTo>
                  <a:lnTo>
                    <a:pt x="24" y="151"/>
                  </a:lnTo>
                  <a:lnTo>
                    <a:pt x="24" y="147"/>
                  </a:lnTo>
                  <a:lnTo>
                    <a:pt x="27" y="147"/>
                  </a:lnTo>
                  <a:lnTo>
                    <a:pt x="29" y="146"/>
                  </a:lnTo>
                  <a:lnTo>
                    <a:pt x="29" y="145"/>
                  </a:lnTo>
                  <a:lnTo>
                    <a:pt x="28" y="145"/>
                  </a:lnTo>
                  <a:lnTo>
                    <a:pt x="28" y="144"/>
                  </a:lnTo>
                  <a:lnTo>
                    <a:pt x="27" y="144"/>
                  </a:lnTo>
                  <a:lnTo>
                    <a:pt x="27" y="145"/>
                  </a:lnTo>
                  <a:lnTo>
                    <a:pt x="25" y="145"/>
                  </a:lnTo>
                  <a:lnTo>
                    <a:pt x="25" y="144"/>
                  </a:lnTo>
                  <a:lnTo>
                    <a:pt x="27" y="143"/>
                  </a:lnTo>
                  <a:lnTo>
                    <a:pt x="25" y="143"/>
                  </a:lnTo>
                  <a:lnTo>
                    <a:pt x="25" y="144"/>
                  </a:lnTo>
                  <a:lnTo>
                    <a:pt x="24" y="143"/>
                  </a:lnTo>
                  <a:lnTo>
                    <a:pt x="23" y="144"/>
                  </a:lnTo>
                  <a:lnTo>
                    <a:pt x="23" y="146"/>
                  </a:lnTo>
                  <a:lnTo>
                    <a:pt x="19" y="146"/>
                  </a:lnTo>
                  <a:lnTo>
                    <a:pt x="18" y="145"/>
                  </a:lnTo>
                  <a:lnTo>
                    <a:pt x="18" y="144"/>
                  </a:lnTo>
                  <a:lnTo>
                    <a:pt x="12" y="144"/>
                  </a:lnTo>
                  <a:lnTo>
                    <a:pt x="14" y="143"/>
                  </a:lnTo>
                  <a:lnTo>
                    <a:pt x="14" y="141"/>
                  </a:lnTo>
                  <a:lnTo>
                    <a:pt x="18" y="141"/>
                  </a:lnTo>
                  <a:lnTo>
                    <a:pt x="18" y="140"/>
                  </a:lnTo>
                  <a:lnTo>
                    <a:pt x="17" y="140"/>
                  </a:lnTo>
                  <a:lnTo>
                    <a:pt x="17" y="139"/>
                  </a:lnTo>
                  <a:lnTo>
                    <a:pt x="15" y="137"/>
                  </a:lnTo>
                  <a:lnTo>
                    <a:pt x="15" y="135"/>
                  </a:lnTo>
                  <a:lnTo>
                    <a:pt x="14" y="135"/>
                  </a:lnTo>
                  <a:lnTo>
                    <a:pt x="14" y="134"/>
                  </a:lnTo>
                  <a:lnTo>
                    <a:pt x="16" y="134"/>
                  </a:lnTo>
                  <a:lnTo>
                    <a:pt x="15" y="133"/>
                  </a:lnTo>
                  <a:lnTo>
                    <a:pt x="19" y="133"/>
                  </a:lnTo>
                  <a:lnTo>
                    <a:pt x="19" y="134"/>
                  </a:lnTo>
                  <a:lnTo>
                    <a:pt x="21" y="134"/>
                  </a:lnTo>
                  <a:lnTo>
                    <a:pt x="21" y="133"/>
                  </a:lnTo>
                  <a:lnTo>
                    <a:pt x="18" y="132"/>
                  </a:lnTo>
                  <a:lnTo>
                    <a:pt x="18" y="131"/>
                  </a:lnTo>
                  <a:lnTo>
                    <a:pt x="24" y="131"/>
                  </a:lnTo>
                  <a:lnTo>
                    <a:pt x="25" y="129"/>
                  </a:lnTo>
                  <a:lnTo>
                    <a:pt x="28" y="129"/>
                  </a:lnTo>
                  <a:lnTo>
                    <a:pt x="29" y="131"/>
                  </a:lnTo>
                  <a:lnTo>
                    <a:pt x="33" y="131"/>
                  </a:lnTo>
                  <a:lnTo>
                    <a:pt x="33" y="129"/>
                  </a:lnTo>
                  <a:lnTo>
                    <a:pt x="28" y="129"/>
                  </a:lnTo>
                  <a:lnTo>
                    <a:pt x="24" y="127"/>
                  </a:lnTo>
                  <a:lnTo>
                    <a:pt x="23" y="123"/>
                  </a:lnTo>
                  <a:lnTo>
                    <a:pt x="23" y="122"/>
                  </a:lnTo>
                  <a:lnTo>
                    <a:pt x="24" y="121"/>
                  </a:lnTo>
                  <a:lnTo>
                    <a:pt x="24" y="119"/>
                  </a:lnTo>
                  <a:lnTo>
                    <a:pt x="25" y="119"/>
                  </a:lnTo>
                  <a:lnTo>
                    <a:pt x="27" y="117"/>
                  </a:lnTo>
                  <a:lnTo>
                    <a:pt x="30" y="117"/>
                  </a:lnTo>
                  <a:lnTo>
                    <a:pt x="39" y="116"/>
                  </a:lnTo>
                  <a:lnTo>
                    <a:pt x="37" y="116"/>
                  </a:lnTo>
                  <a:lnTo>
                    <a:pt x="36" y="115"/>
                  </a:lnTo>
                  <a:lnTo>
                    <a:pt x="37" y="114"/>
                  </a:lnTo>
                  <a:lnTo>
                    <a:pt x="36" y="114"/>
                  </a:lnTo>
                  <a:lnTo>
                    <a:pt x="39" y="112"/>
                  </a:lnTo>
                  <a:lnTo>
                    <a:pt x="37" y="112"/>
                  </a:lnTo>
                  <a:lnTo>
                    <a:pt x="37" y="110"/>
                  </a:lnTo>
                  <a:lnTo>
                    <a:pt x="39" y="110"/>
                  </a:lnTo>
                  <a:lnTo>
                    <a:pt x="39" y="109"/>
                  </a:lnTo>
                  <a:lnTo>
                    <a:pt x="30" y="109"/>
                  </a:lnTo>
                  <a:lnTo>
                    <a:pt x="27" y="112"/>
                  </a:lnTo>
                  <a:lnTo>
                    <a:pt x="24" y="112"/>
                  </a:lnTo>
                  <a:lnTo>
                    <a:pt x="22" y="110"/>
                  </a:lnTo>
                  <a:lnTo>
                    <a:pt x="23" y="110"/>
                  </a:lnTo>
                  <a:lnTo>
                    <a:pt x="23" y="109"/>
                  </a:lnTo>
                  <a:lnTo>
                    <a:pt x="22" y="110"/>
                  </a:lnTo>
                  <a:lnTo>
                    <a:pt x="21" y="110"/>
                  </a:lnTo>
                  <a:lnTo>
                    <a:pt x="21" y="109"/>
                  </a:lnTo>
                  <a:lnTo>
                    <a:pt x="19" y="108"/>
                  </a:lnTo>
                  <a:lnTo>
                    <a:pt x="17" y="108"/>
                  </a:lnTo>
                  <a:lnTo>
                    <a:pt x="17" y="107"/>
                  </a:lnTo>
                  <a:lnTo>
                    <a:pt x="18" y="106"/>
                  </a:lnTo>
                  <a:lnTo>
                    <a:pt x="17" y="104"/>
                  </a:lnTo>
                  <a:lnTo>
                    <a:pt x="12" y="104"/>
                  </a:lnTo>
                  <a:lnTo>
                    <a:pt x="10" y="103"/>
                  </a:lnTo>
                  <a:lnTo>
                    <a:pt x="11" y="103"/>
                  </a:lnTo>
                  <a:lnTo>
                    <a:pt x="11" y="102"/>
                  </a:lnTo>
                  <a:lnTo>
                    <a:pt x="12" y="101"/>
                  </a:lnTo>
                  <a:lnTo>
                    <a:pt x="14" y="101"/>
                  </a:lnTo>
                  <a:lnTo>
                    <a:pt x="15" y="102"/>
                  </a:lnTo>
                  <a:lnTo>
                    <a:pt x="16" y="102"/>
                  </a:lnTo>
                  <a:lnTo>
                    <a:pt x="17" y="101"/>
                  </a:lnTo>
                  <a:lnTo>
                    <a:pt x="22" y="101"/>
                  </a:lnTo>
                  <a:lnTo>
                    <a:pt x="23" y="103"/>
                  </a:lnTo>
                  <a:lnTo>
                    <a:pt x="22" y="103"/>
                  </a:lnTo>
                  <a:lnTo>
                    <a:pt x="22" y="104"/>
                  </a:lnTo>
                  <a:lnTo>
                    <a:pt x="23" y="104"/>
                  </a:lnTo>
                  <a:lnTo>
                    <a:pt x="23" y="108"/>
                  </a:lnTo>
                  <a:lnTo>
                    <a:pt x="24" y="108"/>
                  </a:lnTo>
                  <a:lnTo>
                    <a:pt x="24" y="106"/>
                  </a:lnTo>
                  <a:lnTo>
                    <a:pt x="23" y="106"/>
                  </a:lnTo>
                  <a:lnTo>
                    <a:pt x="25" y="104"/>
                  </a:lnTo>
                  <a:lnTo>
                    <a:pt x="27" y="106"/>
                  </a:lnTo>
                  <a:lnTo>
                    <a:pt x="27" y="102"/>
                  </a:lnTo>
                  <a:lnTo>
                    <a:pt x="25" y="102"/>
                  </a:lnTo>
                  <a:lnTo>
                    <a:pt x="25" y="101"/>
                  </a:lnTo>
                  <a:lnTo>
                    <a:pt x="24" y="101"/>
                  </a:lnTo>
                  <a:lnTo>
                    <a:pt x="24" y="97"/>
                  </a:lnTo>
                  <a:lnTo>
                    <a:pt x="25" y="97"/>
                  </a:lnTo>
                  <a:lnTo>
                    <a:pt x="25" y="96"/>
                  </a:lnTo>
                  <a:lnTo>
                    <a:pt x="27" y="95"/>
                  </a:lnTo>
                  <a:lnTo>
                    <a:pt x="25" y="95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5" y="95"/>
                  </a:lnTo>
                  <a:lnTo>
                    <a:pt x="24" y="95"/>
                  </a:lnTo>
                  <a:lnTo>
                    <a:pt x="23" y="97"/>
                  </a:lnTo>
                  <a:lnTo>
                    <a:pt x="22" y="97"/>
                  </a:lnTo>
                  <a:lnTo>
                    <a:pt x="22" y="96"/>
                  </a:lnTo>
                  <a:lnTo>
                    <a:pt x="21" y="95"/>
                  </a:lnTo>
                  <a:lnTo>
                    <a:pt x="23" y="94"/>
                  </a:lnTo>
                  <a:lnTo>
                    <a:pt x="24" y="94"/>
                  </a:lnTo>
                  <a:lnTo>
                    <a:pt x="22" y="91"/>
                  </a:lnTo>
                  <a:lnTo>
                    <a:pt x="23" y="91"/>
                  </a:lnTo>
                  <a:lnTo>
                    <a:pt x="21" y="89"/>
                  </a:lnTo>
                  <a:lnTo>
                    <a:pt x="23" y="89"/>
                  </a:lnTo>
                  <a:lnTo>
                    <a:pt x="21" y="86"/>
                  </a:lnTo>
                  <a:lnTo>
                    <a:pt x="23" y="86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5" y="86"/>
                  </a:lnTo>
                  <a:lnTo>
                    <a:pt x="25" y="83"/>
                  </a:lnTo>
                  <a:lnTo>
                    <a:pt x="27" y="82"/>
                  </a:lnTo>
                  <a:lnTo>
                    <a:pt x="28" y="83"/>
                  </a:lnTo>
                  <a:lnTo>
                    <a:pt x="29" y="83"/>
                  </a:lnTo>
                  <a:lnTo>
                    <a:pt x="30" y="84"/>
                  </a:lnTo>
                  <a:lnTo>
                    <a:pt x="30" y="83"/>
                  </a:lnTo>
                  <a:lnTo>
                    <a:pt x="29" y="83"/>
                  </a:lnTo>
                  <a:lnTo>
                    <a:pt x="29" y="82"/>
                  </a:lnTo>
                  <a:lnTo>
                    <a:pt x="30" y="82"/>
                  </a:lnTo>
                  <a:lnTo>
                    <a:pt x="29" y="80"/>
                  </a:lnTo>
                  <a:lnTo>
                    <a:pt x="28" y="80"/>
                  </a:lnTo>
                  <a:lnTo>
                    <a:pt x="27" y="79"/>
                  </a:lnTo>
                  <a:lnTo>
                    <a:pt x="27" y="78"/>
                  </a:lnTo>
                  <a:lnTo>
                    <a:pt x="30" y="78"/>
                  </a:lnTo>
                  <a:lnTo>
                    <a:pt x="31" y="79"/>
                  </a:lnTo>
                  <a:lnTo>
                    <a:pt x="42" y="79"/>
                  </a:lnTo>
                  <a:lnTo>
                    <a:pt x="42" y="80"/>
                  </a:lnTo>
                  <a:lnTo>
                    <a:pt x="47" y="80"/>
                  </a:lnTo>
                  <a:lnTo>
                    <a:pt x="47" y="79"/>
                  </a:lnTo>
                  <a:lnTo>
                    <a:pt x="48" y="79"/>
                  </a:lnTo>
                  <a:lnTo>
                    <a:pt x="50" y="80"/>
                  </a:lnTo>
                  <a:lnTo>
                    <a:pt x="52" y="80"/>
                  </a:lnTo>
                  <a:lnTo>
                    <a:pt x="52" y="82"/>
                  </a:lnTo>
                  <a:lnTo>
                    <a:pt x="53" y="82"/>
                  </a:lnTo>
                  <a:lnTo>
                    <a:pt x="53" y="84"/>
                  </a:lnTo>
                  <a:lnTo>
                    <a:pt x="54" y="84"/>
                  </a:lnTo>
                  <a:lnTo>
                    <a:pt x="54" y="85"/>
                  </a:lnTo>
                  <a:lnTo>
                    <a:pt x="53" y="85"/>
                  </a:lnTo>
                  <a:lnTo>
                    <a:pt x="53" y="86"/>
                  </a:lnTo>
                  <a:lnTo>
                    <a:pt x="55" y="88"/>
                  </a:lnTo>
                  <a:lnTo>
                    <a:pt x="56" y="89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9" y="85"/>
                  </a:lnTo>
                  <a:lnTo>
                    <a:pt x="59" y="84"/>
                  </a:lnTo>
                  <a:lnTo>
                    <a:pt x="60" y="83"/>
                  </a:lnTo>
                  <a:lnTo>
                    <a:pt x="60" y="82"/>
                  </a:lnTo>
                  <a:lnTo>
                    <a:pt x="61" y="80"/>
                  </a:lnTo>
                  <a:lnTo>
                    <a:pt x="64" y="82"/>
                  </a:lnTo>
                  <a:lnTo>
                    <a:pt x="67" y="82"/>
                  </a:lnTo>
                  <a:lnTo>
                    <a:pt x="67" y="83"/>
                  </a:lnTo>
                  <a:lnTo>
                    <a:pt x="71" y="83"/>
                  </a:lnTo>
                  <a:lnTo>
                    <a:pt x="72" y="82"/>
                  </a:lnTo>
                  <a:lnTo>
                    <a:pt x="73" y="83"/>
                  </a:lnTo>
                  <a:lnTo>
                    <a:pt x="77" y="83"/>
                  </a:lnTo>
                  <a:lnTo>
                    <a:pt x="78" y="84"/>
                  </a:lnTo>
                  <a:lnTo>
                    <a:pt x="78" y="85"/>
                  </a:lnTo>
                  <a:lnTo>
                    <a:pt x="79" y="85"/>
                  </a:lnTo>
                  <a:lnTo>
                    <a:pt x="79" y="86"/>
                  </a:lnTo>
                  <a:lnTo>
                    <a:pt x="80" y="88"/>
                  </a:lnTo>
                  <a:lnTo>
                    <a:pt x="81" y="86"/>
                  </a:lnTo>
                  <a:lnTo>
                    <a:pt x="80" y="85"/>
                  </a:lnTo>
                  <a:lnTo>
                    <a:pt x="80" y="84"/>
                  </a:lnTo>
                  <a:lnTo>
                    <a:pt x="78" y="84"/>
                  </a:lnTo>
                  <a:lnTo>
                    <a:pt x="78" y="83"/>
                  </a:lnTo>
                  <a:lnTo>
                    <a:pt x="79" y="83"/>
                  </a:lnTo>
                  <a:lnTo>
                    <a:pt x="79" y="82"/>
                  </a:lnTo>
                  <a:lnTo>
                    <a:pt x="84" y="82"/>
                  </a:lnTo>
                  <a:lnTo>
                    <a:pt x="83" y="80"/>
                  </a:lnTo>
                  <a:lnTo>
                    <a:pt x="80" y="80"/>
                  </a:lnTo>
                  <a:lnTo>
                    <a:pt x="80" y="78"/>
                  </a:lnTo>
                  <a:lnTo>
                    <a:pt x="81" y="79"/>
                  </a:lnTo>
                  <a:lnTo>
                    <a:pt x="83" y="79"/>
                  </a:lnTo>
                  <a:lnTo>
                    <a:pt x="83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8" y="76"/>
                  </a:lnTo>
                  <a:lnTo>
                    <a:pt x="79" y="75"/>
                  </a:lnTo>
                  <a:lnTo>
                    <a:pt x="84" y="71"/>
                  </a:lnTo>
                  <a:lnTo>
                    <a:pt x="85" y="71"/>
                  </a:lnTo>
                  <a:lnTo>
                    <a:pt x="85" y="69"/>
                  </a:lnTo>
                  <a:lnTo>
                    <a:pt x="86" y="70"/>
                  </a:lnTo>
                  <a:lnTo>
                    <a:pt x="87" y="69"/>
                  </a:lnTo>
                  <a:lnTo>
                    <a:pt x="89" y="69"/>
                  </a:lnTo>
                  <a:lnTo>
                    <a:pt x="92" y="67"/>
                  </a:lnTo>
                  <a:lnTo>
                    <a:pt x="95" y="66"/>
                  </a:lnTo>
                  <a:lnTo>
                    <a:pt x="96" y="66"/>
                  </a:lnTo>
                  <a:lnTo>
                    <a:pt x="96" y="65"/>
                  </a:lnTo>
                  <a:lnTo>
                    <a:pt x="93" y="65"/>
                  </a:lnTo>
                  <a:lnTo>
                    <a:pt x="93" y="64"/>
                  </a:lnTo>
                  <a:lnTo>
                    <a:pt x="96" y="63"/>
                  </a:lnTo>
                  <a:lnTo>
                    <a:pt x="96" y="60"/>
                  </a:lnTo>
                  <a:lnTo>
                    <a:pt x="97" y="59"/>
                  </a:lnTo>
                  <a:lnTo>
                    <a:pt x="97" y="58"/>
                  </a:lnTo>
                  <a:lnTo>
                    <a:pt x="98" y="58"/>
                  </a:lnTo>
                  <a:lnTo>
                    <a:pt x="99" y="55"/>
                  </a:lnTo>
                  <a:lnTo>
                    <a:pt x="99" y="54"/>
                  </a:lnTo>
                  <a:lnTo>
                    <a:pt x="98" y="55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58"/>
                  </a:lnTo>
                  <a:lnTo>
                    <a:pt x="92" y="58"/>
                  </a:lnTo>
                  <a:lnTo>
                    <a:pt x="92" y="55"/>
                  </a:lnTo>
                  <a:lnTo>
                    <a:pt x="91" y="55"/>
                  </a:lnTo>
                  <a:lnTo>
                    <a:pt x="90" y="58"/>
                  </a:lnTo>
                  <a:lnTo>
                    <a:pt x="89" y="58"/>
                  </a:lnTo>
                  <a:lnTo>
                    <a:pt x="89" y="57"/>
                  </a:lnTo>
                  <a:lnTo>
                    <a:pt x="86" y="57"/>
                  </a:lnTo>
                  <a:lnTo>
                    <a:pt x="86" y="55"/>
                  </a:lnTo>
                  <a:lnTo>
                    <a:pt x="85" y="57"/>
                  </a:lnTo>
                  <a:lnTo>
                    <a:pt x="85" y="58"/>
                  </a:lnTo>
                  <a:lnTo>
                    <a:pt x="84" y="58"/>
                  </a:lnTo>
                  <a:lnTo>
                    <a:pt x="84" y="57"/>
                  </a:lnTo>
                  <a:lnTo>
                    <a:pt x="81" y="57"/>
                  </a:lnTo>
                  <a:lnTo>
                    <a:pt x="80" y="58"/>
                  </a:lnTo>
                  <a:lnTo>
                    <a:pt x="79" y="57"/>
                  </a:lnTo>
                  <a:lnTo>
                    <a:pt x="75" y="57"/>
                  </a:lnTo>
                  <a:lnTo>
                    <a:pt x="75" y="55"/>
                  </a:lnTo>
                  <a:lnTo>
                    <a:pt x="72" y="54"/>
                  </a:lnTo>
                  <a:lnTo>
                    <a:pt x="71" y="54"/>
                  </a:lnTo>
                  <a:lnTo>
                    <a:pt x="72" y="53"/>
                  </a:lnTo>
                  <a:lnTo>
                    <a:pt x="71" y="52"/>
                  </a:lnTo>
                  <a:lnTo>
                    <a:pt x="72" y="51"/>
                  </a:lnTo>
                  <a:lnTo>
                    <a:pt x="73" y="51"/>
                  </a:lnTo>
                  <a:lnTo>
                    <a:pt x="73" y="49"/>
                  </a:lnTo>
                  <a:lnTo>
                    <a:pt x="77" y="47"/>
                  </a:lnTo>
                  <a:lnTo>
                    <a:pt x="78" y="46"/>
                  </a:lnTo>
                  <a:lnTo>
                    <a:pt x="81" y="46"/>
                  </a:lnTo>
                  <a:lnTo>
                    <a:pt x="84" y="47"/>
                  </a:lnTo>
                  <a:lnTo>
                    <a:pt x="85" y="47"/>
                  </a:lnTo>
                  <a:lnTo>
                    <a:pt x="83" y="46"/>
                  </a:lnTo>
                  <a:lnTo>
                    <a:pt x="81" y="45"/>
                  </a:lnTo>
                  <a:lnTo>
                    <a:pt x="85" y="45"/>
                  </a:lnTo>
                  <a:lnTo>
                    <a:pt x="85" y="46"/>
                  </a:lnTo>
                  <a:lnTo>
                    <a:pt x="86" y="47"/>
                  </a:lnTo>
                  <a:lnTo>
                    <a:pt x="87" y="47"/>
                  </a:lnTo>
                  <a:lnTo>
                    <a:pt x="84" y="43"/>
                  </a:lnTo>
                  <a:lnTo>
                    <a:pt x="81" y="42"/>
                  </a:lnTo>
                  <a:lnTo>
                    <a:pt x="83" y="41"/>
                  </a:lnTo>
                  <a:lnTo>
                    <a:pt x="84" y="41"/>
                  </a:lnTo>
                  <a:lnTo>
                    <a:pt x="84" y="40"/>
                  </a:lnTo>
                  <a:lnTo>
                    <a:pt x="85" y="41"/>
                  </a:lnTo>
                  <a:lnTo>
                    <a:pt x="89" y="41"/>
                  </a:lnTo>
                  <a:lnTo>
                    <a:pt x="89" y="37"/>
                  </a:lnTo>
                  <a:lnTo>
                    <a:pt x="91" y="39"/>
                  </a:lnTo>
                  <a:lnTo>
                    <a:pt x="91" y="37"/>
                  </a:lnTo>
                  <a:lnTo>
                    <a:pt x="90" y="36"/>
                  </a:lnTo>
                  <a:lnTo>
                    <a:pt x="89" y="36"/>
                  </a:lnTo>
                  <a:lnTo>
                    <a:pt x="89" y="37"/>
                  </a:lnTo>
                  <a:lnTo>
                    <a:pt x="87" y="37"/>
                  </a:lnTo>
                  <a:lnTo>
                    <a:pt x="85" y="35"/>
                  </a:lnTo>
                  <a:lnTo>
                    <a:pt x="85" y="33"/>
                  </a:lnTo>
                  <a:lnTo>
                    <a:pt x="86" y="34"/>
                  </a:lnTo>
                  <a:lnTo>
                    <a:pt x="87" y="34"/>
                  </a:lnTo>
                  <a:lnTo>
                    <a:pt x="89" y="33"/>
                  </a:lnTo>
                  <a:lnTo>
                    <a:pt x="87" y="33"/>
                  </a:lnTo>
                  <a:lnTo>
                    <a:pt x="86" y="32"/>
                  </a:lnTo>
                  <a:lnTo>
                    <a:pt x="85" y="29"/>
                  </a:lnTo>
                  <a:lnTo>
                    <a:pt x="87" y="29"/>
                  </a:lnTo>
                  <a:lnTo>
                    <a:pt x="87" y="27"/>
                  </a:lnTo>
                  <a:lnTo>
                    <a:pt x="89" y="27"/>
                  </a:lnTo>
                  <a:lnTo>
                    <a:pt x="90" y="24"/>
                  </a:lnTo>
                  <a:lnTo>
                    <a:pt x="90" y="27"/>
                  </a:lnTo>
                  <a:lnTo>
                    <a:pt x="91" y="27"/>
                  </a:lnTo>
                  <a:lnTo>
                    <a:pt x="91" y="21"/>
                  </a:lnTo>
                  <a:lnTo>
                    <a:pt x="92" y="18"/>
                  </a:lnTo>
                  <a:lnTo>
                    <a:pt x="92" y="17"/>
                  </a:lnTo>
                  <a:lnTo>
                    <a:pt x="93" y="17"/>
                  </a:lnTo>
                  <a:lnTo>
                    <a:pt x="96" y="18"/>
                  </a:lnTo>
                  <a:lnTo>
                    <a:pt x="97" y="18"/>
                  </a:lnTo>
                  <a:lnTo>
                    <a:pt x="98" y="17"/>
                  </a:lnTo>
                  <a:lnTo>
                    <a:pt x="98" y="20"/>
                  </a:lnTo>
                  <a:lnTo>
                    <a:pt x="102" y="16"/>
                  </a:lnTo>
                  <a:lnTo>
                    <a:pt x="103" y="16"/>
                  </a:lnTo>
                  <a:lnTo>
                    <a:pt x="104" y="15"/>
                  </a:lnTo>
                  <a:lnTo>
                    <a:pt x="104" y="14"/>
                  </a:lnTo>
                  <a:lnTo>
                    <a:pt x="105" y="12"/>
                  </a:lnTo>
                  <a:lnTo>
                    <a:pt x="106" y="14"/>
                  </a:lnTo>
                  <a:lnTo>
                    <a:pt x="106" y="15"/>
                  </a:lnTo>
                  <a:lnTo>
                    <a:pt x="104" y="16"/>
                  </a:lnTo>
                  <a:lnTo>
                    <a:pt x="108" y="16"/>
                  </a:lnTo>
                  <a:lnTo>
                    <a:pt x="109" y="15"/>
                  </a:lnTo>
                  <a:lnTo>
                    <a:pt x="109" y="17"/>
                  </a:lnTo>
                  <a:lnTo>
                    <a:pt x="110" y="17"/>
                  </a:lnTo>
                  <a:lnTo>
                    <a:pt x="110" y="20"/>
                  </a:lnTo>
                  <a:lnTo>
                    <a:pt x="111" y="18"/>
                  </a:lnTo>
                  <a:lnTo>
                    <a:pt x="111" y="16"/>
                  </a:lnTo>
                  <a:lnTo>
                    <a:pt x="110" y="15"/>
                  </a:lnTo>
                  <a:lnTo>
                    <a:pt x="110" y="14"/>
                  </a:lnTo>
                  <a:lnTo>
                    <a:pt x="112" y="11"/>
                  </a:lnTo>
                  <a:lnTo>
                    <a:pt x="114" y="11"/>
                  </a:lnTo>
                  <a:lnTo>
                    <a:pt x="112" y="15"/>
                  </a:lnTo>
                  <a:lnTo>
                    <a:pt x="112" y="16"/>
                  </a:lnTo>
                  <a:lnTo>
                    <a:pt x="114" y="16"/>
                  </a:lnTo>
                  <a:lnTo>
                    <a:pt x="114" y="15"/>
                  </a:lnTo>
                  <a:lnTo>
                    <a:pt x="115" y="16"/>
                  </a:lnTo>
                  <a:lnTo>
                    <a:pt x="116" y="16"/>
                  </a:lnTo>
                  <a:lnTo>
                    <a:pt x="116" y="17"/>
                  </a:lnTo>
                  <a:lnTo>
                    <a:pt x="117" y="17"/>
                  </a:lnTo>
                  <a:lnTo>
                    <a:pt x="117" y="21"/>
                  </a:lnTo>
                  <a:lnTo>
                    <a:pt x="118" y="20"/>
                  </a:lnTo>
                  <a:lnTo>
                    <a:pt x="118" y="17"/>
                  </a:lnTo>
                  <a:lnTo>
                    <a:pt x="117" y="16"/>
                  </a:lnTo>
                  <a:lnTo>
                    <a:pt x="117" y="14"/>
                  </a:lnTo>
                  <a:lnTo>
                    <a:pt x="116" y="12"/>
                  </a:lnTo>
                  <a:lnTo>
                    <a:pt x="116" y="16"/>
                  </a:lnTo>
                  <a:lnTo>
                    <a:pt x="115" y="15"/>
                  </a:lnTo>
                  <a:lnTo>
                    <a:pt x="114" y="15"/>
                  </a:lnTo>
                  <a:lnTo>
                    <a:pt x="114" y="14"/>
                  </a:lnTo>
                  <a:lnTo>
                    <a:pt x="115" y="11"/>
                  </a:lnTo>
                  <a:lnTo>
                    <a:pt x="115" y="10"/>
                  </a:lnTo>
                  <a:lnTo>
                    <a:pt x="116" y="11"/>
                  </a:lnTo>
                  <a:lnTo>
                    <a:pt x="118" y="9"/>
                  </a:lnTo>
                  <a:lnTo>
                    <a:pt x="120" y="9"/>
                  </a:lnTo>
                  <a:lnTo>
                    <a:pt x="120" y="10"/>
                  </a:lnTo>
                  <a:lnTo>
                    <a:pt x="121" y="10"/>
                  </a:lnTo>
                  <a:lnTo>
                    <a:pt x="121" y="15"/>
                  </a:lnTo>
                  <a:lnTo>
                    <a:pt x="122" y="16"/>
                  </a:lnTo>
                  <a:lnTo>
                    <a:pt x="122" y="17"/>
                  </a:lnTo>
                  <a:lnTo>
                    <a:pt x="123" y="18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2" y="24"/>
                  </a:lnTo>
                  <a:lnTo>
                    <a:pt x="120" y="26"/>
                  </a:lnTo>
                  <a:lnTo>
                    <a:pt x="123" y="26"/>
                  </a:lnTo>
                  <a:lnTo>
                    <a:pt x="122" y="28"/>
                  </a:lnTo>
                  <a:lnTo>
                    <a:pt x="120" y="29"/>
                  </a:lnTo>
                  <a:lnTo>
                    <a:pt x="118" y="32"/>
                  </a:lnTo>
                  <a:lnTo>
                    <a:pt x="118" y="33"/>
                  </a:lnTo>
                  <a:lnTo>
                    <a:pt x="123" y="28"/>
                  </a:lnTo>
                  <a:lnTo>
                    <a:pt x="124" y="28"/>
                  </a:lnTo>
                  <a:lnTo>
                    <a:pt x="124" y="27"/>
                  </a:lnTo>
                  <a:lnTo>
                    <a:pt x="126" y="27"/>
                  </a:lnTo>
                  <a:lnTo>
                    <a:pt x="127" y="26"/>
                  </a:lnTo>
                  <a:lnTo>
                    <a:pt x="128" y="26"/>
                  </a:lnTo>
                  <a:lnTo>
                    <a:pt x="128" y="23"/>
                  </a:lnTo>
                  <a:lnTo>
                    <a:pt x="127" y="22"/>
                  </a:lnTo>
                  <a:lnTo>
                    <a:pt x="127" y="18"/>
                  </a:lnTo>
                  <a:lnTo>
                    <a:pt x="126" y="16"/>
                  </a:lnTo>
                  <a:lnTo>
                    <a:pt x="123" y="14"/>
                  </a:lnTo>
                  <a:lnTo>
                    <a:pt x="123" y="12"/>
                  </a:lnTo>
                  <a:lnTo>
                    <a:pt x="124" y="12"/>
                  </a:lnTo>
                  <a:lnTo>
                    <a:pt x="124" y="8"/>
                  </a:lnTo>
                  <a:lnTo>
                    <a:pt x="126" y="8"/>
                  </a:lnTo>
                  <a:lnTo>
                    <a:pt x="127" y="9"/>
                  </a:lnTo>
                  <a:lnTo>
                    <a:pt x="127" y="6"/>
                  </a:lnTo>
                  <a:lnTo>
                    <a:pt x="128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133" y="6"/>
                  </a:lnTo>
                  <a:lnTo>
                    <a:pt x="134" y="8"/>
                  </a:lnTo>
                  <a:lnTo>
                    <a:pt x="133" y="8"/>
                  </a:lnTo>
                  <a:lnTo>
                    <a:pt x="133" y="9"/>
                  </a:lnTo>
                  <a:lnTo>
                    <a:pt x="136" y="9"/>
                  </a:lnTo>
                  <a:lnTo>
                    <a:pt x="133" y="6"/>
                  </a:lnTo>
                  <a:lnTo>
                    <a:pt x="131" y="4"/>
                  </a:lnTo>
                  <a:lnTo>
                    <a:pt x="131" y="3"/>
                  </a:lnTo>
                  <a:lnTo>
                    <a:pt x="130" y="2"/>
                  </a:lnTo>
                  <a:lnTo>
                    <a:pt x="129" y="2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2B1EEC3E-1D2D-464A-B17D-3D6CC8DBC8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1245" y="1520739"/>
              <a:ext cx="560086" cy="381822"/>
            </a:xfrm>
            <a:custGeom>
              <a:avLst/>
              <a:gdLst/>
              <a:ahLst/>
              <a:cxnLst>
                <a:cxn ang="0">
                  <a:pos x="284" y="289"/>
                </a:cxn>
                <a:cxn ang="0">
                  <a:pos x="105" y="205"/>
                </a:cxn>
                <a:cxn ang="0">
                  <a:pos x="42" y="46"/>
                </a:cxn>
                <a:cxn ang="0">
                  <a:pos x="372" y="31"/>
                </a:cxn>
                <a:cxn ang="0">
                  <a:pos x="418" y="22"/>
                </a:cxn>
                <a:cxn ang="0">
                  <a:pos x="418" y="64"/>
                </a:cxn>
                <a:cxn ang="0">
                  <a:pos x="422" y="108"/>
                </a:cxn>
                <a:cxn ang="0">
                  <a:pos x="461" y="111"/>
                </a:cxn>
                <a:cxn ang="0">
                  <a:pos x="443" y="141"/>
                </a:cxn>
                <a:cxn ang="0">
                  <a:pos x="450" y="158"/>
                </a:cxn>
                <a:cxn ang="0">
                  <a:pos x="452" y="182"/>
                </a:cxn>
                <a:cxn ang="0">
                  <a:pos x="423" y="195"/>
                </a:cxn>
                <a:cxn ang="0">
                  <a:pos x="411" y="224"/>
                </a:cxn>
                <a:cxn ang="0">
                  <a:pos x="388" y="227"/>
                </a:cxn>
                <a:cxn ang="0">
                  <a:pos x="361" y="248"/>
                </a:cxn>
                <a:cxn ang="0">
                  <a:pos x="319" y="271"/>
                </a:cxn>
                <a:cxn ang="0">
                  <a:pos x="280" y="287"/>
                </a:cxn>
                <a:cxn ang="0">
                  <a:pos x="267" y="305"/>
                </a:cxn>
                <a:cxn ang="0">
                  <a:pos x="201" y="304"/>
                </a:cxn>
                <a:cxn ang="0">
                  <a:pos x="174" y="282"/>
                </a:cxn>
                <a:cxn ang="0">
                  <a:pos x="151" y="276"/>
                </a:cxn>
                <a:cxn ang="0">
                  <a:pos x="90" y="275"/>
                </a:cxn>
                <a:cxn ang="0">
                  <a:pos x="98" y="257"/>
                </a:cxn>
                <a:cxn ang="0">
                  <a:pos x="115" y="244"/>
                </a:cxn>
                <a:cxn ang="0">
                  <a:pos x="131" y="222"/>
                </a:cxn>
                <a:cxn ang="0">
                  <a:pos x="108" y="212"/>
                </a:cxn>
                <a:cxn ang="0">
                  <a:pos x="106" y="208"/>
                </a:cxn>
                <a:cxn ang="0">
                  <a:pos x="93" y="194"/>
                </a:cxn>
                <a:cxn ang="0">
                  <a:pos x="82" y="183"/>
                </a:cxn>
                <a:cxn ang="0">
                  <a:pos x="30" y="189"/>
                </a:cxn>
                <a:cxn ang="0">
                  <a:pos x="61" y="160"/>
                </a:cxn>
                <a:cxn ang="0">
                  <a:pos x="80" y="162"/>
                </a:cxn>
                <a:cxn ang="0">
                  <a:pos x="114" y="141"/>
                </a:cxn>
                <a:cxn ang="0">
                  <a:pos x="106" y="123"/>
                </a:cxn>
                <a:cxn ang="0">
                  <a:pos x="96" y="119"/>
                </a:cxn>
                <a:cxn ang="0">
                  <a:pos x="83" y="105"/>
                </a:cxn>
                <a:cxn ang="0">
                  <a:pos x="70" y="103"/>
                </a:cxn>
                <a:cxn ang="0">
                  <a:pos x="34" y="119"/>
                </a:cxn>
                <a:cxn ang="0">
                  <a:pos x="28" y="109"/>
                </a:cxn>
                <a:cxn ang="0">
                  <a:pos x="44" y="96"/>
                </a:cxn>
                <a:cxn ang="0">
                  <a:pos x="36" y="83"/>
                </a:cxn>
                <a:cxn ang="0">
                  <a:pos x="48" y="60"/>
                </a:cxn>
                <a:cxn ang="0">
                  <a:pos x="65" y="56"/>
                </a:cxn>
                <a:cxn ang="0">
                  <a:pos x="82" y="61"/>
                </a:cxn>
                <a:cxn ang="0">
                  <a:pos x="89" y="49"/>
                </a:cxn>
                <a:cxn ang="0">
                  <a:pos x="81" y="21"/>
                </a:cxn>
                <a:cxn ang="0">
                  <a:pos x="70" y="16"/>
                </a:cxn>
                <a:cxn ang="0">
                  <a:pos x="99" y="30"/>
                </a:cxn>
                <a:cxn ang="0">
                  <a:pos x="124" y="49"/>
                </a:cxn>
                <a:cxn ang="0">
                  <a:pos x="133" y="82"/>
                </a:cxn>
                <a:cxn ang="0">
                  <a:pos x="136" y="109"/>
                </a:cxn>
                <a:cxn ang="0">
                  <a:pos x="152" y="127"/>
                </a:cxn>
                <a:cxn ang="0">
                  <a:pos x="171" y="103"/>
                </a:cxn>
                <a:cxn ang="0">
                  <a:pos x="179" y="48"/>
                </a:cxn>
                <a:cxn ang="0">
                  <a:pos x="213" y="85"/>
                </a:cxn>
                <a:cxn ang="0">
                  <a:pos x="230" y="44"/>
                </a:cxn>
                <a:cxn ang="0">
                  <a:pos x="257" y="65"/>
                </a:cxn>
                <a:cxn ang="0">
                  <a:pos x="267" y="65"/>
                </a:cxn>
                <a:cxn ang="0">
                  <a:pos x="293" y="61"/>
                </a:cxn>
                <a:cxn ang="0">
                  <a:pos x="326" y="46"/>
                </a:cxn>
                <a:cxn ang="0">
                  <a:pos x="342" y="28"/>
                </a:cxn>
                <a:cxn ang="0">
                  <a:pos x="350" y="7"/>
                </a:cxn>
              </a:cxnLst>
              <a:rect l="0" t="0" r="r" b="b"/>
              <a:pathLst>
                <a:path w="465" h="317">
                  <a:moveTo>
                    <a:pt x="179" y="312"/>
                  </a:moveTo>
                  <a:lnTo>
                    <a:pt x="180" y="312"/>
                  </a:lnTo>
                  <a:lnTo>
                    <a:pt x="180" y="313"/>
                  </a:lnTo>
                  <a:lnTo>
                    <a:pt x="181" y="314"/>
                  </a:lnTo>
                  <a:lnTo>
                    <a:pt x="180" y="314"/>
                  </a:lnTo>
                  <a:lnTo>
                    <a:pt x="180" y="317"/>
                  </a:lnTo>
                  <a:lnTo>
                    <a:pt x="179" y="316"/>
                  </a:lnTo>
                  <a:lnTo>
                    <a:pt x="179" y="312"/>
                  </a:lnTo>
                  <a:close/>
                  <a:moveTo>
                    <a:pt x="281" y="296"/>
                  </a:moveTo>
                  <a:lnTo>
                    <a:pt x="281" y="298"/>
                  </a:lnTo>
                  <a:lnTo>
                    <a:pt x="281" y="296"/>
                  </a:lnTo>
                  <a:close/>
                  <a:moveTo>
                    <a:pt x="176" y="296"/>
                  </a:moveTo>
                  <a:lnTo>
                    <a:pt x="177" y="298"/>
                  </a:lnTo>
                  <a:lnTo>
                    <a:pt x="176" y="298"/>
                  </a:lnTo>
                  <a:lnTo>
                    <a:pt x="176" y="296"/>
                  </a:lnTo>
                  <a:close/>
                  <a:moveTo>
                    <a:pt x="174" y="294"/>
                  </a:moveTo>
                  <a:lnTo>
                    <a:pt x="175" y="295"/>
                  </a:lnTo>
                  <a:lnTo>
                    <a:pt x="174" y="295"/>
                  </a:lnTo>
                  <a:lnTo>
                    <a:pt x="174" y="294"/>
                  </a:lnTo>
                  <a:close/>
                  <a:moveTo>
                    <a:pt x="284" y="291"/>
                  </a:moveTo>
                  <a:lnTo>
                    <a:pt x="284" y="292"/>
                  </a:lnTo>
                  <a:lnTo>
                    <a:pt x="284" y="291"/>
                  </a:lnTo>
                  <a:close/>
                  <a:moveTo>
                    <a:pt x="286" y="289"/>
                  </a:moveTo>
                  <a:lnTo>
                    <a:pt x="286" y="291"/>
                  </a:lnTo>
                  <a:lnTo>
                    <a:pt x="285" y="291"/>
                  </a:lnTo>
                  <a:lnTo>
                    <a:pt x="286" y="289"/>
                  </a:lnTo>
                  <a:close/>
                  <a:moveTo>
                    <a:pt x="285" y="287"/>
                  </a:moveTo>
                  <a:lnTo>
                    <a:pt x="286" y="287"/>
                  </a:lnTo>
                  <a:lnTo>
                    <a:pt x="286" y="288"/>
                  </a:lnTo>
                  <a:lnTo>
                    <a:pt x="285" y="288"/>
                  </a:lnTo>
                  <a:lnTo>
                    <a:pt x="284" y="289"/>
                  </a:lnTo>
                  <a:lnTo>
                    <a:pt x="284" y="288"/>
                  </a:lnTo>
                  <a:lnTo>
                    <a:pt x="285" y="287"/>
                  </a:lnTo>
                  <a:close/>
                  <a:moveTo>
                    <a:pt x="166" y="280"/>
                  </a:moveTo>
                  <a:lnTo>
                    <a:pt x="162" y="281"/>
                  </a:lnTo>
                  <a:lnTo>
                    <a:pt x="163" y="282"/>
                  </a:lnTo>
                  <a:lnTo>
                    <a:pt x="166" y="282"/>
                  </a:lnTo>
                  <a:lnTo>
                    <a:pt x="166" y="280"/>
                  </a:lnTo>
                  <a:close/>
                  <a:moveTo>
                    <a:pt x="320" y="274"/>
                  </a:moveTo>
                  <a:lnTo>
                    <a:pt x="320" y="280"/>
                  </a:lnTo>
                  <a:lnTo>
                    <a:pt x="319" y="280"/>
                  </a:lnTo>
                  <a:lnTo>
                    <a:pt x="319" y="275"/>
                  </a:lnTo>
                  <a:lnTo>
                    <a:pt x="320" y="274"/>
                  </a:lnTo>
                  <a:close/>
                  <a:moveTo>
                    <a:pt x="341" y="268"/>
                  </a:moveTo>
                  <a:lnTo>
                    <a:pt x="340" y="269"/>
                  </a:lnTo>
                  <a:lnTo>
                    <a:pt x="341" y="268"/>
                  </a:lnTo>
                  <a:close/>
                  <a:moveTo>
                    <a:pt x="80" y="263"/>
                  </a:moveTo>
                  <a:lnTo>
                    <a:pt x="79" y="264"/>
                  </a:lnTo>
                  <a:lnTo>
                    <a:pt x="80" y="264"/>
                  </a:lnTo>
                  <a:lnTo>
                    <a:pt x="80" y="263"/>
                  </a:lnTo>
                  <a:close/>
                  <a:moveTo>
                    <a:pt x="347" y="259"/>
                  </a:moveTo>
                  <a:lnTo>
                    <a:pt x="347" y="261"/>
                  </a:lnTo>
                  <a:lnTo>
                    <a:pt x="345" y="261"/>
                  </a:lnTo>
                  <a:lnTo>
                    <a:pt x="347" y="259"/>
                  </a:lnTo>
                  <a:close/>
                  <a:moveTo>
                    <a:pt x="413" y="221"/>
                  </a:moveTo>
                  <a:lnTo>
                    <a:pt x="415" y="221"/>
                  </a:lnTo>
                  <a:lnTo>
                    <a:pt x="412" y="222"/>
                  </a:lnTo>
                  <a:lnTo>
                    <a:pt x="413" y="221"/>
                  </a:lnTo>
                  <a:close/>
                  <a:moveTo>
                    <a:pt x="105" y="205"/>
                  </a:moveTo>
                  <a:lnTo>
                    <a:pt x="105" y="206"/>
                  </a:lnTo>
                  <a:lnTo>
                    <a:pt x="106" y="205"/>
                  </a:lnTo>
                  <a:lnTo>
                    <a:pt x="105" y="205"/>
                  </a:lnTo>
                  <a:close/>
                  <a:moveTo>
                    <a:pt x="121" y="200"/>
                  </a:moveTo>
                  <a:lnTo>
                    <a:pt x="121" y="202"/>
                  </a:lnTo>
                  <a:lnTo>
                    <a:pt x="124" y="202"/>
                  </a:lnTo>
                  <a:lnTo>
                    <a:pt x="124" y="203"/>
                  </a:lnTo>
                  <a:lnTo>
                    <a:pt x="125" y="203"/>
                  </a:lnTo>
                  <a:lnTo>
                    <a:pt x="127" y="205"/>
                  </a:lnTo>
                  <a:lnTo>
                    <a:pt x="127" y="203"/>
                  </a:lnTo>
                  <a:lnTo>
                    <a:pt x="125" y="203"/>
                  </a:lnTo>
                  <a:lnTo>
                    <a:pt x="124" y="201"/>
                  </a:lnTo>
                  <a:lnTo>
                    <a:pt x="123" y="201"/>
                  </a:lnTo>
                  <a:lnTo>
                    <a:pt x="125" y="200"/>
                  </a:lnTo>
                  <a:lnTo>
                    <a:pt x="121" y="200"/>
                  </a:lnTo>
                  <a:close/>
                  <a:moveTo>
                    <a:pt x="164" y="104"/>
                  </a:moveTo>
                  <a:lnTo>
                    <a:pt x="164" y="107"/>
                  </a:lnTo>
                  <a:lnTo>
                    <a:pt x="166" y="107"/>
                  </a:lnTo>
                  <a:lnTo>
                    <a:pt x="164" y="104"/>
                  </a:lnTo>
                  <a:close/>
                  <a:moveTo>
                    <a:pt x="50" y="73"/>
                  </a:moveTo>
                  <a:lnTo>
                    <a:pt x="52" y="76"/>
                  </a:lnTo>
                  <a:lnTo>
                    <a:pt x="55" y="77"/>
                  </a:lnTo>
                  <a:lnTo>
                    <a:pt x="56" y="76"/>
                  </a:lnTo>
                  <a:lnTo>
                    <a:pt x="52" y="74"/>
                  </a:lnTo>
                  <a:lnTo>
                    <a:pt x="51" y="73"/>
                  </a:lnTo>
                  <a:lnTo>
                    <a:pt x="50" y="73"/>
                  </a:lnTo>
                  <a:close/>
                  <a:moveTo>
                    <a:pt x="258" y="58"/>
                  </a:moveTo>
                  <a:lnTo>
                    <a:pt x="261" y="60"/>
                  </a:lnTo>
                  <a:lnTo>
                    <a:pt x="261" y="61"/>
                  </a:lnTo>
                  <a:lnTo>
                    <a:pt x="260" y="62"/>
                  </a:lnTo>
                  <a:lnTo>
                    <a:pt x="260" y="61"/>
                  </a:lnTo>
                  <a:lnTo>
                    <a:pt x="258" y="61"/>
                  </a:lnTo>
                  <a:lnTo>
                    <a:pt x="258" y="58"/>
                  </a:lnTo>
                  <a:close/>
                  <a:moveTo>
                    <a:pt x="42" y="46"/>
                  </a:moveTo>
                  <a:lnTo>
                    <a:pt x="44" y="47"/>
                  </a:lnTo>
                  <a:lnTo>
                    <a:pt x="48" y="49"/>
                  </a:lnTo>
                  <a:lnTo>
                    <a:pt x="46" y="48"/>
                  </a:lnTo>
                  <a:lnTo>
                    <a:pt x="45" y="46"/>
                  </a:lnTo>
                  <a:lnTo>
                    <a:pt x="42" y="46"/>
                  </a:lnTo>
                  <a:close/>
                  <a:moveTo>
                    <a:pt x="351" y="4"/>
                  </a:moveTo>
                  <a:lnTo>
                    <a:pt x="359" y="4"/>
                  </a:lnTo>
                  <a:lnTo>
                    <a:pt x="362" y="7"/>
                  </a:lnTo>
                  <a:lnTo>
                    <a:pt x="365" y="7"/>
                  </a:lnTo>
                  <a:lnTo>
                    <a:pt x="362" y="10"/>
                  </a:lnTo>
                  <a:lnTo>
                    <a:pt x="362" y="11"/>
                  </a:lnTo>
                  <a:lnTo>
                    <a:pt x="363" y="11"/>
                  </a:lnTo>
                  <a:lnTo>
                    <a:pt x="363" y="12"/>
                  </a:lnTo>
                  <a:lnTo>
                    <a:pt x="362" y="13"/>
                  </a:lnTo>
                  <a:lnTo>
                    <a:pt x="363" y="13"/>
                  </a:lnTo>
                  <a:lnTo>
                    <a:pt x="363" y="15"/>
                  </a:lnTo>
                  <a:lnTo>
                    <a:pt x="362" y="16"/>
                  </a:lnTo>
                  <a:lnTo>
                    <a:pt x="363" y="16"/>
                  </a:lnTo>
                  <a:lnTo>
                    <a:pt x="365" y="15"/>
                  </a:lnTo>
                  <a:lnTo>
                    <a:pt x="366" y="16"/>
                  </a:lnTo>
                  <a:lnTo>
                    <a:pt x="367" y="15"/>
                  </a:lnTo>
                  <a:lnTo>
                    <a:pt x="367" y="17"/>
                  </a:lnTo>
                  <a:lnTo>
                    <a:pt x="372" y="17"/>
                  </a:lnTo>
                  <a:lnTo>
                    <a:pt x="372" y="18"/>
                  </a:lnTo>
                  <a:lnTo>
                    <a:pt x="373" y="19"/>
                  </a:lnTo>
                  <a:lnTo>
                    <a:pt x="373" y="24"/>
                  </a:lnTo>
                  <a:lnTo>
                    <a:pt x="372" y="27"/>
                  </a:lnTo>
                  <a:lnTo>
                    <a:pt x="369" y="29"/>
                  </a:lnTo>
                  <a:lnTo>
                    <a:pt x="371" y="31"/>
                  </a:lnTo>
                  <a:lnTo>
                    <a:pt x="371" y="30"/>
                  </a:lnTo>
                  <a:lnTo>
                    <a:pt x="372" y="31"/>
                  </a:lnTo>
                  <a:lnTo>
                    <a:pt x="373" y="31"/>
                  </a:lnTo>
                  <a:lnTo>
                    <a:pt x="373" y="36"/>
                  </a:lnTo>
                  <a:lnTo>
                    <a:pt x="376" y="36"/>
                  </a:lnTo>
                  <a:lnTo>
                    <a:pt x="378" y="35"/>
                  </a:lnTo>
                  <a:lnTo>
                    <a:pt x="379" y="35"/>
                  </a:lnTo>
                  <a:lnTo>
                    <a:pt x="379" y="36"/>
                  </a:lnTo>
                  <a:lnTo>
                    <a:pt x="380" y="36"/>
                  </a:lnTo>
                  <a:lnTo>
                    <a:pt x="380" y="39"/>
                  </a:lnTo>
                  <a:lnTo>
                    <a:pt x="382" y="41"/>
                  </a:lnTo>
                  <a:lnTo>
                    <a:pt x="385" y="42"/>
                  </a:lnTo>
                  <a:lnTo>
                    <a:pt x="385" y="43"/>
                  </a:lnTo>
                  <a:lnTo>
                    <a:pt x="386" y="44"/>
                  </a:lnTo>
                  <a:lnTo>
                    <a:pt x="387" y="43"/>
                  </a:lnTo>
                  <a:lnTo>
                    <a:pt x="386" y="43"/>
                  </a:lnTo>
                  <a:lnTo>
                    <a:pt x="386" y="42"/>
                  </a:lnTo>
                  <a:lnTo>
                    <a:pt x="387" y="42"/>
                  </a:lnTo>
                  <a:lnTo>
                    <a:pt x="387" y="41"/>
                  </a:lnTo>
                  <a:lnTo>
                    <a:pt x="388" y="39"/>
                  </a:lnTo>
                  <a:lnTo>
                    <a:pt x="388" y="33"/>
                  </a:lnTo>
                  <a:lnTo>
                    <a:pt x="390" y="31"/>
                  </a:lnTo>
                  <a:lnTo>
                    <a:pt x="394" y="31"/>
                  </a:lnTo>
                  <a:lnTo>
                    <a:pt x="398" y="30"/>
                  </a:lnTo>
                  <a:lnTo>
                    <a:pt x="398" y="28"/>
                  </a:lnTo>
                  <a:lnTo>
                    <a:pt x="402" y="27"/>
                  </a:lnTo>
                  <a:lnTo>
                    <a:pt x="402" y="23"/>
                  </a:lnTo>
                  <a:lnTo>
                    <a:pt x="405" y="19"/>
                  </a:lnTo>
                  <a:lnTo>
                    <a:pt x="409" y="18"/>
                  </a:lnTo>
                  <a:lnTo>
                    <a:pt x="411" y="21"/>
                  </a:lnTo>
                  <a:lnTo>
                    <a:pt x="412" y="21"/>
                  </a:lnTo>
                  <a:lnTo>
                    <a:pt x="421" y="19"/>
                  </a:lnTo>
                  <a:lnTo>
                    <a:pt x="418" y="22"/>
                  </a:lnTo>
                  <a:lnTo>
                    <a:pt x="411" y="25"/>
                  </a:lnTo>
                  <a:lnTo>
                    <a:pt x="407" y="28"/>
                  </a:lnTo>
                  <a:lnTo>
                    <a:pt x="404" y="29"/>
                  </a:lnTo>
                  <a:lnTo>
                    <a:pt x="402" y="31"/>
                  </a:lnTo>
                  <a:lnTo>
                    <a:pt x="403" y="33"/>
                  </a:lnTo>
                  <a:lnTo>
                    <a:pt x="403" y="34"/>
                  </a:lnTo>
                  <a:lnTo>
                    <a:pt x="404" y="34"/>
                  </a:lnTo>
                  <a:lnTo>
                    <a:pt x="404" y="35"/>
                  </a:lnTo>
                  <a:lnTo>
                    <a:pt x="405" y="36"/>
                  </a:lnTo>
                  <a:lnTo>
                    <a:pt x="405" y="37"/>
                  </a:lnTo>
                  <a:lnTo>
                    <a:pt x="404" y="40"/>
                  </a:lnTo>
                  <a:lnTo>
                    <a:pt x="399" y="44"/>
                  </a:lnTo>
                  <a:lnTo>
                    <a:pt x="397" y="44"/>
                  </a:lnTo>
                  <a:lnTo>
                    <a:pt x="396" y="46"/>
                  </a:lnTo>
                  <a:lnTo>
                    <a:pt x="394" y="48"/>
                  </a:lnTo>
                  <a:lnTo>
                    <a:pt x="396" y="49"/>
                  </a:lnTo>
                  <a:lnTo>
                    <a:pt x="399" y="49"/>
                  </a:lnTo>
                  <a:lnTo>
                    <a:pt x="399" y="53"/>
                  </a:lnTo>
                  <a:lnTo>
                    <a:pt x="398" y="53"/>
                  </a:lnTo>
                  <a:lnTo>
                    <a:pt x="398" y="54"/>
                  </a:lnTo>
                  <a:lnTo>
                    <a:pt x="404" y="54"/>
                  </a:lnTo>
                  <a:lnTo>
                    <a:pt x="406" y="56"/>
                  </a:lnTo>
                  <a:lnTo>
                    <a:pt x="409" y="55"/>
                  </a:lnTo>
                  <a:lnTo>
                    <a:pt x="412" y="53"/>
                  </a:lnTo>
                  <a:lnTo>
                    <a:pt x="415" y="53"/>
                  </a:lnTo>
                  <a:lnTo>
                    <a:pt x="416" y="54"/>
                  </a:lnTo>
                  <a:lnTo>
                    <a:pt x="416" y="55"/>
                  </a:lnTo>
                  <a:lnTo>
                    <a:pt x="417" y="58"/>
                  </a:lnTo>
                  <a:lnTo>
                    <a:pt x="417" y="59"/>
                  </a:lnTo>
                  <a:lnTo>
                    <a:pt x="418" y="60"/>
                  </a:lnTo>
                  <a:lnTo>
                    <a:pt x="418" y="64"/>
                  </a:lnTo>
                  <a:lnTo>
                    <a:pt x="419" y="65"/>
                  </a:lnTo>
                  <a:lnTo>
                    <a:pt x="418" y="65"/>
                  </a:lnTo>
                  <a:lnTo>
                    <a:pt x="418" y="68"/>
                  </a:lnTo>
                  <a:lnTo>
                    <a:pt x="417" y="71"/>
                  </a:lnTo>
                  <a:lnTo>
                    <a:pt x="416" y="72"/>
                  </a:lnTo>
                  <a:lnTo>
                    <a:pt x="413" y="76"/>
                  </a:lnTo>
                  <a:lnTo>
                    <a:pt x="410" y="79"/>
                  </a:lnTo>
                  <a:lnTo>
                    <a:pt x="410" y="80"/>
                  </a:lnTo>
                  <a:lnTo>
                    <a:pt x="406" y="84"/>
                  </a:lnTo>
                  <a:lnTo>
                    <a:pt x="407" y="84"/>
                  </a:lnTo>
                  <a:lnTo>
                    <a:pt x="411" y="80"/>
                  </a:lnTo>
                  <a:lnTo>
                    <a:pt x="409" y="85"/>
                  </a:lnTo>
                  <a:lnTo>
                    <a:pt x="409" y="87"/>
                  </a:lnTo>
                  <a:lnTo>
                    <a:pt x="412" y="87"/>
                  </a:lnTo>
                  <a:lnTo>
                    <a:pt x="415" y="85"/>
                  </a:lnTo>
                  <a:lnTo>
                    <a:pt x="424" y="83"/>
                  </a:lnTo>
                  <a:lnTo>
                    <a:pt x="428" y="82"/>
                  </a:lnTo>
                  <a:lnTo>
                    <a:pt x="429" y="80"/>
                  </a:lnTo>
                  <a:lnTo>
                    <a:pt x="430" y="83"/>
                  </a:lnTo>
                  <a:lnTo>
                    <a:pt x="429" y="86"/>
                  </a:lnTo>
                  <a:lnTo>
                    <a:pt x="428" y="87"/>
                  </a:lnTo>
                  <a:lnTo>
                    <a:pt x="428" y="90"/>
                  </a:lnTo>
                  <a:lnTo>
                    <a:pt x="429" y="91"/>
                  </a:lnTo>
                  <a:lnTo>
                    <a:pt x="432" y="92"/>
                  </a:lnTo>
                  <a:lnTo>
                    <a:pt x="432" y="93"/>
                  </a:lnTo>
                  <a:lnTo>
                    <a:pt x="430" y="95"/>
                  </a:lnTo>
                  <a:lnTo>
                    <a:pt x="429" y="95"/>
                  </a:lnTo>
                  <a:lnTo>
                    <a:pt x="428" y="98"/>
                  </a:lnTo>
                  <a:lnTo>
                    <a:pt x="425" y="103"/>
                  </a:lnTo>
                  <a:lnTo>
                    <a:pt x="422" y="107"/>
                  </a:lnTo>
                  <a:lnTo>
                    <a:pt x="422" y="108"/>
                  </a:lnTo>
                  <a:lnTo>
                    <a:pt x="421" y="109"/>
                  </a:lnTo>
                  <a:lnTo>
                    <a:pt x="421" y="110"/>
                  </a:lnTo>
                  <a:lnTo>
                    <a:pt x="422" y="108"/>
                  </a:lnTo>
                  <a:lnTo>
                    <a:pt x="423" y="108"/>
                  </a:lnTo>
                  <a:lnTo>
                    <a:pt x="423" y="107"/>
                  </a:lnTo>
                  <a:lnTo>
                    <a:pt x="424" y="105"/>
                  </a:lnTo>
                  <a:lnTo>
                    <a:pt x="425" y="105"/>
                  </a:lnTo>
                  <a:lnTo>
                    <a:pt x="425" y="103"/>
                  </a:lnTo>
                  <a:lnTo>
                    <a:pt x="431" y="96"/>
                  </a:lnTo>
                  <a:lnTo>
                    <a:pt x="431" y="95"/>
                  </a:lnTo>
                  <a:lnTo>
                    <a:pt x="432" y="95"/>
                  </a:lnTo>
                  <a:lnTo>
                    <a:pt x="436" y="97"/>
                  </a:lnTo>
                  <a:lnTo>
                    <a:pt x="434" y="95"/>
                  </a:lnTo>
                  <a:lnTo>
                    <a:pt x="443" y="99"/>
                  </a:lnTo>
                  <a:lnTo>
                    <a:pt x="444" y="99"/>
                  </a:lnTo>
                  <a:lnTo>
                    <a:pt x="449" y="98"/>
                  </a:lnTo>
                  <a:lnTo>
                    <a:pt x="449" y="99"/>
                  </a:lnTo>
                  <a:lnTo>
                    <a:pt x="450" y="99"/>
                  </a:lnTo>
                  <a:lnTo>
                    <a:pt x="450" y="102"/>
                  </a:lnTo>
                  <a:lnTo>
                    <a:pt x="449" y="103"/>
                  </a:lnTo>
                  <a:lnTo>
                    <a:pt x="452" y="103"/>
                  </a:lnTo>
                  <a:lnTo>
                    <a:pt x="452" y="108"/>
                  </a:lnTo>
                  <a:lnTo>
                    <a:pt x="453" y="108"/>
                  </a:lnTo>
                  <a:lnTo>
                    <a:pt x="453" y="109"/>
                  </a:lnTo>
                  <a:lnTo>
                    <a:pt x="455" y="105"/>
                  </a:lnTo>
                  <a:lnTo>
                    <a:pt x="458" y="105"/>
                  </a:lnTo>
                  <a:lnTo>
                    <a:pt x="458" y="108"/>
                  </a:lnTo>
                  <a:lnTo>
                    <a:pt x="459" y="108"/>
                  </a:lnTo>
                  <a:lnTo>
                    <a:pt x="460" y="109"/>
                  </a:lnTo>
                  <a:lnTo>
                    <a:pt x="461" y="109"/>
                  </a:lnTo>
                  <a:lnTo>
                    <a:pt x="461" y="111"/>
                  </a:lnTo>
                  <a:lnTo>
                    <a:pt x="460" y="114"/>
                  </a:lnTo>
                  <a:lnTo>
                    <a:pt x="459" y="115"/>
                  </a:lnTo>
                  <a:lnTo>
                    <a:pt x="459" y="116"/>
                  </a:lnTo>
                  <a:lnTo>
                    <a:pt x="460" y="117"/>
                  </a:lnTo>
                  <a:lnTo>
                    <a:pt x="460" y="119"/>
                  </a:lnTo>
                  <a:lnTo>
                    <a:pt x="459" y="119"/>
                  </a:lnTo>
                  <a:lnTo>
                    <a:pt x="458" y="120"/>
                  </a:lnTo>
                  <a:lnTo>
                    <a:pt x="459" y="121"/>
                  </a:lnTo>
                  <a:lnTo>
                    <a:pt x="459" y="123"/>
                  </a:lnTo>
                  <a:lnTo>
                    <a:pt x="456" y="125"/>
                  </a:lnTo>
                  <a:lnTo>
                    <a:pt x="452" y="125"/>
                  </a:lnTo>
                  <a:lnTo>
                    <a:pt x="453" y="126"/>
                  </a:lnTo>
                  <a:lnTo>
                    <a:pt x="455" y="127"/>
                  </a:lnTo>
                  <a:lnTo>
                    <a:pt x="455" y="129"/>
                  </a:lnTo>
                  <a:lnTo>
                    <a:pt x="454" y="130"/>
                  </a:lnTo>
                  <a:lnTo>
                    <a:pt x="450" y="130"/>
                  </a:lnTo>
                  <a:lnTo>
                    <a:pt x="449" y="132"/>
                  </a:lnTo>
                  <a:lnTo>
                    <a:pt x="446" y="133"/>
                  </a:lnTo>
                  <a:lnTo>
                    <a:pt x="444" y="133"/>
                  </a:lnTo>
                  <a:lnTo>
                    <a:pt x="444" y="134"/>
                  </a:lnTo>
                  <a:lnTo>
                    <a:pt x="452" y="132"/>
                  </a:lnTo>
                  <a:lnTo>
                    <a:pt x="454" y="132"/>
                  </a:lnTo>
                  <a:lnTo>
                    <a:pt x="458" y="130"/>
                  </a:lnTo>
                  <a:lnTo>
                    <a:pt x="459" y="130"/>
                  </a:lnTo>
                  <a:lnTo>
                    <a:pt x="462" y="134"/>
                  </a:lnTo>
                  <a:lnTo>
                    <a:pt x="462" y="135"/>
                  </a:lnTo>
                  <a:lnTo>
                    <a:pt x="461" y="136"/>
                  </a:lnTo>
                  <a:lnTo>
                    <a:pt x="460" y="139"/>
                  </a:lnTo>
                  <a:lnTo>
                    <a:pt x="459" y="139"/>
                  </a:lnTo>
                  <a:lnTo>
                    <a:pt x="454" y="141"/>
                  </a:lnTo>
                  <a:lnTo>
                    <a:pt x="443" y="141"/>
                  </a:lnTo>
                  <a:lnTo>
                    <a:pt x="444" y="142"/>
                  </a:lnTo>
                  <a:lnTo>
                    <a:pt x="449" y="141"/>
                  </a:lnTo>
                  <a:lnTo>
                    <a:pt x="455" y="142"/>
                  </a:lnTo>
                  <a:lnTo>
                    <a:pt x="459" y="141"/>
                  </a:lnTo>
                  <a:lnTo>
                    <a:pt x="460" y="141"/>
                  </a:lnTo>
                  <a:lnTo>
                    <a:pt x="460" y="145"/>
                  </a:lnTo>
                  <a:lnTo>
                    <a:pt x="459" y="146"/>
                  </a:lnTo>
                  <a:lnTo>
                    <a:pt x="456" y="146"/>
                  </a:lnTo>
                  <a:lnTo>
                    <a:pt x="455" y="147"/>
                  </a:lnTo>
                  <a:lnTo>
                    <a:pt x="459" y="147"/>
                  </a:lnTo>
                  <a:lnTo>
                    <a:pt x="459" y="148"/>
                  </a:lnTo>
                  <a:lnTo>
                    <a:pt x="458" y="150"/>
                  </a:lnTo>
                  <a:lnTo>
                    <a:pt x="459" y="150"/>
                  </a:lnTo>
                  <a:lnTo>
                    <a:pt x="460" y="151"/>
                  </a:lnTo>
                  <a:lnTo>
                    <a:pt x="461" y="150"/>
                  </a:lnTo>
                  <a:lnTo>
                    <a:pt x="461" y="148"/>
                  </a:lnTo>
                  <a:lnTo>
                    <a:pt x="462" y="146"/>
                  </a:lnTo>
                  <a:lnTo>
                    <a:pt x="465" y="144"/>
                  </a:lnTo>
                  <a:lnTo>
                    <a:pt x="465" y="156"/>
                  </a:lnTo>
                  <a:lnTo>
                    <a:pt x="463" y="157"/>
                  </a:lnTo>
                  <a:lnTo>
                    <a:pt x="461" y="157"/>
                  </a:lnTo>
                  <a:lnTo>
                    <a:pt x="461" y="159"/>
                  </a:lnTo>
                  <a:lnTo>
                    <a:pt x="462" y="160"/>
                  </a:lnTo>
                  <a:lnTo>
                    <a:pt x="460" y="163"/>
                  </a:lnTo>
                  <a:lnTo>
                    <a:pt x="459" y="163"/>
                  </a:lnTo>
                  <a:lnTo>
                    <a:pt x="456" y="162"/>
                  </a:lnTo>
                  <a:lnTo>
                    <a:pt x="454" y="163"/>
                  </a:lnTo>
                  <a:lnTo>
                    <a:pt x="453" y="162"/>
                  </a:lnTo>
                  <a:lnTo>
                    <a:pt x="452" y="159"/>
                  </a:lnTo>
                  <a:lnTo>
                    <a:pt x="452" y="158"/>
                  </a:lnTo>
                  <a:lnTo>
                    <a:pt x="450" y="158"/>
                  </a:lnTo>
                  <a:lnTo>
                    <a:pt x="449" y="157"/>
                  </a:lnTo>
                  <a:lnTo>
                    <a:pt x="447" y="156"/>
                  </a:lnTo>
                  <a:lnTo>
                    <a:pt x="444" y="153"/>
                  </a:lnTo>
                  <a:lnTo>
                    <a:pt x="443" y="153"/>
                  </a:lnTo>
                  <a:lnTo>
                    <a:pt x="443" y="156"/>
                  </a:lnTo>
                  <a:lnTo>
                    <a:pt x="444" y="156"/>
                  </a:lnTo>
                  <a:lnTo>
                    <a:pt x="443" y="158"/>
                  </a:lnTo>
                  <a:lnTo>
                    <a:pt x="435" y="158"/>
                  </a:lnTo>
                  <a:lnTo>
                    <a:pt x="435" y="159"/>
                  </a:lnTo>
                  <a:lnTo>
                    <a:pt x="448" y="160"/>
                  </a:lnTo>
                  <a:lnTo>
                    <a:pt x="449" y="162"/>
                  </a:lnTo>
                  <a:lnTo>
                    <a:pt x="449" y="163"/>
                  </a:lnTo>
                  <a:lnTo>
                    <a:pt x="452" y="165"/>
                  </a:lnTo>
                  <a:lnTo>
                    <a:pt x="456" y="168"/>
                  </a:lnTo>
                  <a:lnTo>
                    <a:pt x="458" y="169"/>
                  </a:lnTo>
                  <a:lnTo>
                    <a:pt x="455" y="170"/>
                  </a:lnTo>
                  <a:lnTo>
                    <a:pt x="453" y="170"/>
                  </a:lnTo>
                  <a:lnTo>
                    <a:pt x="449" y="169"/>
                  </a:lnTo>
                  <a:lnTo>
                    <a:pt x="446" y="169"/>
                  </a:lnTo>
                  <a:lnTo>
                    <a:pt x="443" y="168"/>
                  </a:lnTo>
                  <a:lnTo>
                    <a:pt x="442" y="169"/>
                  </a:lnTo>
                  <a:lnTo>
                    <a:pt x="444" y="170"/>
                  </a:lnTo>
                  <a:lnTo>
                    <a:pt x="450" y="171"/>
                  </a:lnTo>
                  <a:lnTo>
                    <a:pt x="454" y="175"/>
                  </a:lnTo>
                  <a:lnTo>
                    <a:pt x="454" y="176"/>
                  </a:lnTo>
                  <a:lnTo>
                    <a:pt x="452" y="178"/>
                  </a:lnTo>
                  <a:lnTo>
                    <a:pt x="447" y="177"/>
                  </a:lnTo>
                  <a:lnTo>
                    <a:pt x="446" y="178"/>
                  </a:lnTo>
                  <a:lnTo>
                    <a:pt x="450" y="179"/>
                  </a:lnTo>
                  <a:lnTo>
                    <a:pt x="452" y="181"/>
                  </a:lnTo>
                  <a:lnTo>
                    <a:pt x="452" y="182"/>
                  </a:lnTo>
                  <a:lnTo>
                    <a:pt x="446" y="182"/>
                  </a:lnTo>
                  <a:lnTo>
                    <a:pt x="443" y="181"/>
                  </a:lnTo>
                  <a:lnTo>
                    <a:pt x="443" y="182"/>
                  </a:lnTo>
                  <a:lnTo>
                    <a:pt x="442" y="183"/>
                  </a:lnTo>
                  <a:lnTo>
                    <a:pt x="443" y="185"/>
                  </a:lnTo>
                  <a:lnTo>
                    <a:pt x="444" y="185"/>
                  </a:lnTo>
                  <a:lnTo>
                    <a:pt x="444" y="188"/>
                  </a:lnTo>
                  <a:lnTo>
                    <a:pt x="442" y="189"/>
                  </a:lnTo>
                  <a:lnTo>
                    <a:pt x="432" y="191"/>
                  </a:lnTo>
                  <a:lnTo>
                    <a:pt x="431" y="191"/>
                  </a:lnTo>
                  <a:lnTo>
                    <a:pt x="430" y="190"/>
                  </a:lnTo>
                  <a:lnTo>
                    <a:pt x="429" y="185"/>
                  </a:lnTo>
                  <a:lnTo>
                    <a:pt x="428" y="184"/>
                  </a:lnTo>
                  <a:lnTo>
                    <a:pt x="427" y="182"/>
                  </a:lnTo>
                  <a:lnTo>
                    <a:pt x="425" y="182"/>
                  </a:lnTo>
                  <a:lnTo>
                    <a:pt x="423" y="181"/>
                  </a:lnTo>
                  <a:lnTo>
                    <a:pt x="423" y="182"/>
                  </a:lnTo>
                  <a:lnTo>
                    <a:pt x="425" y="182"/>
                  </a:lnTo>
                  <a:lnTo>
                    <a:pt x="425" y="183"/>
                  </a:lnTo>
                  <a:lnTo>
                    <a:pt x="424" y="184"/>
                  </a:lnTo>
                  <a:lnTo>
                    <a:pt x="424" y="185"/>
                  </a:lnTo>
                  <a:lnTo>
                    <a:pt x="425" y="187"/>
                  </a:lnTo>
                  <a:lnTo>
                    <a:pt x="428" y="187"/>
                  </a:lnTo>
                  <a:lnTo>
                    <a:pt x="428" y="189"/>
                  </a:lnTo>
                  <a:lnTo>
                    <a:pt x="429" y="190"/>
                  </a:lnTo>
                  <a:lnTo>
                    <a:pt x="429" y="193"/>
                  </a:lnTo>
                  <a:lnTo>
                    <a:pt x="430" y="193"/>
                  </a:lnTo>
                  <a:lnTo>
                    <a:pt x="432" y="194"/>
                  </a:lnTo>
                  <a:lnTo>
                    <a:pt x="432" y="196"/>
                  </a:lnTo>
                  <a:lnTo>
                    <a:pt x="425" y="194"/>
                  </a:lnTo>
                  <a:lnTo>
                    <a:pt x="423" y="195"/>
                  </a:lnTo>
                  <a:lnTo>
                    <a:pt x="427" y="199"/>
                  </a:lnTo>
                  <a:lnTo>
                    <a:pt x="427" y="201"/>
                  </a:lnTo>
                  <a:lnTo>
                    <a:pt x="421" y="201"/>
                  </a:lnTo>
                  <a:lnTo>
                    <a:pt x="419" y="202"/>
                  </a:lnTo>
                  <a:lnTo>
                    <a:pt x="421" y="203"/>
                  </a:lnTo>
                  <a:lnTo>
                    <a:pt x="421" y="205"/>
                  </a:lnTo>
                  <a:lnTo>
                    <a:pt x="422" y="205"/>
                  </a:lnTo>
                  <a:lnTo>
                    <a:pt x="422" y="206"/>
                  </a:lnTo>
                  <a:lnTo>
                    <a:pt x="424" y="206"/>
                  </a:lnTo>
                  <a:lnTo>
                    <a:pt x="425" y="205"/>
                  </a:lnTo>
                  <a:lnTo>
                    <a:pt x="428" y="201"/>
                  </a:lnTo>
                  <a:lnTo>
                    <a:pt x="429" y="200"/>
                  </a:lnTo>
                  <a:lnTo>
                    <a:pt x="430" y="201"/>
                  </a:lnTo>
                  <a:lnTo>
                    <a:pt x="429" y="202"/>
                  </a:lnTo>
                  <a:lnTo>
                    <a:pt x="425" y="207"/>
                  </a:lnTo>
                  <a:lnTo>
                    <a:pt x="424" y="208"/>
                  </a:lnTo>
                  <a:lnTo>
                    <a:pt x="424" y="212"/>
                  </a:lnTo>
                  <a:lnTo>
                    <a:pt x="423" y="214"/>
                  </a:lnTo>
                  <a:lnTo>
                    <a:pt x="423" y="216"/>
                  </a:lnTo>
                  <a:lnTo>
                    <a:pt x="422" y="218"/>
                  </a:lnTo>
                  <a:lnTo>
                    <a:pt x="422" y="220"/>
                  </a:lnTo>
                  <a:lnTo>
                    <a:pt x="417" y="221"/>
                  </a:lnTo>
                  <a:lnTo>
                    <a:pt x="415" y="221"/>
                  </a:lnTo>
                  <a:lnTo>
                    <a:pt x="418" y="220"/>
                  </a:lnTo>
                  <a:lnTo>
                    <a:pt x="421" y="219"/>
                  </a:lnTo>
                  <a:lnTo>
                    <a:pt x="419" y="218"/>
                  </a:lnTo>
                  <a:lnTo>
                    <a:pt x="415" y="218"/>
                  </a:lnTo>
                  <a:lnTo>
                    <a:pt x="415" y="220"/>
                  </a:lnTo>
                  <a:lnTo>
                    <a:pt x="413" y="220"/>
                  </a:lnTo>
                  <a:lnTo>
                    <a:pt x="411" y="222"/>
                  </a:lnTo>
                  <a:lnTo>
                    <a:pt x="411" y="224"/>
                  </a:lnTo>
                  <a:lnTo>
                    <a:pt x="409" y="225"/>
                  </a:lnTo>
                  <a:lnTo>
                    <a:pt x="406" y="227"/>
                  </a:lnTo>
                  <a:lnTo>
                    <a:pt x="406" y="226"/>
                  </a:lnTo>
                  <a:lnTo>
                    <a:pt x="405" y="227"/>
                  </a:lnTo>
                  <a:lnTo>
                    <a:pt x="405" y="228"/>
                  </a:lnTo>
                  <a:lnTo>
                    <a:pt x="404" y="228"/>
                  </a:lnTo>
                  <a:lnTo>
                    <a:pt x="404" y="230"/>
                  </a:lnTo>
                  <a:lnTo>
                    <a:pt x="405" y="230"/>
                  </a:lnTo>
                  <a:lnTo>
                    <a:pt x="405" y="231"/>
                  </a:lnTo>
                  <a:lnTo>
                    <a:pt x="406" y="231"/>
                  </a:lnTo>
                  <a:lnTo>
                    <a:pt x="407" y="232"/>
                  </a:lnTo>
                  <a:lnTo>
                    <a:pt x="406" y="232"/>
                  </a:lnTo>
                  <a:lnTo>
                    <a:pt x="405" y="234"/>
                  </a:lnTo>
                  <a:lnTo>
                    <a:pt x="403" y="234"/>
                  </a:lnTo>
                  <a:lnTo>
                    <a:pt x="402" y="233"/>
                  </a:lnTo>
                  <a:lnTo>
                    <a:pt x="400" y="233"/>
                  </a:lnTo>
                  <a:lnTo>
                    <a:pt x="399" y="231"/>
                  </a:lnTo>
                  <a:lnTo>
                    <a:pt x="397" y="231"/>
                  </a:lnTo>
                  <a:lnTo>
                    <a:pt x="397" y="232"/>
                  </a:lnTo>
                  <a:lnTo>
                    <a:pt x="394" y="232"/>
                  </a:lnTo>
                  <a:lnTo>
                    <a:pt x="394" y="233"/>
                  </a:lnTo>
                  <a:lnTo>
                    <a:pt x="392" y="233"/>
                  </a:lnTo>
                  <a:lnTo>
                    <a:pt x="393" y="231"/>
                  </a:lnTo>
                  <a:lnTo>
                    <a:pt x="391" y="231"/>
                  </a:lnTo>
                  <a:lnTo>
                    <a:pt x="391" y="227"/>
                  </a:lnTo>
                  <a:lnTo>
                    <a:pt x="390" y="227"/>
                  </a:lnTo>
                  <a:lnTo>
                    <a:pt x="390" y="230"/>
                  </a:lnTo>
                  <a:lnTo>
                    <a:pt x="391" y="231"/>
                  </a:lnTo>
                  <a:lnTo>
                    <a:pt x="390" y="231"/>
                  </a:lnTo>
                  <a:lnTo>
                    <a:pt x="388" y="230"/>
                  </a:lnTo>
                  <a:lnTo>
                    <a:pt x="388" y="227"/>
                  </a:lnTo>
                  <a:lnTo>
                    <a:pt x="387" y="226"/>
                  </a:lnTo>
                  <a:lnTo>
                    <a:pt x="387" y="224"/>
                  </a:lnTo>
                  <a:lnTo>
                    <a:pt x="386" y="222"/>
                  </a:lnTo>
                  <a:lnTo>
                    <a:pt x="385" y="222"/>
                  </a:lnTo>
                  <a:lnTo>
                    <a:pt x="384" y="221"/>
                  </a:lnTo>
                  <a:lnTo>
                    <a:pt x="382" y="221"/>
                  </a:lnTo>
                  <a:lnTo>
                    <a:pt x="385" y="222"/>
                  </a:lnTo>
                  <a:lnTo>
                    <a:pt x="386" y="224"/>
                  </a:lnTo>
                  <a:lnTo>
                    <a:pt x="386" y="226"/>
                  </a:lnTo>
                  <a:lnTo>
                    <a:pt x="387" y="227"/>
                  </a:lnTo>
                  <a:lnTo>
                    <a:pt x="385" y="227"/>
                  </a:lnTo>
                  <a:lnTo>
                    <a:pt x="386" y="228"/>
                  </a:lnTo>
                  <a:lnTo>
                    <a:pt x="386" y="232"/>
                  </a:lnTo>
                  <a:lnTo>
                    <a:pt x="385" y="233"/>
                  </a:lnTo>
                  <a:lnTo>
                    <a:pt x="381" y="233"/>
                  </a:lnTo>
                  <a:lnTo>
                    <a:pt x="381" y="234"/>
                  </a:lnTo>
                  <a:lnTo>
                    <a:pt x="384" y="234"/>
                  </a:lnTo>
                  <a:lnTo>
                    <a:pt x="382" y="236"/>
                  </a:lnTo>
                  <a:lnTo>
                    <a:pt x="380" y="237"/>
                  </a:lnTo>
                  <a:lnTo>
                    <a:pt x="378" y="237"/>
                  </a:lnTo>
                  <a:lnTo>
                    <a:pt x="375" y="238"/>
                  </a:lnTo>
                  <a:lnTo>
                    <a:pt x="373" y="238"/>
                  </a:lnTo>
                  <a:lnTo>
                    <a:pt x="373" y="237"/>
                  </a:lnTo>
                  <a:lnTo>
                    <a:pt x="372" y="239"/>
                  </a:lnTo>
                  <a:lnTo>
                    <a:pt x="368" y="242"/>
                  </a:lnTo>
                  <a:lnTo>
                    <a:pt x="372" y="240"/>
                  </a:lnTo>
                  <a:lnTo>
                    <a:pt x="373" y="242"/>
                  </a:lnTo>
                  <a:lnTo>
                    <a:pt x="372" y="243"/>
                  </a:lnTo>
                  <a:lnTo>
                    <a:pt x="360" y="245"/>
                  </a:lnTo>
                  <a:lnTo>
                    <a:pt x="359" y="248"/>
                  </a:lnTo>
                  <a:lnTo>
                    <a:pt x="361" y="248"/>
                  </a:lnTo>
                  <a:lnTo>
                    <a:pt x="357" y="250"/>
                  </a:lnTo>
                  <a:lnTo>
                    <a:pt x="356" y="250"/>
                  </a:lnTo>
                  <a:lnTo>
                    <a:pt x="355" y="252"/>
                  </a:lnTo>
                  <a:lnTo>
                    <a:pt x="354" y="253"/>
                  </a:lnTo>
                  <a:lnTo>
                    <a:pt x="354" y="255"/>
                  </a:lnTo>
                  <a:lnTo>
                    <a:pt x="353" y="253"/>
                  </a:lnTo>
                  <a:lnTo>
                    <a:pt x="351" y="255"/>
                  </a:lnTo>
                  <a:lnTo>
                    <a:pt x="353" y="255"/>
                  </a:lnTo>
                  <a:lnTo>
                    <a:pt x="353" y="256"/>
                  </a:lnTo>
                  <a:lnTo>
                    <a:pt x="350" y="257"/>
                  </a:lnTo>
                  <a:lnTo>
                    <a:pt x="349" y="257"/>
                  </a:lnTo>
                  <a:lnTo>
                    <a:pt x="349" y="256"/>
                  </a:lnTo>
                  <a:lnTo>
                    <a:pt x="345" y="259"/>
                  </a:lnTo>
                  <a:lnTo>
                    <a:pt x="345" y="263"/>
                  </a:lnTo>
                  <a:lnTo>
                    <a:pt x="342" y="265"/>
                  </a:lnTo>
                  <a:lnTo>
                    <a:pt x="341" y="268"/>
                  </a:lnTo>
                  <a:lnTo>
                    <a:pt x="341" y="267"/>
                  </a:lnTo>
                  <a:lnTo>
                    <a:pt x="334" y="273"/>
                  </a:lnTo>
                  <a:lnTo>
                    <a:pt x="329" y="274"/>
                  </a:lnTo>
                  <a:lnTo>
                    <a:pt x="328" y="275"/>
                  </a:lnTo>
                  <a:lnTo>
                    <a:pt x="326" y="275"/>
                  </a:lnTo>
                  <a:lnTo>
                    <a:pt x="326" y="276"/>
                  </a:lnTo>
                  <a:lnTo>
                    <a:pt x="325" y="275"/>
                  </a:lnTo>
                  <a:lnTo>
                    <a:pt x="324" y="273"/>
                  </a:lnTo>
                  <a:lnTo>
                    <a:pt x="322" y="273"/>
                  </a:lnTo>
                  <a:lnTo>
                    <a:pt x="322" y="274"/>
                  </a:lnTo>
                  <a:lnTo>
                    <a:pt x="320" y="273"/>
                  </a:lnTo>
                  <a:lnTo>
                    <a:pt x="320" y="268"/>
                  </a:lnTo>
                  <a:lnTo>
                    <a:pt x="319" y="268"/>
                  </a:lnTo>
                  <a:lnTo>
                    <a:pt x="318" y="270"/>
                  </a:lnTo>
                  <a:lnTo>
                    <a:pt x="319" y="271"/>
                  </a:lnTo>
                  <a:lnTo>
                    <a:pt x="319" y="273"/>
                  </a:lnTo>
                  <a:lnTo>
                    <a:pt x="317" y="273"/>
                  </a:lnTo>
                  <a:lnTo>
                    <a:pt x="317" y="276"/>
                  </a:lnTo>
                  <a:lnTo>
                    <a:pt x="318" y="277"/>
                  </a:lnTo>
                  <a:lnTo>
                    <a:pt x="316" y="280"/>
                  </a:lnTo>
                  <a:lnTo>
                    <a:pt x="313" y="280"/>
                  </a:lnTo>
                  <a:lnTo>
                    <a:pt x="311" y="277"/>
                  </a:lnTo>
                  <a:lnTo>
                    <a:pt x="310" y="279"/>
                  </a:lnTo>
                  <a:lnTo>
                    <a:pt x="309" y="279"/>
                  </a:lnTo>
                  <a:lnTo>
                    <a:pt x="309" y="277"/>
                  </a:lnTo>
                  <a:lnTo>
                    <a:pt x="304" y="281"/>
                  </a:lnTo>
                  <a:lnTo>
                    <a:pt x="298" y="282"/>
                  </a:lnTo>
                  <a:lnTo>
                    <a:pt x="294" y="283"/>
                  </a:lnTo>
                  <a:lnTo>
                    <a:pt x="294" y="282"/>
                  </a:lnTo>
                  <a:lnTo>
                    <a:pt x="293" y="282"/>
                  </a:lnTo>
                  <a:lnTo>
                    <a:pt x="293" y="283"/>
                  </a:lnTo>
                  <a:lnTo>
                    <a:pt x="287" y="288"/>
                  </a:lnTo>
                  <a:lnTo>
                    <a:pt x="287" y="286"/>
                  </a:lnTo>
                  <a:lnTo>
                    <a:pt x="288" y="285"/>
                  </a:lnTo>
                  <a:lnTo>
                    <a:pt x="291" y="285"/>
                  </a:lnTo>
                  <a:lnTo>
                    <a:pt x="292" y="283"/>
                  </a:lnTo>
                  <a:lnTo>
                    <a:pt x="288" y="282"/>
                  </a:lnTo>
                  <a:lnTo>
                    <a:pt x="287" y="281"/>
                  </a:lnTo>
                  <a:lnTo>
                    <a:pt x="287" y="283"/>
                  </a:lnTo>
                  <a:lnTo>
                    <a:pt x="284" y="283"/>
                  </a:lnTo>
                  <a:lnTo>
                    <a:pt x="284" y="285"/>
                  </a:lnTo>
                  <a:lnTo>
                    <a:pt x="282" y="285"/>
                  </a:lnTo>
                  <a:lnTo>
                    <a:pt x="282" y="286"/>
                  </a:lnTo>
                  <a:lnTo>
                    <a:pt x="281" y="285"/>
                  </a:lnTo>
                  <a:lnTo>
                    <a:pt x="281" y="286"/>
                  </a:lnTo>
                  <a:lnTo>
                    <a:pt x="280" y="287"/>
                  </a:lnTo>
                  <a:lnTo>
                    <a:pt x="280" y="289"/>
                  </a:lnTo>
                  <a:lnTo>
                    <a:pt x="279" y="291"/>
                  </a:lnTo>
                  <a:lnTo>
                    <a:pt x="278" y="289"/>
                  </a:lnTo>
                  <a:lnTo>
                    <a:pt x="276" y="291"/>
                  </a:lnTo>
                  <a:lnTo>
                    <a:pt x="276" y="292"/>
                  </a:lnTo>
                  <a:lnTo>
                    <a:pt x="278" y="293"/>
                  </a:lnTo>
                  <a:lnTo>
                    <a:pt x="278" y="292"/>
                  </a:lnTo>
                  <a:lnTo>
                    <a:pt x="279" y="292"/>
                  </a:lnTo>
                  <a:lnTo>
                    <a:pt x="280" y="291"/>
                  </a:lnTo>
                  <a:lnTo>
                    <a:pt x="284" y="292"/>
                  </a:lnTo>
                  <a:lnTo>
                    <a:pt x="282" y="294"/>
                  </a:lnTo>
                  <a:lnTo>
                    <a:pt x="281" y="295"/>
                  </a:lnTo>
                  <a:lnTo>
                    <a:pt x="280" y="295"/>
                  </a:lnTo>
                  <a:lnTo>
                    <a:pt x="280" y="294"/>
                  </a:lnTo>
                  <a:lnTo>
                    <a:pt x="279" y="294"/>
                  </a:lnTo>
                  <a:lnTo>
                    <a:pt x="279" y="295"/>
                  </a:lnTo>
                  <a:lnTo>
                    <a:pt x="278" y="295"/>
                  </a:lnTo>
                  <a:lnTo>
                    <a:pt x="278" y="298"/>
                  </a:lnTo>
                  <a:lnTo>
                    <a:pt x="281" y="298"/>
                  </a:lnTo>
                  <a:lnTo>
                    <a:pt x="278" y="305"/>
                  </a:lnTo>
                  <a:lnTo>
                    <a:pt x="273" y="307"/>
                  </a:lnTo>
                  <a:lnTo>
                    <a:pt x="270" y="310"/>
                  </a:lnTo>
                  <a:lnTo>
                    <a:pt x="267" y="310"/>
                  </a:lnTo>
                  <a:lnTo>
                    <a:pt x="266" y="308"/>
                  </a:lnTo>
                  <a:lnTo>
                    <a:pt x="267" y="307"/>
                  </a:lnTo>
                  <a:lnTo>
                    <a:pt x="268" y="307"/>
                  </a:lnTo>
                  <a:lnTo>
                    <a:pt x="268" y="305"/>
                  </a:lnTo>
                  <a:lnTo>
                    <a:pt x="270" y="305"/>
                  </a:lnTo>
                  <a:lnTo>
                    <a:pt x="270" y="304"/>
                  </a:lnTo>
                  <a:lnTo>
                    <a:pt x="269" y="304"/>
                  </a:lnTo>
                  <a:lnTo>
                    <a:pt x="267" y="305"/>
                  </a:lnTo>
                  <a:lnTo>
                    <a:pt x="266" y="305"/>
                  </a:lnTo>
                  <a:lnTo>
                    <a:pt x="263" y="302"/>
                  </a:lnTo>
                  <a:lnTo>
                    <a:pt x="262" y="302"/>
                  </a:lnTo>
                  <a:lnTo>
                    <a:pt x="262" y="305"/>
                  </a:lnTo>
                  <a:lnTo>
                    <a:pt x="263" y="306"/>
                  </a:lnTo>
                  <a:lnTo>
                    <a:pt x="263" y="307"/>
                  </a:lnTo>
                  <a:lnTo>
                    <a:pt x="264" y="308"/>
                  </a:lnTo>
                  <a:lnTo>
                    <a:pt x="264" y="311"/>
                  </a:lnTo>
                  <a:lnTo>
                    <a:pt x="268" y="311"/>
                  </a:lnTo>
                  <a:lnTo>
                    <a:pt x="258" y="312"/>
                  </a:lnTo>
                  <a:lnTo>
                    <a:pt x="254" y="314"/>
                  </a:lnTo>
                  <a:lnTo>
                    <a:pt x="244" y="317"/>
                  </a:lnTo>
                  <a:lnTo>
                    <a:pt x="243" y="317"/>
                  </a:lnTo>
                  <a:lnTo>
                    <a:pt x="235" y="314"/>
                  </a:lnTo>
                  <a:lnTo>
                    <a:pt x="231" y="316"/>
                  </a:lnTo>
                  <a:lnTo>
                    <a:pt x="230" y="316"/>
                  </a:lnTo>
                  <a:lnTo>
                    <a:pt x="230" y="314"/>
                  </a:lnTo>
                  <a:lnTo>
                    <a:pt x="229" y="314"/>
                  </a:lnTo>
                  <a:lnTo>
                    <a:pt x="229" y="313"/>
                  </a:lnTo>
                  <a:lnTo>
                    <a:pt x="227" y="313"/>
                  </a:lnTo>
                  <a:lnTo>
                    <a:pt x="226" y="314"/>
                  </a:lnTo>
                  <a:lnTo>
                    <a:pt x="222" y="313"/>
                  </a:lnTo>
                  <a:lnTo>
                    <a:pt x="220" y="313"/>
                  </a:lnTo>
                  <a:lnTo>
                    <a:pt x="218" y="311"/>
                  </a:lnTo>
                  <a:lnTo>
                    <a:pt x="216" y="311"/>
                  </a:lnTo>
                  <a:lnTo>
                    <a:pt x="210" y="307"/>
                  </a:lnTo>
                  <a:lnTo>
                    <a:pt x="204" y="305"/>
                  </a:lnTo>
                  <a:lnTo>
                    <a:pt x="202" y="304"/>
                  </a:lnTo>
                  <a:lnTo>
                    <a:pt x="202" y="302"/>
                  </a:lnTo>
                  <a:lnTo>
                    <a:pt x="201" y="302"/>
                  </a:lnTo>
                  <a:lnTo>
                    <a:pt x="201" y="304"/>
                  </a:lnTo>
                  <a:lnTo>
                    <a:pt x="200" y="304"/>
                  </a:lnTo>
                  <a:lnTo>
                    <a:pt x="197" y="302"/>
                  </a:lnTo>
                  <a:lnTo>
                    <a:pt x="197" y="304"/>
                  </a:lnTo>
                  <a:lnTo>
                    <a:pt x="189" y="304"/>
                  </a:lnTo>
                  <a:lnTo>
                    <a:pt x="189" y="302"/>
                  </a:lnTo>
                  <a:lnTo>
                    <a:pt x="188" y="302"/>
                  </a:lnTo>
                  <a:lnTo>
                    <a:pt x="188" y="304"/>
                  </a:lnTo>
                  <a:lnTo>
                    <a:pt x="183" y="304"/>
                  </a:lnTo>
                  <a:lnTo>
                    <a:pt x="177" y="298"/>
                  </a:lnTo>
                  <a:lnTo>
                    <a:pt x="179" y="298"/>
                  </a:lnTo>
                  <a:lnTo>
                    <a:pt x="179" y="296"/>
                  </a:lnTo>
                  <a:lnTo>
                    <a:pt x="176" y="296"/>
                  </a:lnTo>
                  <a:lnTo>
                    <a:pt x="177" y="295"/>
                  </a:lnTo>
                  <a:lnTo>
                    <a:pt x="177" y="294"/>
                  </a:lnTo>
                  <a:lnTo>
                    <a:pt x="175" y="296"/>
                  </a:lnTo>
                  <a:lnTo>
                    <a:pt x="175" y="293"/>
                  </a:lnTo>
                  <a:lnTo>
                    <a:pt x="174" y="293"/>
                  </a:lnTo>
                  <a:lnTo>
                    <a:pt x="173" y="292"/>
                  </a:lnTo>
                  <a:lnTo>
                    <a:pt x="173" y="291"/>
                  </a:lnTo>
                  <a:lnTo>
                    <a:pt x="171" y="289"/>
                  </a:lnTo>
                  <a:lnTo>
                    <a:pt x="171" y="288"/>
                  </a:lnTo>
                  <a:lnTo>
                    <a:pt x="170" y="288"/>
                  </a:lnTo>
                  <a:lnTo>
                    <a:pt x="171" y="291"/>
                  </a:lnTo>
                  <a:lnTo>
                    <a:pt x="173" y="292"/>
                  </a:lnTo>
                  <a:lnTo>
                    <a:pt x="173" y="294"/>
                  </a:lnTo>
                  <a:lnTo>
                    <a:pt x="170" y="291"/>
                  </a:lnTo>
                  <a:lnTo>
                    <a:pt x="169" y="289"/>
                  </a:lnTo>
                  <a:lnTo>
                    <a:pt x="168" y="287"/>
                  </a:lnTo>
                  <a:lnTo>
                    <a:pt x="168" y="285"/>
                  </a:lnTo>
                  <a:lnTo>
                    <a:pt x="170" y="282"/>
                  </a:lnTo>
                  <a:lnTo>
                    <a:pt x="174" y="282"/>
                  </a:lnTo>
                  <a:lnTo>
                    <a:pt x="177" y="286"/>
                  </a:lnTo>
                  <a:lnTo>
                    <a:pt x="177" y="285"/>
                  </a:lnTo>
                  <a:lnTo>
                    <a:pt x="176" y="282"/>
                  </a:lnTo>
                  <a:lnTo>
                    <a:pt x="173" y="280"/>
                  </a:lnTo>
                  <a:lnTo>
                    <a:pt x="174" y="277"/>
                  </a:lnTo>
                  <a:lnTo>
                    <a:pt x="174" y="275"/>
                  </a:lnTo>
                  <a:lnTo>
                    <a:pt x="173" y="275"/>
                  </a:lnTo>
                  <a:lnTo>
                    <a:pt x="173" y="277"/>
                  </a:lnTo>
                  <a:lnTo>
                    <a:pt x="169" y="281"/>
                  </a:lnTo>
                  <a:lnTo>
                    <a:pt x="169" y="282"/>
                  </a:lnTo>
                  <a:lnTo>
                    <a:pt x="168" y="282"/>
                  </a:lnTo>
                  <a:lnTo>
                    <a:pt x="168" y="285"/>
                  </a:lnTo>
                  <a:lnTo>
                    <a:pt x="167" y="286"/>
                  </a:lnTo>
                  <a:lnTo>
                    <a:pt x="167" y="287"/>
                  </a:lnTo>
                  <a:lnTo>
                    <a:pt x="164" y="286"/>
                  </a:lnTo>
                  <a:lnTo>
                    <a:pt x="162" y="283"/>
                  </a:lnTo>
                  <a:lnTo>
                    <a:pt x="158" y="281"/>
                  </a:lnTo>
                  <a:lnTo>
                    <a:pt x="161" y="281"/>
                  </a:lnTo>
                  <a:lnTo>
                    <a:pt x="161" y="280"/>
                  </a:lnTo>
                  <a:lnTo>
                    <a:pt x="162" y="279"/>
                  </a:lnTo>
                  <a:lnTo>
                    <a:pt x="163" y="275"/>
                  </a:lnTo>
                  <a:lnTo>
                    <a:pt x="162" y="273"/>
                  </a:lnTo>
                  <a:lnTo>
                    <a:pt x="162" y="275"/>
                  </a:lnTo>
                  <a:lnTo>
                    <a:pt x="161" y="276"/>
                  </a:lnTo>
                  <a:lnTo>
                    <a:pt x="160" y="279"/>
                  </a:lnTo>
                  <a:lnTo>
                    <a:pt x="158" y="279"/>
                  </a:lnTo>
                  <a:lnTo>
                    <a:pt x="157" y="280"/>
                  </a:lnTo>
                  <a:lnTo>
                    <a:pt x="156" y="279"/>
                  </a:lnTo>
                  <a:lnTo>
                    <a:pt x="156" y="280"/>
                  </a:lnTo>
                  <a:lnTo>
                    <a:pt x="155" y="279"/>
                  </a:lnTo>
                  <a:lnTo>
                    <a:pt x="151" y="276"/>
                  </a:lnTo>
                  <a:lnTo>
                    <a:pt x="145" y="274"/>
                  </a:lnTo>
                  <a:lnTo>
                    <a:pt x="144" y="273"/>
                  </a:lnTo>
                  <a:lnTo>
                    <a:pt x="143" y="273"/>
                  </a:lnTo>
                  <a:lnTo>
                    <a:pt x="140" y="270"/>
                  </a:lnTo>
                  <a:lnTo>
                    <a:pt x="142" y="269"/>
                  </a:lnTo>
                  <a:lnTo>
                    <a:pt x="142" y="268"/>
                  </a:lnTo>
                  <a:lnTo>
                    <a:pt x="140" y="267"/>
                  </a:lnTo>
                  <a:lnTo>
                    <a:pt x="144" y="267"/>
                  </a:lnTo>
                  <a:lnTo>
                    <a:pt x="146" y="264"/>
                  </a:lnTo>
                  <a:lnTo>
                    <a:pt x="144" y="264"/>
                  </a:lnTo>
                  <a:lnTo>
                    <a:pt x="142" y="263"/>
                  </a:lnTo>
                  <a:lnTo>
                    <a:pt x="139" y="264"/>
                  </a:lnTo>
                  <a:lnTo>
                    <a:pt x="138" y="264"/>
                  </a:lnTo>
                  <a:lnTo>
                    <a:pt x="138" y="265"/>
                  </a:lnTo>
                  <a:lnTo>
                    <a:pt x="137" y="267"/>
                  </a:lnTo>
                  <a:lnTo>
                    <a:pt x="137" y="268"/>
                  </a:lnTo>
                  <a:lnTo>
                    <a:pt x="138" y="268"/>
                  </a:lnTo>
                  <a:lnTo>
                    <a:pt x="140" y="270"/>
                  </a:lnTo>
                  <a:lnTo>
                    <a:pt x="135" y="270"/>
                  </a:lnTo>
                  <a:lnTo>
                    <a:pt x="133" y="271"/>
                  </a:lnTo>
                  <a:lnTo>
                    <a:pt x="135" y="274"/>
                  </a:lnTo>
                  <a:lnTo>
                    <a:pt x="133" y="274"/>
                  </a:lnTo>
                  <a:lnTo>
                    <a:pt x="121" y="276"/>
                  </a:lnTo>
                  <a:lnTo>
                    <a:pt x="119" y="275"/>
                  </a:lnTo>
                  <a:lnTo>
                    <a:pt x="118" y="273"/>
                  </a:lnTo>
                  <a:lnTo>
                    <a:pt x="117" y="273"/>
                  </a:lnTo>
                  <a:lnTo>
                    <a:pt x="115" y="271"/>
                  </a:lnTo>
                  <a:lnTo>
                    <a:pt x="108" y="275"/>
                  </a:lnTo>
                  <a:lnTo>
                    <a:pt x="104" y="275"/>
                  </a:lnTo>
                  <a:lnTo>
                    <a:pt x="93" y="273"/>
                  </a:lnTo>
                  <a:lnTo>
                    <a:pt x="90" y="275"/>
                  </a:lnTo>
                  <a:lnTo>
                    <a:pt x="89" y="275"/>
                  </a:lnTo>
                  <a:lnTo>
                    <a:pt x="89" y="274"/>
                  </a:lnTo>
                  <a:lnTo>
                    <a:pt x="87" y="275"/>
                  </a:lnTo>
                  <a:lnTo>
                    <a:pt x="86" y="275"/>
                  </a:lnTo>
                  <a:lnTo>
                    <a:pt x="84" y="276"/>
                  </a:lnTo>
                  <a:lnTo>
                    <a:pt x="79" y="276"/>
                  </a:lnTo>
                  <a:lnTo>
                    <a:pt x="79" y="277"/>
                  </a:lnTo>
                  <a:lnTo>
                    <a:pt x="77" y="277"/>
                  </a:lnTo>
                  <a:lnTo>
                    <a:pt x="77" y="276"/>
                  </a:lnTo>
                  <a:lnTo>
                    <a:pt x="76" y="276"/>
                  </a:lnTo>
                  <a:lnTo>
                    <a:pt x="77" y="275"/>
                  </a:lnTo>
                  <a:lnTo>
                    <a:pt x="77" y="271"/>
                  </a:lnTo>
                  <a:lnTo>
                    <a:pt x="76" y="270"/>
                  </a:lnTo>
                  <a:lnTo>
                    <a:pt x="76" y="269"/>
                  </a:lnTo>
                  <a:lnTo>
                    <a:pt x="77" y="265"/>
                  </a:lnTo>
                  <a:lnTo>
                    <a:pt x="77" y="264"/>
                  </a:lnTo>
                  <a:lnTo>
                    <a:pt x="76" y="263"/>
                  </a:lnTo>
                  <a:lnTo>
                    <a:pt x="76" y="252"/>
                  </a:lnTo>
                  <a:lnTo>
                    <a:pt x="77" y="251"/>
                  </a:lnTo>
                  <a:lnTo>
                    <a:pt x="79" y="251"/>
                  </a:lnTo>
                  <a:lnTo>
                    <a:pt x="81" y="253"/>
                  </a:lnTo>
                  <a:lnTo>
                    <a:pt x="83" y="258"/>
                  </a:lnTo>
                  <a:lnTo>
                    <a:pt x="83" y="261"/>
                  </a:lnTo>
                  <a:lnTo>
                    <a:pt x="84" y="262"/>
                  </a:lnTo>
                  <a:lnTo>
                    <a:pt x="90" y="262"/>
                  </a:lnTo>
                  <a:lnTo>
                    <a:pt x="90" y="258"/>
                  </a:lnTo>
                  <a:lnTo>
                    <a:pt x="92" y="258"/>
                  </a:lnTo>
                  <a:lnTo>
                    <a:pt x="94" y="257"/>
                  </a:lnTo>
                  <a:lnTo>
                    <a:pt x="95" y="256"/>
                  </a:lnTo>
                  <a:lnTo>
                    <a:pt x="96" y="256"/>
                  </a:lnTo>
                  <a:lnTo>
                    <a:pt x="98" y="257"/>
                  </a:lnTo>
                  <a:lnTo>
                    <a:pt x="100" y="257"/>
                  </a:lnTo>
                  <a:lnTo>
                    <a:pt x="101" y="256"/>
                  </a:lnTo>
                  <a:lnTo>
                    <a:pt x="105" y="255"/>
                  </a:lnTo>
                  <a:lnTo>
                    <a:pt x="107" y="252"/>
                  </a:lnTo>
                  <a:lnTo>
                    <a:pt x="108" y="252"/>
                  </a:lnTo>
                  <a:lnTo>
                    <a:pt x="108" y="251"/>
                  </a:lnTo>
                  <a:lnTo>
                    <a:pt x="107" y="251"/>
                  </a:lnTo>
                  <a:lnTo>
                    <a:pt x="107" y="250"/>
                  </a:lnTo>
                  <a:lnTo>
                    <a:pt x="105" y="250"/>
                  </a:lnTo>
                  <a:lnTo>
                    <a:pt x="105" y="249"/>
                  </a:lnTo>
                  <a:lnTo>
                    <a:pt x="106" y="248"/>
                  </a:lnTo>
                  <a:lnTo>
                    <a:pt x="107" y="248"/>
                  </a:lnTo>
                  <a:lnTo>
                    <a:pt x="108" y="249"/>
                  </a:lnTo>
                  <a:lnTo>
                    <a:pt x="107" y="249"/>
                  </a:lnTo>
                  <a:lnTo>
                    <a:pt x="108" y="250"/>
                  </a:lnTo>
                  <a:lnTo>
                    <a:pt x="109" y="250"/>
                  </a:lnTo>
                  <a:lnTo>
                    <a:pt x="111" y="249"/>
                  </a:lnTo>
                  <a:lnTo>
                    <a:pt x="109" y="249"/>
                  </a:lnTo>
                  <a:lnTo>
                    <a:pt x="109" y="248"/>
                  </a:lnTo>
                  <a:lnTo>
                    <a:pt x="111" y="248"/>
                  </a:lnTo>
                  <a:lnTo>
                    <a:pt x="107" y="245"/>
                  </a:lnTo>
                  <a:lnTo>
                    <a:pt x="106" y="244"/>
                  </a:lnTo>
                  <a:lnTo>
                    <a:pt x="105" y="244"/>
                  </a:lnTo>
                  <a:lnTo>
                    <a:pt x="106" y="243"/>
                  </a:lnTo>
                  <a:lnTo>
                    <a:pt x="112" y="244"/>
                  </a:lnTo>
                  <a:lnTo>
                    <a:pt x="114" y="246"/>
                  </a:lnTo>
                  <a:lnTo>
                    <a:pt x="115" y="246"/>
                  </a:lnTo>
                  <a:lnTo>
                    <a:pt x="115" y="245"/>
                  </a:lnTo>
                  <a:lnTo>
                    <a:pt x="114" y="245"/>
                  </a:lnTo>
                  <a:lnTo>
                    <a:pt x="114" y="244"/>
                  </a:lnTo>
                  <a:lnTo>
                    <a:pt x="115" y="244"/>
                  </a:lnTo>
                  <a:lnTo>
                    <a:pt x="114" y="243"/>
                  </a:lnTo>
                  <a:lnTo>
                    <a:pt x="118" y="243"/>
                  </a:lnTo>
                  <a:lnTo>
                    <a:pt x="119" y="242"/>
                  </a:lnTo>
                  <a:lnTo>
                    <a:pt x="117" y="242"/>
                  </a:lnTo>
                  <a:lnTo>
                    <a:pt x="117" y="240"/>
                  </a:lnTo>
                  <a:lnTo>
                    <a:pt x="118" y="239"/>
                  </a:lnTo>
                  <a:lnTo>
                    <a:pt x="119" y="239"/>
                  </a:lnTo>
                  <a:lnTo>
                    <a:pt x="118" y="238"/>
                  </a:lnTo>
                  <a:lnTo>
                    <a:pt x="115" y="238"/>
                  </a:lnTo>
                  <a:lnTo>
                    <a:pt x="114" y="239"/>
                  </a:lnTo>
                  <a:lnTo>
                    <a:pt x="115" y="237"/>
                  </a:lnTo>
                  <a:lnTo>
                    <a:pt x="109" y="237"/>
                  </a:lnTo>
                  <a:lnTo>
                    <a:pt x="111" y="236"/>
                  </a:lnTo>
                  <a:lnTo>
                    <a:pt x="112" y="236"/>
                  </a:lnTo>
                  <a:lnTo>
                    <a:pt x="111" y="233"/>
                  </a:lnTo>
                  <a:lnTo>
                    <a:pt x="114" y="232"/>
                  </a:lnTo>
                  <a:lnTo>
                    <a:pt x="115" y="231"/>
                  </a:lnTo>
                  <a:lnTo>
                    <a:pt x="115" y="228"/>
                  </a:lnTo>
                  <a:lnTo>
                    <a:pt x="117" y="227"/>
                  </a:lnTo>
                  <a:lnTo>
                    <a:pt x="117" y="226"/>
                  </a:lnTo>
                  <a:lnTo>
                    <a:pt x="118" y="226"/>
                  </a:lnTo>
                  <a:lnTo>
                    <a:pt x="119" y="225"/>
                  </a:lnTo>
                  <a:lnTo>
                    <a:pt x="120" y="226"/>
                  </a:lnTo>
                  <a:lnTo>
                    <a:pt x="121" y="226"/>
                  </a:lnTo>
                  <a:lnTo>
                    <a:pt x="120" y="225"/>
                  </a:lnTo>
                  <a:lnTo>
                    <a:pt x="121" y="224"/>
                  </a:lnTo>
                  <a:lnTo>
                    <a:pt x="123" y="224"/>
                  </a:lnTo>
                  <a:lnTo>
                    <a:pt x="124" y="222"/>
                  </a:lnTo>
                  <a:lnTo>
                    <a:pt x="130" y="225"/>
                  </a:lnTo>
                  <a:lnTo>
                    <a:pt x="131" y="224"/>
                  </a:lnTo>
                  <a:lnTo>
                    <a:pt x="131" y="222"/>
                  </a:lnTo>
                  <a:lnTo>
                    <a:pt x="130" y="224"/>
                  </a:lnTo>
                  <a:lnTo>
                    <a:pt x="129" y="222"/>
                  </a:lnTo>
                  <a:lnTo>
                    <a:pt x="130" y="222"/>
                  </a:lnTo>
                  <a:lnTo>
                    <a:pt x="130" y="221"/>
                  </a:lnTo>
                  <a:lnTo>
                    <a:pt x="123" y="220"/>
                  </a:lnTo>
                  <a:lnTo>
                    <a:pt x="119" y="221"/>
                  </a:lnTo>
                  <a:lnTo>
                    <a:pt x="115" y="225"/>
                  </a:lnTo>
                  <a:lnTo>
                    <a:pt x="115" y="226"/>
                  </a:lnTo>
                  <a:lnTo>
                    <a:pt x="114" y="226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08" y="231"/>
                  </a:lnTo>
                  <a:lnTo>
                    <a:pt x="106" y="231"/>
                  </a:lnTo>
                  <a:lnTo>
                    <a:pt x="102" y="230"/>
                  </a:lnTo>
                  <a:lnTo>
                    <a:pt x="102" y="228"/>
                  </a:lnTo>
                  <a:lnTo>
                    <a:pt x="105" y="227"/>
                  </a:lnTo>
                  <a:lnTo>
                    <a:pt x="106" y="226"/>
                  </a:lnTo>
                  <a:lnTo>
                    <a:pt x="107" y="224"/>
                  </a:lnTo>
                  <a:lnTo>
                    <a:pt x="109" y="224"/>
                  </a:lnTo>
                  <a:lnTo>
                    <a:pt x="109" y="222"/>
                  </a:lnTo>
                  <a:lnTo>
                    <a:pt x="112" y="222"/>
                  </a:lnTo>
                  <a:lnTo>
                    <a:pt x="113" y="221"/>
                  </a:lnTo>
                  <a:lnTo>
                    <a:pt x="108" y="221"/>
                  </a:lnTo>
                  <a:lnTo>
                    <a:pt x="107" y="222"/>
                  </a:lnTo>
                  <a:lnTo>
                    <a:pt x="106" y="222"/>
                  </a:lnTo>
                  <a:lnTo>
                    <a:pt x="105" y="220"/>
                  </a:lnTo>
                  <a:lnTo>
                    <a:pt x="106" y="219"/>
                  </a:lnTo>
                  <a:lnTo>
                    <a:pt x="106" y="215"/>
                  </a:lnTo>
                  <a:lnTo>
                    <a:pt x="107" y="215"/>
                  </a:lnTo>
                  <a:lnTo>
                    <a:pt x="107" y="213"/>
                  </a:lnTo>
                  <a:lnTo>
                    <a:pt x="108" y="212"/>
                  </a:lnTo>
                  <a:lnTo>
                    <a:pt x="108" y="209"/>
                  </a:lnTo>
                  <a:lnTo>
                    <a:pt x="113" y="207"/>
                  </a:lnTo>
                  <a:lnTo>
                    <a:pt x="117" y="207"/>
                  </a:lnTo>
                  <a:lnTo>
                    <a:pt x="115" y="206"/>
                  </a:lnTo>
                  <a:lnTo>
                    <a:pt x="114" y="206"/>
                  </a:lnTo>
                  <a:lnTo>
                    <a:pt x="114" y="205"/>
                  </a:lnTo>
                  <a:lnTo>
                    <a:pt x="115" y="205"/>
                  </a:lnTo>
                  <a:lnTo>
                    <a:pt x="117" y="202"/>
                  </a:lnTo>
                  <a:lnTo>
                    <a:pt x="118" y="201"/>
                  </a:lnTo>
                  <a:lnTo>
                    <a:pt x="119" y="201"/>
                  </a:lnTo>
                  <a:lnTo>
                    <a:pt x="119" y="200"/>
                  </a:lnTo>
                  <a:lnTo>
                    <a:pt x="120" y="200"/>
                  </a:lnTo>
                  <a:lnTo>
                    <a:pt x="120" y="199"/>
                  </a:lnTo>
                  <a:lnTo>
                    <a:pt x="123" y="197"/>
                  </a:lnTo>
                  <a:lnTo>
                    <a:pt x="124" y="196"/>
                  </a:lnTo>
                  <a:lnTo>
                    <a:pt x="127" y="197"/>
                  </a:lnTo>
                  <a:lnTo>
                    <a:pt x="127" y="196"/>
                  </a:lnTo>
                  <a:lnTo>
                    <a:pt x="124" y="195"/>
                  </a:lnTo>
                  <a:lnTo>
                    <a:pt x="123" y="195"/>
                  </a:lnTo>
                  <a:lnTo>
                    <a:pt x="119" y="199"/>
                  </a:lnTo>
                  <a:lnTo>
                    <a:pt x="119" y="197"/>
                  </a:lnTo>
                  <a:lnTo>
                    <a:pt x="121" y="195"/>
                  </a:lnTo>
                  <a:lnTo>
                    <a:pt x="119" y="196"/>
                  </a:lnTo>
                  <a:lnTo>
                    <a:pt x="119" y="197"/>
                  </a:lnTo>
                  <a:lnTo>
                    <a:pt x="118" y="200"/>
                  </a:lnTo>
                  <a:lnTo>
                    <a:pt x="118" y="201"/>
                  </a:lnTo>
                  <a:lnTo>
                    <a:pt x="113" y="203"/>
                  </a:lnTo>
                  <a:lnTo>
                    <a:pt x="113" y="205"/>
                  </a:lnTo>
                  <a:lnTo>
                    <a:pt x="111" y="205"/>
                  </a:lnTo>
                  <a:lnTo>
                    <a:pt x="107" y="208"/>
                  </a:lnTo>
                  <a:lnTo>
                    <a:pt x="106" y="208"/>
                  </a:lnTo>
                  <a:lnTo>
                    <a:pt x="105" y="207"/>
                  </a:lnTo>
                  <a:lnTo>
                    <a:pt x="105" y="209"/>
                  </a:lnTo>
                  <a:lnTo>
                    <a:pt x="104" y="210"/>
                  </a:lnTo>
                  <a:lnTo>
                    <a:pt x="104" y="213"/>
                  </a:lnTo>
                  <a:lnTo>
                    <a:pt x="102" y="214"/>
                  </a:lnTo>
                  <a:lnTo>
                    <a:pt x="100" y="214"/>
                  </a:lnTo>
                  <a:lnTo>
                    <a:pt x="100" y="215"/>
                  </a:lnTo>
                  <a:lnTo>
                    <a:pt x="98" y="213"/>
                  </a:lnTo>
                  <a:lnTo>
                    <a:pt x="98" y="210"/>
                  </a:lnTo>
                  <a:lnTo>
                    <a:pt x="96" y="212"/>
                  </a:lnTo>
                  <a:lnTo>
                    <a:pt x="96" y="209"/>
                  </a:lnTo>
                  <a:lnTo>
                    <a:pt x="98" y="208"/>
                  </a:lnTo>
                  <a:lnTo>
                    <a:pt x="96" y="207"/>
                  </a:lnTo>
                  <a:lnTo>
                    <a:pt x="98" y="206"/>
                  </a:lnTo>
                  <a:lnTo>
                    <a:pt x="96" y="206"/>
                  </a:lnTo>
                  <a:lnTo>
                    <a:pt x="96" y="203"/>
                  </a:lnTo>
                  <a:lnTo>
                    <a:pt x="94" y="205"/>
                  </a:lnTo>
                  <a:lnTo>
                    <a:pt x="93" y="206"/>
                  </a:lnTo>
                  <a:lnTo>
                    <a:pt x="92" y="205"/>
                  </a:lnTo>
                  <a:lnTo>
                    <a:pt x="92" y="200"/>
                  </a:lnTo>
                  <a:lnTo>
                    <a:pt x="90" y="199"/>
                  </a:lnTo>
                  <a:lnTo>
                    <a:pt x="90" y="197"/>
                  </a:lnTo>
                  <a:lnTo>
                    <a:pt x="89" y="197"/>
                  </a:lnTo>
                  <a:lnTo>
                    <a:pt x="89" y="196"/>
                  </a:lnTo>
                  <a:lnTo>
                    <a:pt x="88" y="195"/>
                  </a:lnTo>
                  <a:lnTo>
                    <a:pt x="89" y="195"/>
                  </a:lnTo>
                  <a:lnTo>
                    <a:pt x="92" y="197"/>
                  </a:lnTo>
                  <a:lnTo>
                    <a:pt x="93" y="196"/>
                  </a:lnTo>
                  <a:lnTo>
                    <a:pt x="92" y="196"/>
                  </a:lnTo>
                  <a:lnTo>
                    <a:pt x="92" y="194"/>
                  </a:lnTo>
                  <a:lnTo>
                    <a:pt x="93" y="194"/>
                  </a:lnTo>
                  <a:lnTo>
                    <a:pt x="93" y="193"/>
                  </a:lnTo>
                  <a:lnTo>
                    <a:pt x="98" y="189"/>
                  </a:lnTo>
                  <a:lnTo>
                    <a:pt x="99" y="188"/>
                  </a:lnTo>
                  <a:lnTo>
                    <a:pt x="96" y="189"/>
                  </a:lnTo>
                  <a:lnTo>
                    <a:pt x="95" y="190"/>
                  </a:lnTo>
                  <a:lnTo>
                    <a:pt x="93" y="190"/>
                  </a:lnTo>
                  <a:lnTo>
                    <a:pt x="93" y="191"/>
                  </a:lnTo>
                  <a:lnTo>
                    <a:pt x="90" y="193"/>
                  </a:lnTo>
                  <a:lnTo>
                    <a:pt x="89" y="194"/>
                  </a:lnTo>
                  <a:lnTo>
                    <a:pt x="89" y="193"/>
                  </a:lnTo>
                  <a:lnTo>
                    <a:pt x="90" y="190"/>
                  </a:lnTo>
                  <a:lnTo>
                    <a:pt x="92" y="190"/>
                  </a:lnTo>
                  <a:lnTo>
                    <a:pt x="92" y="189"/>
                  </a:lnTo>
                  <a:lnTo>
                    <a:pt x="93" y="188"/>
                  </a:lnTo>
                  <a:lnTo>
                    <a:pt x="92" y="188"/>
                  </a:lnTo>
                  <a:lnTo>
                    <a:pt x="93" y="187"/>
                  </a:lnTo>
                  <a:lnTo>
                    <a:pt x="93" y="185"/>
                  </a:lnTo>
                  <a:lnTo>
                    <a:pt x="92" y="184"/>
                  </a:lnTo>
                  <a:lnTo>
                    <a:pt x="88" y="184"/>
                  </a:lnTo>
                  <a:lnTo>
                    <a:pt x="89" y="183"/>
                  </a:lnTo>
                  <a:lnTo>
                    <a:pt x="88" y="183"/>
                  </a:lnTo>
                  <a:lnTo>
                    <a:pt x="88" y="182"/>
                  </a:lnTo>
                  <a:lnTo>
                    <a:pt x="89" y="181"/>
                  </a:lnTo>
                  <a:lnTo>
                    <a:pt x="89" y="179"/>
                  </a:lnTo>
                  <a:lnTo>
                    <a:pt x="88" y="181"/>
                  </a:lnTo>
                  <a:lnTo>
                    <a:pt x="88" y="179"/>
                  </a:lnTo>
                  <a:lnTo>
                    <a:pt x="87" y="179"/>
                  </a:lnTo>
                  <a:lnTo>
                    <a:pt x="87" y="181"/>
                  </a:lnTo>
                  <a:lnTo>
                    <a:pt x="83" y="181"/>
                  </a:lnTo>
                  <a:lnTo>
                    <a:pt x="82" y="182"/>
                  </a:lnTo>
                  <a:lnTo>
                    <a:pt x="82" y="183"/>
                  </a:lnTo>
                  <a:lnTo>
                    <a:pt x="83" y="184"/>
                  </a:lnTo>
                  <a:lnTo>
                    <a:pt x="80" y="184"/>
                  </a:lnTo>
                  <a:lnTo>
                    <a:pt x="80" y="182"/>
                  </a:lnTo>
                  <a:lnTo>
                    <a:pt x="79" y="182"/>
                  </a:lnTo>
                  <a:lnTo>
                    <a:pt x="79" y="181"/>
                  </a:lnTo>
                  <a:lnTo>
                    <a:pt x="74" y="181"/>
                  </a:lnTo>
                  <a:lnTo>
                    <a:pt x="75" y="182"/>
                  </a:lnTo>
                  <a:lnTo>
                    <a:pt x="77" y="183"/>
                  </a:lnTo>
                  <a:lnTo>
                    <a:pt x="77" y="184"/>
                  </a:lnTo>
                  <a:lnTo>
                    <a:pt x="76" y="184"/>
                  </a:lnTo>
                  <a:lnTo>
                    <a:pt x="74" y="182"/>
                  </a:lnTo>
                  <a:lnTo>
                    <a:pt x="62" y="182"/>
                  </a:lnTo>
                  <a:lnTo>
                    <a:pt x="57" y="181"/>
                  </a:lnTo>
                  <a:lnTo>
                    <a:pt x="55" y="178"/>
                  </a:lnTo>
                  <a:lnTo>
                    <a:pt x="52" y="178"/>
                  </a:lnTo>
                  <a:lnTo>
                    <a:pt x="48" y="179"/>
                  </a:lnTo>
                  <a:lnTo>
                    <a:pt x="48" y="181"/>
                  </a:lnTo>
                  <a:lnTo>
                    <a:pt x="46" y="181"/>
                  </a:lnTo>
                  <a:lnTo>
                    <a:pt x="46" y="182"/>
                  </a:lnTo>
                  <a:lnTo>
                    <a:pt x="45" y="182"/>
                  </a:lnTo>
                  <a:lnTo>
                    <a:pt x="40" y="181"/>
                  </a:lnTo>
                  <a:lnTo>
                    <a:pt x="40" y="179"/>
                  </a:lnTo>
                  <a:lnTo>
                    <a:pt x="42" y="179"/>
                  </a:lnTo>
                  <a:lnTo>
                    <a:pt x="40" y="179"/>
                  </a:lnTo>
                  <a:lnTo>
                    <a:pt x="38" y="182"/>
                  </a:lnTo>
                  <a:lnTo>
                    <a:pt x="38" y="184"/>
                  </a:lnTo>
                  <a:lnTo>
                    <a:pt x="37" y="187"/>
                  </a:lnTo>
                  <a:lnTo>
                    <a:pt x="36" y="187"/>
                  </a:lnTo>
                  <a:lnTo>
                    <a:pt x="33" y="188"/>
                  </a:lnTo>
                  <a:lnTo>
                    <a:pt x="32" y="188"/>
                  </a:lnTo>
                  <a:lnTo>
                    <a:pt x="30" y="189"/>
                  </a:lnTo>
                  <a:lnTo>
                    <a:pt x="26" y="187"/>
                  </a:lnTo>
                  <a:lnTo>
                    <a:pt x="26" y="185"/>
                  </a:lnTo>
                  <a:lnTo>
                    <a:pt x="25" y="185"/>
                  </a:lnTo>
                  <a:lnTo>
                    <a:pt x="25" y="183"/>
                  </a:lnTo>
                  <a:lnTo>
                    <a:pt x="24" y="183"/>
                  </a:lnTo>
                  <a:lnTo>
                    <a:pt x="22" y="179"/>
                  </a:lnTo>
                  <a:lnTo>
                    <a:pt x="21" y="178"/>
                  </a:lnTo>
                  <a:lnTo>
                    <a:pt x="21" y="177"/>
                  </a:lnTo>
                  <a:lnTo>
                    <a:pt x="20" y="172"/>
                  </a:lnTo>
                  <a:lnTo>
                    <a:pt x="20" y="171"/>
                  </a:lnTo>
                  <a:lnTo>
                    <a:pt x="21" y="172"/>
                  </a:lnTo>
                  <a:lnTo>
                    <a:pt x="24" y="170"/>
                  </a:lnTo>
                  <a:lnTo>
                    <a:pt x="28" y="169"/>
                  </a:lnTo>
                  <a:lnTo>
                    <a:pt x="30" y="169"/>
                  </a:lnTo>
                  <a:lnTo>
                    <a:pt x="33" y="171"/>
                  </a:lnTo>
                  <a:lnTo>
                    <a:pt x="38" y="171"/>
                  </a:lnTo>
                  <a:lnTo>
                    <a:pt x="39" y="170"/>
                  </a:lnTo>
                  <a:lnTo>
                    <a:pt x="40" y="170"/>
                  </a:lnTo>
                  <a:lnTo>
                    <a:pt x="42" y="169"/>
                  </a:lnTo>
                  <a:lnTo>
                    <a:pt x="43" y="166"/>
                  </a:lnTo>
                  <a:lnTo>
                    <a:pt x="49" y="166"/>
                  </a:lnTo>
                  <a:lnTo>
                    <a:pt x="48" y="165"/>
                  </a:lnTo>
                  <a:lnTo>
                    <a:pt x="50" y="165"/>
                  </a:lnTo>
                  <a:lnTo>
                    <a:pt x="50" y="168"/>
                  </a:lnTo>
                  <a:lnTo>
                    <a:pt x="51" y="166"/>
                  </a:lnTo>
                  <a:lnTo>
                    <a:pt x="52" y="168"/>
                  </a:lnTo>
                  <a:lnTo>
                    <a:pt x="52" y="169"/>
                  </a:lnTo>
                  <a:lnTo>
                    <a:pt x="55" y="169"/>
                  </a:lnTo>
                  <a:lnTo>
                    <a:pt x="55" y="162"/>
                  </a:lnTo>
                  <a:lnTo>
                    <a:pt x="57" y="159"/>
                  </a:lnTo>
                  <a:lnTo>
                    <a:pt x="61" y="160"/>
                  </a:lnTo>
                  <a:lnTo>
                    <a:pt x="61" y="162"/>
                  </a:lnTo>
                  <a:lnTo>
                    <a:pt x="58" y="163"/>
                  </a:lnTo>
                  <a:lnTo>
                    <a:pt x="59" y="163"/>
                  </a:lnTo>
                  <a:lnTo>
                    <a:pt x="59" y="164"/>
                  </a:lnTo>
                  <a:lnTo>
                    <a:pt x="58" y="164"/>
                  </a:lnTo>
                  <a:lnTo>
                    <a:pt x="58" y="166"/>
                  </a:lnTo>
                  <a:lnTo>
                    <a:pt x="59" y="170"/>
                  </a:lnTo>
                  <a:lnTo>
                    <a:pt x="59" y="166"/>
                  </a:lnTo>
                  <a:lnTo>
                    <a:pt x="62" y="164"/>
                  </a:lnTo>
                  <a:lnTo>
                    <a:pt x="62" y="163"/>
                  </a:lnTo>
                  <a:lnTo>
                    <a:pt x="64" y="160"/>
                  </a:lnTo>
                  <a:lnTo>
                    <a:pt x="65" y="160"/>
                  </a:lnTo>
                  <a:lnTo>
                    <a:pt x="65" y="162"/>
                  </a:lnTo>
                  <a:lnTo>
                    <a:pt x="67" y="163"/>
                  </a:lnTo>
                  <a:lnTo>
                    <a:pt x="68" y="162"/>
                  </a:lnTo>
                  <a:lnTo>
                    <a:pt x="69" y="162"/>
                  </a:lnTo>
                  <a:lnTo>
                    <a:pt x="74" y="159"/>
                  </a:lnTo>
                  <a:lnTo>
                    <a:pt x="73" y="158"/>
                  </a:lnTo>
                  <a:lnTo>
                    <a:pt x="70" y="159"/>
                  </a:lnTo>
                  <a:lnTo>
                    <a:pt x="70" y="158"/>
                  </a:lnTo>
                  <a:lnTo>
                    <a:pt x="71" y="158"/>
                  </a:lnTo>
                  <a:lnTo>
                    <a:pt x="75" y="154"/>
                  </a:lnTo>
                  <a:lnTo>
                    <a:pt x="76" y="154"/>
                  </a:lnTo>
                  <a:lnTo>
                    <a:pt x="77" y="156"/>
                  </a:lnTo>
                  <a:lnTo>
                    <a:pt x="77" y="158"/>
                  </a:lnTo>
                  <a:lnTo>
                    <a:pt x="75" y="158"/>
                  </a:lnTo>
                  <a:lnTo>
                    <a:pt x="75" y="159"/>
                  </a:lnTo>
                  <a:lnTo>
                    <a:pt x="76" y="159"/>
                  </a:lnTo>
                  <a:lnTo>
                    <a:pt x="77" y="158"/>
                  </a:lnTo>
                  <a:lnTo>
                    <a:pt x="79" y="160"/>
                  </a:lnTo>
                  <a:lnTo>
                    <a:pt x="80" y="162"/>
                  </a:lnTo>
                  <a:lnTo>
                    <a:pt x="82" y="163"/>
                  </a:lnTo>
                  <a:lnTo>
                    <a:pt x="80" y="160"/>
                  </a:lnTo>
                  <a:lnTo>
                    <a:pt x="81" y="158"/>
                  </a:lnTo>
                  <a:lnTo>
                    <a:pt x="83" y="158"/>
                  </a:lnTo>
                  <a:lnTo>
                    <a:pt x="83" y="157"/>
                  </a:lnTo>
                  <a:lnTo>
                    <a:pt x="87" y="157"/>
                  </a:lnTo>
                  <a:lnTo>
                    <a:pt x="90" y="156"/>
                  </a:lnTo>
                  <a:lnTo>
                    <a:pt x="96" y="157"/>
                  </a:lnTo>
                  <a:lnTo>
                    <a:pt x="100" y="159"/>
                  </a:lnTo>
                  <a:lnTo>
                    <a:pt x="101" y="158"/>
                  </a:lnTo>
                  <a:lnTo>
                    <a:pt x="101" y="157"/>
                  </a:lnTo>
                  <a:lnTo>
                    <a:pt x="105" y="157"/>
                  </a:lnTo>
                  <a:lnTo>
                    <a:pt x="106" y="158"/>
                  </a:lnTo>
                  <a:lnTo>
                    <a:pt x="107" y="158"/>
                  </a:lnTo>
                  <a:lnTo>
                    <a:pt x="107" y="159"/>
                  </a:lnTo>
                  <a:lnTo>
                    <a:pt x="108" y="158"/>
                  </a:lnTo>
                  <a:lnTo>
                    <a:pt x="109" y="159"/>
                  </a:lnTo>
                  <a:lnTo>
                    <a:pt x="114" y="158"/>
                  </a:lnTo>
                  <a:lnTo>
                    <a:pt x="115" y="157"/>
                  </a:lnTo>
                  <a:lnTo>
                    <a:pt x="115" y="156"/>
                  </a:lnTo>
                  <a:lnTo>
                    <a:pt x="114" y="154"/>
                  </a:lnTo>
                  <a:lnTo>
                    <a:pt x="113" y="154"/>
                  </a:lnTo>
                  <a:lnTo>
                    <a:pt x="113" y="153"/>
                  </a:lnTo>
                  <a:lnTo>
                    <a:pt x="114" y="153"/>
                  </a:lnTo>
                  <a:lnTo>
                    <a:pt x="114" y="152"/>
                  </a:lnTo>
                  <a:lnTo>
                    <a:pt x="115" y="152"/>
                  </a:lnTo>
                  <a:lnTo>
                    <a:pt x="115" y="151"/>
                  </a:lnTo>
                  <a:lnTo>
                    <a:pt x="118" y="146"/>
                  </a:lnTo>
                  <a:lnTo>
                    <a:pt x="118" y="142"/>
                  </a:lnTo>
                  <a:lnTo>
                    <a:pt x="117" y="140"/>
                  </a:lnTo>
                  <a:lnTo>
                    <a:pt x="114" y="141"/>
                  </a:lnTo>
                  <a:lnTo>
                    <a:pt x="113" y="142"/>
                  </a:lnTo>
                  <a:lnTo>
                    <a:pt x="114" y="142"/>
                  </a:lnTo>
                  <a:lnTo>
                    <a:pt x="114" y="144"/>
                  </a:lnTo>
                  <a:lnTo>
                    <a:pt x="107" y="150"/>
                  </a:lnTo>
                  <a:lnTo>
                    <a:pt x="105" y="150"/>
                  </a:lnTo>
                  <a:lnTo>
                    <a:pt x="93" y="147"/>
                  </a:lnTo>
                  <a:lnTo>
                    <a:pt x="90" y="145"/>
                  </a:lnTo>
                  <a:lnTo>
                    <a:pt x="89" y="145"/>
                  </a:lnTo>
                  <a:lnTo>
                    <a:pt x="86" y="146"/>
                  </a:lnTo>
                  <a:lnTo>
                    <a:pt x="84" y="146"/>
                  </a:lnTo>
                  <a:lnTo>
                    <a:pt x="83" y="145"/>
                  </a:lnTo>
                  <a:lnTo>
                    <a:pt x="83" y="144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7" y="144"/>
                  </a:lnTo>
                  <a:lnTo>
                    <a:pt x="88" y="144"/>
                  </a:lnTo>
                  <a:lnTo>
                    <a:pt x="88" y="142"/>
                  </a:lnTo>
                  <a:lnTo>
                    <a:pt x="83" y="142"/>
                  </a:lnTo>
                  <a:lnTo>
                    <a:pt x="83" y="141"/>
                  </a:lnTo>
                  <a:lnTo>
                    <a:pt x="84" y="140"/>
                  </a:lnTo>
                  <a:lnTo>
                    <a:pt x="86" y="138"/>
                  </a:lnTo>
                  <a:lnTo>
                    <a:pt x="88" y="138"/>
                  </a:lnTo>
                  <a:lnTo>
                    <a:pt x="89" y="136"/>
                  </a:lnTo>
                  <a:lnTo>
                    <a:pt x="88" y="134"/>
                  </a:lnTo>
                  <a:lnTo>
                    <a:pt x="92" y="134"/>
                  </a:lnTo>
                  <a:lnTo>
                    <a:pt x="93" y="132"/>
                  </a:lnTo>
                  <a:lnTo>
                    <a:pt x="94" y="130"/>
                  </a:lnTo>
                  <a:lnTo>
                    <a:pt x="99" y="129"/>
                  </a:lnTo>
                  <a:lnTo>
                    <a:pt x="102" y="127"/>
                  </a:lnTo>
                  <a:lnTo>
                    <a:pt x="104" y="125"/>
                  </a:lnTo>
                  <a:lnTo>
                    <a:pt x="106" y="123"/>
                  </a:lnTo>
                  <a:lnTo>
                    <a:pt x="107" y="122"/>
                  </a:lnTo>
                  <a:lnTo>
                    <a:pt x="107" y="121"/>
                  </a:lnTo>
                  <a:lnTo>
                    <a:pt x="108" y="121"/>
                  </a:lnTo>
                  <a:lnTo>
                    <a:pt x="108" y="122"/>
                  </a:lnTo>
                  <a:lnTo>
                    <a:pt x="109" y="122"/>
                  </a:lnTo>
                  <a:lnTo>
                    <a:pt x="109" y="121"/>
                  </a:lnTo>
                  <a:lnTo>
                    <a:pt x="108" y="121"/>
                  </a:lnTo>
                  <a:lnTo>
                    <a:pt x="112" y="119"/>
                  </a:lnTo>
                  <a:lnTo>
                    <a:pt x="117" y="117"/>
                  </a:lnTo>
                  <a:lnTo>
                    <a:pt x="119" y="116"/>
                  </a:lnTo>
                  <a:lnTo>
                    <a:pt x="115" y="117"/>
                  </a:lnTo>
                  <a:lnTo>
                    <a:pt x="114" y="117"/>
                  </a:lnTo>
                  <a:lnTo>
                    <a:pt x="111" y="116"/>
                  </a:lnTo>
                  <a:lnTo>
                    <a:pt x="108" y="117"/>
                  </a:lnTo>
                  <a:lnTo>
                    <a:pt x="108" y="116"/>
                  </a:lnTo>
                  <a:lnTo>
                    <a:pt x="109" y="115"/>
                  </a:lnTo>
                  <a:lnTo>
                    <a:pt x="108" y="113"/>
                  </a:lnTo>
                  <a:lnTo>
                    <a:pt x="107" y="111"/>
                  </a:lnTo>
                  <a:lnTo>
                    <a:pt x="107" y="110"/>
                  </a:lnTo>
                  <a:lnTo>
                    <a:pt x="106" y="111"/>
                  </a:lnTo>
                  <a:lnTo>
                    <a:pt x="105" y="111"/>
                  </a:lnTo>
                  <a:lnTo>
                    <a:pt x="105" y="113"/>
                  </a:lnTo>
                  <a:lnTo>
                    <a:pt x="104" y="113"/>
                  </a:lnTo>
                  <a:lnTo>
                    <a:pt x="104" y="111"/>
                  </a:lnTo>
                  <a:lnTo>
                    <a:pt x="102" y="109"/>
                  </a:lnTo>
                  <a:lnTo>
                    <a:pt x="102" y="111"/>
                  </a:lnTo>
                  <a:lnTo>
                    <a:pt x="101" y="113"/>
                  </a:lnTo>
                  <a:lnTo>
                    <a:pt x="101" y="114"/>
                  </a:lnTo>
                  <a:lnTo>
                    <a:pt x="99" y="116"/>
                  </a:lnTo>
                  <a:lnTo>
                    <a:pt x="99" y="117"/>
                  </a:lnTo>
                  <a:lnTo>
                    <a:pt x="96" y="119"/>
                  </a:lnTo>
                  <a:lnTo>
                    <a:pt x="96" y="117"/>
                  </a:lnTo>
                  <a:lnTo>
                    <a:pt x="93" y="114"/>
                  </a:lnTo>
                  <a:lnTo>
                    <a:pt x="90" y="113"/>
                  </a:lnTo>
                  <a:lnTo>
                    <a:pt x="90" y="111"/>
                  </a:lnTo>
                  <a:lnTo>
                    <a:pt x="92" y="110"/>
                  </a:lnTo>
                  <a:lnTo>
                    <a:pt x="92" y="109"/>
                  </a:lnTo>
                  <a:lnTo>
                    <a:pt x="96" y="109"/>
                  </a:lnTo>
                  <a:lnTo>
                    <a:pt x="99" y="107"/>
                  </a:lnTo>
                  <a:lnTo>
                    <a:pt x="100" y="107"/>
                  </a:lnTo>
                  <a:lnTo>
                    <a:pt x="100" y="103"/>
                  </a:lnTo>
                  <a:lnTo>
                    <a:pt x="101" y="103"/>
                  </a:lnTo>
                  <a:lnTo>
                    <a:pt x="101" y="102"/>
                  </a:lnTo>
                  <a:lnTo>
                    <a:pt x="100" y="103"/>
                  </a:lnTo>
                  <a:lnTo>
                    <a:pt x="98" y="107"/>
                  </a:lnTo>
                  <a:lnTo>
                    <a:pt x="96" y="108"/>
                  </a:lnTo>
                  <a:lnTo>
                    <a:pt x="92" y="108"/>
                  </a:lnTo>
                  <a:lnTo>
                    <a:pt x="94" y="107"/>
                  </a:lnTo>
                  <a:lnTo>
                    <a:pt x="94" y="104"/>
                  </a:lnTo>
                  <a:lnTo>
                    <a:pt x="92" y="107"/>
                  </a:lnTo>
                  <a:lnTo>
                    <a:pt x="89" y="107"/>
                  </a:lnTo>
                  <a:lnTo>
                    <a:pt x="89" y="109"/>
                  </a:lnTo>
                  <a:lnTo>
                    <a:pt x="87" y="110"/>
                  </a:lnTo>
                  <a:lnTo>
                    <a:pt x="86" y="110"/>
                  </a:lnTo>
                  <a:lnTo>
                    <a:pt x="86" y="104"/>
                  </a:lnTo>
                  <a:lnTo>
                    <a:pt x="84" y="102"/>
                  </a:lnTo>
                  <a:lnTo>
                    <a:pt x="84" y="98"/>
                  </a:lnTo>
                  <a:lnTo>
                    <a:pt x="83" y="97"/>
                  </a:lnTo>
                  <a:lnTo>
                    <a:pt x="83" y="101"/>
                  </a:lnTo>
                  <a:lnTo>
                    <a:pt x="84" y="103"/>
                  </a:lnTo>
                  <a:lnTo>
                    <a:pt x="84" y="104"/>
                  </a:lnTo>
                  <a:lnTo>
                    <a:pt x="83" y="105"/>
                  </a:lnTo>
                  <a:lnTo>
                    <a:pt x="83" y="107"/>
                  </a:lnTo>
                  <a:lnTo>
                    <a:pt x="82" y="108"/>
                  </a:lnTo>
                  <a:lnTo>
                    <a:pt x="81" y="107"/>
                  </a:lnTo>
                  <a:lnTo>
                    <a:pt x="81" y="104"/>
                  </a:lnTo>
                  <a:lnTo>
                    <a:pt x="80" y="104"/>
                  </a:lnTo>
                  <a:lnTo>
                    <a:pt x="80" y="108"/>
                  </a:lnTo>
                  <a:lnTo>
                    <a:pt x="79" y="108"/>
                  </a:lnTo>
                  <a:lnTo>
                    <a:pt x="77" y="107"/>
                  </a:lnTo>
                  <a:lnTo>
                    <a:pt x="77" y="104"/>
                  </a:lnTo>
                  <a:lnTo>
                    <a:pt x="76" y="102"/>
                  </a:lnTo>
                  <a:lnTo>
                    <a:pt x="77" y="101"/>
                  </a:lnTo>
                  <a:lnTo>
                    <a:pt x="79" y="98"/>
                  </a:lnTo>
                  <a:lnTo>
                    <a:pt x="77" y="98"/>
                  </a:lnTo>
                  <a:lnTo>
                    <a:pt x="76" y="97"/>
                  </a:lnTo>
                  <a:lnTo>
                    <a:pt x="75" y="97"/>
                  </a:lnTo>
                  <a:lnTo>
                    <a:pt x="75" y="103"/>
                  </a:lnTo>
                  <a:lnTo>
                    <a:pt x="76" y="110"/>
                  </a:lnTo>
                  <a:lnTo>
                    <a:pt x="76" y="111"/>
                  </a:lnTo>
                  <a:lnTo>
                    <a:pt x="75" y="110"/>
                  </a:lnTo>
                  <a:lnTo>
                    <a:pt x="74" y="110"/>
                  </a:lnTo>
                  <a:lnTo>
                    <a:pt x="74" y="108"/>
                  </a:lnTo>
                  <a:lnTo>
                    <a:pt x="70" y="108"/>
                  </a:lnTo>
                  <a:lnTo>
                    <a:pt x="70" y="107"/>
                  </a:lnTo>
                  <a:lnTo>
                    <a:pt x="69" y="107"/>
                  </a:lnTo>
                  <a:lnTo>
                    <a:pt x="70" y="105"/>
                  </a:lnTo>
                  <a:lnTo>
                    <a:pt x="73" y="102"/>
                  </a:lnTo>
                  <a:lnTo>
                    <a:pt x="74" y="102"/>
                  </a:lnTo>
                  <a:lnTo>
                    <a:pt x="73" y="101"/>
                  </a:lnTo>
                  <a:lnTo>
                    <a:pt x="73" y="99"/>
                  </a:lnTo>
                  <a:lnTo>
                    <a:pt x="70" y="99"/>
                  </a:lnTo>
                  <a:lnTo>
                    <a:pt x="70" y="103"/>
                  </a:lnTo>
                  <a:lnTo>
                    <a:pt x="69" y="104"/>
                  </a:lnTo>
                  <a:lnTo>
                    <a:pt x="68" y="103"/>
                  </a:lnTo>
                  <a:lnTo>
                    <a:pt x="68" y="101"/>
                  </a:lnTo>
                  <a:lnTo>
                    <a:pt x="67" y="101"/>
                  </a:lnTo>
                  <a:lnTo>
                    <a:pt x="67" y="104"/>
                  </a:lnTo>
                  <a:lnTo>
                    <a:pt x="65" y="105"/>
                  </a:lnTo>
                  <a:lnTo>
                    <a:pt x="63" y="107"/>
                  </a:lnTo>
                  <a:lnTo>
                    <a:pt x="62" y="107"/>
                  </a:lnTo>
                  <a:lnTo>
                    <a:pt x="59" y="105"/>
                  </a:lnTo>
                  <a:lnTo>
                    <a:pt x="58" y="104"/>
                  </a:lnTo>
                  <a:lnTo>
                    <a:pt x="58" y="103"/>
                  </a:lnTo>
                  <a:lnTo>
                    <a:pt x="57" y="103"/>
                  </a:lnTo>
                  <a:lnTo>
                    <a:pt x="56" y="105"/>
                  </a:lnTo>
                  <a:lnTo>
                    <a:pt x="56" y="108"/>
                  </a:lnTo>
                  <a:lnTo>
                    <a:pt x="57" y="109"/>
                  </a:lnTo>
                  <a:lnTo>
                    <a:pt x="56" y="110"/>
                  </a:lnTo>
                  <a:lnTo>
                    <a:pt x="56" y="111"/>
                  </a:lnTo>
                  <a:lnTo>
                    <a:pt x="55" y="113"/>
                  </a:lnTo>
                  <a:lnTo>
                    <a:pt x="51" y="113"/>
                  </a:lnTo>
                  <a:lnTo>
                    <a:pt x="50" y="111"/>
                  </a:lnTo>
                  <a:lnTo>
                    <a:pt x="49" y="111"/>
                  </a:lnTo>
                  <a:lnTo>
                    <a:pt x="49" y="110"/>
                  </a:lnTo>
                  <a:lnTo>
                    <a:pt x="48" y="109"/>
                  </a:lnTo>
                  <a:lnTo>
                    <a:pt x="48" y="111"/>
                  </a:lnTo>
                  <a:lnTo>
                    <a:pt x="46" y="111"/>
                  </a:lnTo>
                  <a:lnTo>
                    <a:pt x="44" y="114"/>
                  </a:lnTo>
                  <a:lnTo>
                    <a:pt x="38" y="115"/>
                  </a:lnTo>
                  <a:lnTo>
                    <a:pt x="37" y="114"/>
                  </a:lnTo>
                  <a:lnTo>
                    <a:pt x="37" y="115"/>
                  </a:lnTo>
                  <a:lnTo>
                    <a:pt x="36" y="116"/>
                  </a:lnTo>
                  <a:lnTo>
                    <a:pt x="34" y="119"/>
                  </a:lnTo>
                  <a:lnTo>
                    <a:pt x="27" y="121"/>
                  </a:lnTo>
                  <a:lnTo>
                    <a:pt x="25" y="121"/>
                  </a:lnTo>
                  <a:lnTo>
                    <a:pt x="22" y="120"/>
                  </a:lnTo>
                  <a:lnTo>
                    <a:pt x="22" y="119"/>
                  </a:lnTo>
                  <a:lnTo>
                    <a:pt x="24" y="117"/>
                  </a:lnTo>
                  <a:lnTo>
                    <a:pt x="22" y="117"/>
                  </a:lnTo>
                  <a:lnTo>
                    <a:pt x="22" y="116"/>
                  </a:lnTo>
                  <a:lnTo>
                    <a:pt x="24" y="116"/>
                  </a:lnTo>
                  <a:lnTo>
                    <a:pt x="24" y="115"/>
                  </a:lnTo>
                  <a:lnTo>
                    <a:pt x="22" y="114"/>
                  </a:lnTo>
                  <a:lnTo>
                    <a:pt x="21" y="115"/>
                  </a:lnTo>
                  <a:lnTo>
                    <a:pt x="20" y="114"/>
                  </a:lnTo>
                  <a:lnTo>
                    <a:pt x="14" y="111"/>
                  </a:lnTo>
                  <a:lnTo>
                    <a:pt x="2" y="113"/>
                  </a:lnTo>
                  <a:lnTo>
                    <a:pt x="0" y="110"/>
                  </a:lnTo>
                  <a:lnTo>
                    <a:pt x="2" y="108"/>
                  </a:lnTo>
                  <a:lnTo>
                    <a:pt x="2" y="107"/>
                  </a:lnTo>
                  <a:lnTo>
                    <a:pt x="3" y="107"/>
                  </a:lnTo>
                  <a:lnTo>
                    <a:pt x="6" y="105"/>
                  </a:lnTo>
                  <a:lnTo>
                    <a:pt x="7" y="104"/>
                  </a:lnTo>
                  <a:lnTo>
                    <a:pt x="7" y="99"/>
                  </a:lnTo>
                  <a:lnTo>
                    <a:pt x="9" y="97"/>
                  </a:lnTo>
                  <a:lnTo>
                    <a:pt x="11" y="97"/>
                  </a:lnTo>
                  <a:lnTo>
                    <a:pt x="14" y="99"/>
                  </a:lnTo>
                  <a:lnTo>
                    <a:pt x="15" y="99"/>
                  </a:lnTo>
                  <a:lnTo>
                    <a:pt x="20" y="104"/>
                  </a:lnTo>
                  <a:lnTo>
                    <a:pt x="24" y="105"/>
                  </a:lnTo>
                  <a:lnTo>
                    <a:pt x="24" y="107"/>
                  </a:lnTo>
                  <a:lnTo>
                    <a:pt x="25" y="107"/>
                  </a:lnTo>
                  <a:lnTo>
                    <a:pt x="27" y="109"/>
                  </a:lnTo>
                  <a:lnTo>
                    <a:pt x="28" y="109"/>
                  </a:lnTo>
                  <a:lnTo>
                    <a:pt x="31" y="108"/>
                  </a:lnTo>
                  <a:lnTo>
                    <a:pt x="27" y="108"/>
                  </a:lnTo>
                  <a:lnTo>
                    <a:pt x="27" y="107"/>
                  </a:lnTo>
                  <a:lnTo>
                    <a:pt x="26" y="105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4" y="103"/>
                  </a:lnTo>
                  <a:lnTo>
                    <a:pt x="22" y="101"/>
                  </a:lnTo>
                  <a:lnTo>
                    <a:pt x="19" y="97"/>
                  </a:lnTo>
                  <a:lnTo>
                    <a:pt x="19" y="96"/>
                  </a:lnTo>
                  <a:lnTo>
                    <a:pt x="25" y="97"/>
                  </a:lnTo>
                  <a:lnTo>
                    <a:pt x="30" y="99"/>
                  </a:lnTo>
                  <a:lnTo>
                    <a:pt x="31" y="99"/>
                  </a:lnTo>
                  <a:lnTo>
                    <a:pt x="26" y="95"/>
                  </a:lnTo>
                  <a:lnTo>
                    <a:pt x="24" y="93"/>
                  </a:lnTo>
                  <a:lnTo>
                    <a:pt x="21" y="93"/>
                  </a:lnTo>
                  <a:lnTo>
                    <a:pt x="20" y="92"/>
                  </a:lnTo>
                  <a:lnTo>
                    <a:pt x="19" y="90"/>
                  </a:lnTo>
                  <a:lnTo>
                    <a:pt x="18" y="86"/>
                  </a:lnTo>
                  <a:lnTo>
                    <a:pt x="17" y="85"/>
                  </a:lnTo>
                  <a:lnTo>
                    <a:pt x="18" y="84"/>
                  </a:lnTo>
                  <a:lnTo>
                    <a:pt x="17" y="83"/>
                  </a:lnTo>
                  <a:lnTo>
                    <a:pt x="17" y="82"/>
                  </a:lnTo>
                  <a:lnTo>
                    <a:pt x="19" y="80"/>
                  </a:lnTo>
                  <a:lnTo>
                    <a:pt x="20" y="80"/>
                  </a:lnTo>
                  <a:lnTo>
                    <a:pt x="38" y="90"/>
                  </a:lnTo>
                  <a:lnTo>
                    <a:pt x="38" y="91"/>
                  </a:lnTo>
                  <a:lnTo>
                    <a:pt x="42" y="95"/>
                  </a:lnTo>
                  <a:lnTo>
                    <a:pt x="40" y="96"/>
                  </a:lnTo>
                  <a:lnTo>
                    <a:pt x="40" y="99"/>
                  </a:lnTo>
                  <a:lnTo>
                    <a:pt x="44" y="96"/>
                  </a:lnTo>
                  <a:lnTo>
                    <a:pt x="44" y="97"/>
                  </a:lnTo>
                  <a:lnTo>
                    <a:pt x="49" y="97"/>
                  </a:lnTo>
                  <a:lnTo>
                    <a:pt x="49" y="96"/>
                  </a:lnTo>
                  <a:lnTo>
                    <a:pt x="48" y="96"/>
                  </a:lnTo>
                  <a:lnTo>
                    <a:pt x="48" y="95"/>
                  </a:lnTo>
                  <a:lnTo>
                    <a:pt x="50" y="93"/>
                  </a:lnTo>
                  <a:lnTo>
                    <a:pt x="52" y="93"/>
                  </a:lnTo>
                  <a:lnTo>
                    <a:pt x="52" y="92"/>
                  </a:lnTo>
                  <a:lnTo>
                    <a:pt x="48" y="93"/>
                  </a:lnTo>
                  <a:lnTo>
                    <a:pt x="45" y="92"/>
                  </a:lnTo>
                  <a:lnTo>
                    <a:pt x="44" y="91"/>
                  </a:lnTo>
                  <a:lnTo>
                    <a:pt x="43" y="91"/>
                  </a:lnTo>
                  <a:lnTo>
                    <a:pt x="43" y="90"/>
                  </a:lnTo>
                  <a:lnTo>
                    <a:pt x="42" y="89"/>
                  </a:lnTo>
                  <a:lnTo>
                    <a:pt x="43" y="87"/>
                  </a:lnTo>
                  <a:lnTo>
                    <a:pt x="45" y="86"/>
                  </a:lnTo>
                  <a:lnTo>
                    <a:pt x="46" y="87"/>
                  </a:lnTo>
                  <a:lnTo>
                    <a:pt x="50" y="86"/>
                  </a:lnTo>
                  <a:lnTo>
                    <a:pt x="51" y="86"/>
                  </a:lnTo>
                  <a:lnTo>
                    <a:pt x="51" y="85"/>
                  </a:lnTo>
                  <a:lnTo>
                    <a:pt x="53" y="86"/>
                  </a:lnTo>
                  <a:lnTo>
                    <a:pt x="55" y="86"/>
                  </a:lnTo>
                  <a:lnTo>
                    <a:pt x="55" y="85"/>
                  </a:lnTo>
                  <a:lnTo>
                    <a:pt x="53" y="85"/>
                  </a:lnTo>
                  <a:lnTo>
                    <a:pt x="53" y="84"/>
                  </a:lnTo>
                  <a:lnTo>
                    <a:pt x="56" y="83"/>
                  </a:lnTo>
                  <a:lnTo>
                    <a:pt x="52" y="83"/>
                  </a:lnTo>
                  <a:lnTo>
                    <a:pt x="51" y="85"/>
                  </a:lnTo>
                  <a:lnTo>
                    <a:pt x="39" y="84"/>
                  </a:lnTo>
                  <a:lnTo>
                    <a:pt x="38" y="84"/>
                  </a:lnTo>
                  <a:lnTo>
                    <a:pt x="36" y="83"/>
                  </a:lnTo>
                  <a:lnTo>
                    <a:pt x="33" y="83"/>
                  </a:lnTo>
                  <a:lnTo>
                    <a:pt x="33" y="82"/>
                  </a:lnTo>
                  <a:lnTo>
                    <a:pt x="30" y="79"/>
                  </a:lnTo>
                  <a:lnTo>
                    <a:pt x="28" y="76"/>
                  </a:lnTo>
                  <a:lnTo>
                    <a:pt x="28" y="70"/>
                  </a:lnTo>
                  <a:lnTo>
                    <a:pt x="30" y="67"/>
                  </a:lnTo>
                  <a:lnTo>
                    <a:pt x="31" y="67"/>
                  </a:lnTo>
                  <a:lnTo>
                    <a:pt x="33" y="68"/>
                  </a:lnTo>
                  <a:lnTo>
                    <a:pt x="37" y="70"/>
                  </a:lnTo>
                  <a:lnTo>
                    <a:pt x="38" y="72"/>
                  </a:lnTo>
                  <a:lnTo>
                    <a:pt x="43" y="72"/>
                  </a:lnTo>
                  <a:lnTo>
                    <a:pt x="48" y="73"/>
                  </a:lnTo>
                  <a:lnTo>
                    <a:pt x="46" y="72"/>
                  </a:lnTo>
                  <a:lnTo>
                    <a:pt x="44" y="71"/>
                  </a:lnTo>
                  <a:lnTo>
                    <a:pt x="40" y="70"/>
                  </a:lnTo>
                  <a:lnTo>
                    <a:pt x="36" y="65"/>
                  </a:lnTo>
                  <a:lnTo>
                    <a:pt x="36" y="64"/>
                  </a:lnTo>
                  <a:lnTo>
                    <a:pt x="34" y="64"/>
                  </a:lnTo>
                  <a:lnTo>
                    <a:pt x="32" y="61"/>
                  </a:lnTo>
                  <a:lnTo>
                    <a:pt x="31" y="59"/>
                  </a:lnTo>
                  <a:lnTo>
                    <a:pt x="30" y="59"/>
                  </a:lnTo>
                  <a:lnTo>
                    <a:pt x="30" y="55"/>
                  </a:lnTo>
                  <a:lnTo>
                    <a:pt x="31" y="54"/>
                  </a:lnTo>
                  <a:lnTo>
                    <a:pt x="31" y="53"/>
                  </a:lnTo>
                  <a:lnTo>
                    <a:pt x="33" y="52"/>
                  </a:lnTo>
                  <a:lnTo>
                    <a:pt x="36" y="52"/>
                  </a:lnTo>
                  <a:lnTo>
                    <a:pt x="43" y="56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6" y="58"/>
                  </a:lnTo>
                  <a:lnTo>
                    <a:pt x="48" y="60"/>
                  </a:lnTo>
                  <a:lnTo>
                    <a:pt x="49" y="61"/>
                  </a:lnTo>
                  <a:lnTo>
                    <a:pt x="49" y="60"/>
                  </a:lnTo>
                  <a:lnTo>
                    <a:pt x="48" y="59"/>
                  </a:lnTo>
                  <a:lnTo>
                    <a:pt x="46" y="56"/>
                  </a:lnTo>
                  <a:lnTo>
                    <a:pt x="46" y="55"/>
                  </a:lnTo>
                  <a:lnTo>
                    <a:pt x="45" y="55"/>
                  </a:lnTo>
                  <a:lnTo>
                    <a:pt x="43" y="54"/>
                  </a:lnTo>
                  <a:lnTo>
                    <a:pt x="42" y="54"/>
                  </a:lnTo>
                  <a:lnTo>
                    <a:pt x="42" y="53"/>
                  </a:lnTo>
                  <a:lnTo>
                    <a:pt x="38" y="49"/>
                  </a:lnTo>
                  <a:lnTo>
                    <a:pt x="37" y="47"/>
                  </a:lnTo>
                  <a:lnTo>
                    <a:pt x="38" y="46"/>
                  </a:lnTo>
                  <a:lnTo>
                    <a:pt x="40" y="46"/>
                  </a:lnTo>
                  <a:lnTo>
                    <a:pt x="39" y="44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0" y="41"/>
                  </a:lnTo>
                  <a:lnTo>
                    <a:pt x="44" y="41"/>
                  </a:lnTo>
                  <a:lnTo>
                    <a:pt x="44" y="39"/>
                  </a:lnTo>
                  <a:lnTo>
                    <a:pt x="45" y="39"/>
                  </a:lnTo>
                  <a:lnTo>
                    <a:pt x="52" y="40"/>
                  </a:lnTo>
                  <a:lnTo>
                    <a:pt x="56" y="43"/>
                  </a:lnTo>
                  <a:lnTo>
                    <a:pt x="57" y="43"/>
                  </a:lnTo>
                  <a:lnTo>
                    <a:pt x="59" y="46"/>
                  </a:lnTo>
                  <a:lnTo>
                    <a:pt x="59" y="52"/>
                  </a:lnTo>
                  <a:lnTo>
                    <a:pt x="62" y="48"/>
                  </a:lnTo>
                  <a:lnTo>
                    <a:pt x="63" y="48"/>
                  </a:lnTo>
                  <a:lnTo>
                    <a:pt x="64" y="49"/>
                  </a:lnTo>
                  <a:lnTo>
                    <a:pt x="64" y="50"/>
                  </a:lnTo>
                  <a:lnTo>
                    <a:pt x="65" y="52"/>
                  </a:lnTo>
                  <a:lnTo>
                    <a:pt x="65" y="56"/>
                  </a:lnTo>
                  <a:lnTo>
                    <a:pt x="64" y="59"/>
                  </a:lnTo>
                  <a:lnTo>
                    <a:pt x="63" y="60"/>
                  </a:lnTo>
                  <a:lnTo>
                    <a:pt x="63" y="61"/>
                  </a:lnTo>
                  <a:lnTo>
                    <a:pt x="62" y="64"/>
                  </a:lnTo>
                  <a:lnTo>
                    <a:pt x="63" y="62"/>
                  </a:lnTo>
                  <a:lnTo>
                    <a:pt x="63" y="60"/>
                  </a:lnTo>
                  <a:lnTo>
                    <a:pt x="67" y="58"/>
                  </a:lnTo>
                  <a:lnTo>
                    <a:pt x="67" y="55"/>
                  </a:lnTo>
                  <a:lnTo>
                    <a:pt x="68" y="54"/>
                  </a:lnTo>
                  <a:lnTo>
                    <a:pt x="68" y="55"/>
                  </a:lnTo>
                  <a:lnTo>
                    <a:pt x="69" y="58"/>
                  </a:lnTo>
                  <a:lnTo>
                    <a:pt x="70" y="58"/>
                  </a:lnTo>
                  <a:lnTo>
                    <a:pt x="70" y="56"/>
                  </a:lnTo>
                  <a:lnTo>
                    <a:pt x="71" y="58"/>
                  </a:lnTo>
                  <a:lnTo>
                    <a:pt x="69" y="62"/>
                  </a:lnTo>
                  <a:lnTo>
                    <a:pt x="67" y="65"/>
                  </a:lnTo>
                  <a:lnTo>
                    <a:pt x="69" y="65"/>
                  </a:lnTo>
                  <a:lnTo>
                    <a:pt x="70" y="64"/>
                  </a:lnTo>
                  <a:lnTo>
                    <a:pt x="71" y="61"/>
                  </a:lnTo>
                  <a:lnTo>
                    <a:pt x="71" y="60"/>
                  </a:lnTo>
                  <a:lnTo>
                    <a:pt x="73" y="59"/>
                  </a:lnTo>
                  <a:lnTo>
                    <a:pt x="73" y="65"/>
                  </a:lnTo>
                  <a:lnTo>
                    <a:pt x="71" y="67"/>
                  </a:lnTo>
                  <a:lnTo>
                    <a:pt x="73" y="68"/>
                  </a:lnTo>
                  <a:lnTo>
                    <a:pt x="74" y="64"/>
                  </a:lnTo>
                  <a:lnTo>
                    <a:pt x="74" y="56"/>
                  </a:lnTo>
                  <a:lnTo>
                    <a:pt x="75" y="54"/>
                  </a:lnTo>
                  <a:lnTo>
                    <a:pt x="79" y="54"/>
                  </a:lnTo>
                  <a:lnTo>
                    <a:pt x="79" y="56"/>
                  </a:lnTo>
                  <a:lnTo>
                    <a:pt x="81" y="59"/>
                  </a:lnTo>
                  <a:lnTo>
                    <a:pt x="82" y="61"/>
                  </a:lnTo>
                  <a:lnTo>
                    <a:pt x="82" y="68"/>
                  </a:lnTo>
                  <a:lnTo>
                    <a:pt x="80" y="74"/>
                  </a:lnTo>
                  <a:lnTo>
                    <a:pt x="79" y="76"/>
                  </a:lnTo>
                  <a:lnTo>
                    <a:pt x="80" y="77"/>
                  </a:lnTo>
                  <a:lnTo>
                    <a:pt x="81" y="73"/>
                  </a:lnTo>
                  <a:lnTo>
                    <a:pt x="83" y="65"/>
                  </a:lnTo>
                  <a:lnTo>
                    <a:pt x="84" y="64"/>
                  </a:lnTo>
                  <a:lnTo>
                    <a:pt x="84" y="62"/>
                  </a:lnTo>
                  <a:lnTo>
                    <a:pt x="86" y="64"/>
                  </a:lnTo>
                  <a:lnTo>
                    <a:pt x="86" y="65"/>
                  </a:lnTo>
                  <a:lnTo>
                    <a:pt x="88" y="67"/>
                  </a:lnTo>
                  <a:lnTo>
                    <a:pt x="89" y="67"/>
                  </a:lnTo>
                  <a:lnTo>
                    <a:pt x="89" y="68"/>
                  </a:lnTo>
                  <a:lnTo>
                    <a:pt x="88" y="72"/>
                  </a:lnTo>
                  <a:lnTo>
                    <a:pt x="88" y="73"/>
                  </a:lnTo>
                  <a:lnTo>
                    <a:pt x="87" y="74"/>
                  </a:lnTo>
                  <a:lnTo>
                    <a:pt x="87" y="77"/>
                  </a:lnTo>
                  <a:lnTo>
                    <a:pt x="88" y="76"/>
                  </a:lnTo>
                  <a:lnTo>
                    <a:pt x="90" y="70"/>
                  </a:lnTo>
                  <a:lnTo>
                    <a:pt x="92" y="68"/>
                  </a:lnTo>
                  <a:lnTo>
                    <a:pt x="90" y="67"/>
                  </a:lnTo>
                  <a:lnTo>
                    <a:pt x="90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87" y="56"/>
                  </a:lnTo>
                  <a:lnTo>
                    <a:pt x="87" y="53"/>
                  </a:lnTo>
                  <a:lnTo>
                    <a:pt x="88" y="52"/>
                  </a:lnTo>
                  <a:lnTo>
                    <a:pt x="89" y="52"/>
                  </a:lnTo>
                  <a:lnTo>
                    <a:pt x="90" y="50"/>
                  </a:lnTo>
                  <a:lnTo>
                    <a:pt x="90" y="49"/>
                  </a:lnTo>
                  <a:lnTo>
                    <a:pt x="89" y="49"/>
                  </a:lnTo>
                  <a:lnTo>
                    <a:pt x="87" y="52"/>
                  </a:lnTo>
                  <a:lnTo>
                    <a:pt x="86" y="52"/>
                  </a:lnTo>
                  <a:lnTo>
                    <a:pt x="82" y="50"/>
                  </a:lnTo>
                  <a:lnTo>
                    <a:pt x="80" y="47"/>
                  </a:lnTo>
                  <a:lnTo>
                    <a:pt x="70" y="43"/>
                  </a:lnTo>
                  <a:lnTo>
                    <a:pt x="68" y="40"/>
                  </a:lnTo>
                  <a:lnTo>
                    <a:pt x="65" y="35"/>
                  </a:lnTo>
                  <a:lnTo>
                    <a:pt x="68" y="34"/>
                  </a:lnTo>
                  <a:lnTo>
                    <a:pt x="74" y="33"/>
                  </a:lnTo>
                  <a:lnTo>
                    <a:pt x="75" y="33"/>
                  </a:lnTo>
                  <a:lnTo>
                    <a:pt x="80" y="34"/>
                  </a:lnTo>
                  <a:lnTo>
                    <a:pt x="81" y="34"/>
                  </a:lnTo>
                  <a:lnTo>
                    <a:pt x="83" y="36"/>
                  </a:lnTo>
                  <a:lnTo>
                    <a:pt x="83" y="34"/>
                  </a:lnTo>
                  <a:lnTo>
                    <a:pt x="87" y="34"/>
                  </a:lnTo>
                  <a:lnTo>
                    <a:pt x="88" y="31"/>
                  </a:lnTo>
                  <a:lnTo>
                    <a:pt x="83" y="31"/>
                  </a:lnTo>
                  <a:lnTo>
                    <a:pt x="83" y="30"/>
                  </a:lnTo>
                  <a:lnTo>
                    <a:pt x="84" y="29"/>
                  </a:lnTo>
                  <a:lnTo>
                    <a:pt x="84" y="28"/>
                  </a:lnTo>
                  <a:lnTo>
                    <a:pt x="87" y="28"/>
                  </a:lnTo>
                  <a:lnTo>
                    <a:pt x="87" y="27"/>
                  </a:lnTo>
                  <a:lnTo>
                    <a:pt x="86" y="25"/>
                  </a:lnTo>
                  <a:lnTo>
                    <a:pt x="86" y="27"/>
                  </a:lnTo>
                  <a:lnTo>
                    <a:pt x="83" y="28"/>
                  </a:lnTo>
                  <a:lnTo>
                    <a:pt x="82" y="29"/>
                  </a:lnTo>
                  <a:lnTo>
                    <a:pt x="77" y="29"/>
                  </a:lnTo>
                  <a:lnTo>
                    <a:pt x="76" y="28"/>
                  </a:lnTo>
                  <a:lnTo>
                    <a:pt x="79" y="25"/>
                  </a:lnTo>
                  <a:lnTo>
                    <a:pt x="79" y="22"/>
                  </a:lnTo>
                  <a:lnTo>
                    <a:pt x="81" y="21"/>
                  </a:lnTo>
                  <a:lnTo>
                    <a:pt x="80" y="21"/>
                  </a:lnTo>
                  <a:lnTo>
                    <a:pt x="77" y="22"/>
                  </a:lnTo>
                  <a:lnTo>
                    <a:pt x="75" y="25"/>
                  </a:lnTo>
                  <a:lnTo>
                    <a:pt x="74" y="27"/>
                  </a:lnTo>
                  <a:lnTo>
                    <a:pt x="73" y="27"/>
                  </a:lnTo>
                  <a:lnTo>
                    <a:pt x="71" y="25"/>
                  </a:lnTo>
                  <a:lnTo>
                    <a:pt x="71" y="24"/>
                  </a:lnTo>
                  <a:lnTo>
                    <a:pt x="73" y="23"/>
                  </a:lnTo>
                  <a:lnTo>
                    <a:pt x="73" y="22"/>
                  </a:lnTo>
                  <a:lnTo>
                    <a:pt x="71" y="22"/>
                  </a:lnTo>
                  <a:lnTo>
                    <a:pt x="71" y="23"/>
                  </a:lnTo>
                  <a:lnTo>
                    <a:pt x="70" y="24"/>
                  </a:lnTo>
                  <a:lnTo>
                    <a:pt x="69" y="27"/>
                  </a:lnTo>
                  <a:lnTo>
                    <a:pt x="68" y="27"/>
                  </a:lnTo>
                  <a:lnTo>
                    <a:pt x="67" y="28"/>
                  </a:lnTo>
                  <a:lnTo>
                    <a:pt x="61" y="27"/>
                  </a:lnTo>
                  <a:lnTo>
                    <a:pt x="58" y="25"/>
                  </a:lnTo>
                  <a:lnTo>
                    <a:pt x="57" y="24"/>
                  </a:lnTo>
                  <a:lnTo>
                    <a:pt x="57" y="22"/>
                  </a:lnTo>
                  <a:lnTo>
                    <a:pt x="63" y="22"/>
                  </a:lnTo>
                  <a:lnTo>
                    <a:pt x="63" y="18"/>
                  </a:lnTo>
                  <a:lnTo>
                    <a:pt x="62" y="18"/>
                  </a:lnTo>
                  <a:lnTo>
                    <a:pt x="58" y="15"/>
                  </a:lnTo>
                  <a:lnTo>
                    <a:pt x="61" y="13"/>
                  </a:lnTo>
                  <a:lnTo>
                    <a:pt x="62" y="13"/>
                  </a:lnTo>
                  <a:lnTo>
                    <a:pt x="64" y="16"/>
                  </a:lnTo>
                  <a:lnTo>
                    <a:pt x="64" y="15"/>
                  </a:lnTo>
                  <a:lnTo>
                    <a:pt x="63" y="13"/>
                  </a:lnTo>
                  <a:lnTo>
                    <a:pt x="68" y="12"/>
                  </a:lnTo>
                  <a:lnTo>
                    <a:pt x="68" y="13"/>
                  </a:lnTo>
                  <a:lnTo>
                    <a:pt x="70" y="16"/>
                  </a:lnTo>
                  <a:lnTo>
                    <a:pt x="70" y="13"/>
                  </a:lnTo>
                  <a:lnTo>
                    <a:pt x="69" y="13"/>
                  </a:lnTo>
                  <a:lnTo>
                    <a:pt x="69" y="12"/>
                  </a:lnTo>
                  <a:lnTo>
                    <a:pt x="67" y="11"/>
                  </a:lnTo>
                  <a:lnTo>
                    <a:pt x="71" y="11"/>
                  </a:lnTo>
                  <a:lnTo>
                    <a:pt x="73" y="12"/>
                  </a:lnTo>
                  <a:lnTo>
                    <a:pt x="75" y="13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80" y="13"/>
                  </a:lnTo>
                  <a:lnTo>
                    <a:pt x="81" y="13"/>
                  </a:lnTo>
                  <a:lnTo>
                    <a:pt x="81" y="11"/>
                  </a:lnTo>
                  <a:lnTo>
                    <a:pt x="82" y="11"/>
                  </a:lnTo>
                  <a:lnTo>
                    <a:pt x="83" y="12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89" y="13"/>
                  </a:lnTo>
                  <a:lnTo>
                    <a:pt x="87" y="11"/>
                  </a:lnTo>
                  <a:lnTo>
                    <a:pt x="88" y="11"/>
                  </a:lnTo>
                  <a:lnTo>
                    <a:pt x="90" y="12"/>
                  </a:lnTo>
                  <a:lnTo>
                    <a:pt x="90" y="15"/>
                  </a:lnTo>
                  <a:lnTo>
                    <a:pt x="92" y="17"/>
                  </a:lnTo>
                  <a:lnTo>
                    <a:pt x="92" y="18"/>
                  </a:lnTo>
                  <a:lnTo>
                    <a:pt x="95" y="21"/>
                  </a:lnTo>
                  <a:lnTo>
                    <a:pt x="96" y="22"/>
                  </a:lnTo>
                  <a:lnTo>
                    <a:pt x="96" y="24"/>
                  </a:lnTo>
                  <a:lnTo>
                    <a:pt x="99" y="24"/>
                  </a:lnTo>
                  <a:lnTo>
                    <a:pt x="99" y="25"/>
                  </a:lnTo>
                  <a:lnTo>
                    <a:pt x="98" y="25"/>
                  </a:lnTo>
                  <a:lnTo>
                    <a:pt x="98" y="31"/>
                  </a:lnTo>
                  <a:lnTo>
                    <a:pt x="99" y="30"/>
                  </a:lnTo>
                  <a:lnTo>
                    <a:pt x="101" y="30"/>
                  </a:lnTo>
                  <a:lnTo>
                    <a:pt x="101" y="31"/>
                  </a:lnTo>
                  <a:lnTo>
                    <a:pt x="102" y="29"/>
                  </a:lnTo>
                  <a:lnTo>
                    <a:pt x="104" y="29"/>
                  </a:lnTo>
                  <a:lnTo>
                    <a:pt x="104" y="31"/>
                  </a:lnTo>
                  <a:lnTo>
                    <a:pt x="108" y="31"/>
                  </a:lnTo>
                  <a:lnTo>
                    <a:pt x="108" y="33"/>
                  </a:lnTo>
                  <a:lnTo>
                    <a:pt x="109" y="35"/>
                  </a:lnTo>
                  <a:lnTo>
                    <a:pt x="107" y="37"/>
                  </a:lnTo>
                  <a:lnTo>
                    <a:pt x="108" y="37"/>
                  </a:lnTo>
                  <a:lnTo>
                    <a:pt x="109" y="36"/>
                  </a:lnTo>
                  <a:lnTo>
                    <a:pt x="113" y="40"/>
                  </a:lnTo>
                  <a:lnTo>
                    <a:pt x="114" y="39"/>
                  </a:lnTo>
                  <a:lnTo>
                    <a:pt x="118" y="40"/>
                  </a:lnTo>
                  <a:lnTo>
                    <a:pt x="117" y="41"/>
                  </a:lnTo>
                  <a:lnTo>
                    <a:pt x="117" y="42"/>
                  </a:lnTo>
                  <a:lnTo>
                    <a:pt x="118" y="42"/>
                  </a:lnTo>
                  <a:lnTo>
                    <a:pt x="118" y="52"/>
                  </a:lnTo>
                  <a:lnTo>
                    <a:pt x="119" y="52"/>
                  </a:lnTo>
                  <a:lnTo>
                    <a:pt x="119" y="53"/>
                  </a:lnTo>
                  <a:lnTo>
                    <a:pt x="120" y="52"/>
                  </a:lnTo>
                  <a:lnTo>
                    <a:pt x="121" y="52"/>
                  </a:lnTo>
                  <a:lnTo>
                    <a:pt x="121" y="56"/>
                  </a:lnTo>
                  <a:lnTo>
                    <a:pt x="120" y="58"/>
                  </a:lnTo>
                  <a:lnTo>
                    <a:pt x="121" y="58"/>
                  </a:lnTo>
                  <a:lnTo>
                    <a:pt x="121" y="56"/>
                  </a:lnTo>
                  <a:lnTo>
                    <a:pt x="123" y="56"/>
                  </a:lnTo>
                  <a:lnTo>
                    <a:pt x="123" y="53"/>
                  </a:lnTo>
                  <a:lnTo>
                    <a:pt x="121" y="50"/>
                  </a:lnTo>
                  <a:lnTo>
                    <a:pt x="123" y="50"/>
                  </a:lnTo>
                  <a:lnTo>
                    <a:pt x="124" y="49"/>
                  </a:lnTo>
                  <a:lnTo>
                    <a:pt x="126" y="49"/>
                  </a:lnTo>
                  <a:lnTo>
                    <a:pt x="126" y="52"/>
                  </a:lnTo>
                  <a:lnTo>
                    <a:pt x="127" y="52"/>
                  </a:lnTo>
                  <a:lnTo>
                    <a:pt x="127" y="53"/>
                  </a:lnTo>
                  <a:lnTo>
                    <a:pt x="125" y="55"/>
                  </a:lnTo>
                  <a:lnTo>
                    <a:pt x="127" y="58"/>
                  </a:lnTo>
                  <a:lnTo>
                    <a:pt x="132" y="56"/>
                  </a:lnTo>
                  <a:lnTo>
                    <a:pt x="133" y="56"/>
                  </a:lnTo>
                  <a:lnTo>
                    <a:pt x="135" y="58"/>
                  </a:lnTo>
                  <a:lnTo>
                    <a:pt x="135" y="59"/>
                  </a:lnTo>
                  <a:lnTo>
                    <a:pt x="136" y="61"/>
                  </a:lnTo>
                  <a:lnTo>
                    <a:pt x="130" y="61"/>
                  </a:lnTo>
                  <a:lnTo>
                    <a:pt x="129" y="62"/>
                  </a:lnTo>
                  <a:lnTo>
                    <a:pt x="124" y="64"/>
                  </a:lnTo>
                  <a:lnTo>
                    <a:pt x="124" y="65"/>
                  </a:lnTo>
                  <a:lnTo>
                    <a:pt x="125" y="65"/>
                  </a:lnTo>
                  <a:lnTo>
                    <a:pt x="127" y="64"/>
                  </a:lnTo>
                  <a:lnTo>
                    <a:pt x="132" y="62"/>
                  </a:lnTo>
                  <a:lnTo>
                    <a:pt x="133" y="64"/>
                  </a:lnTo>
                  <a:lnTo>
                    <a:pt x="131" y="66"/>
                  </a:lnTo>
                  <a:lnTo>
                    <a:pt x="131" y="67"/>
                  </a:lnTo>
                  <a:lnTo>
                    <a:pt x="135" y="65"/>
                  </a:lnTo>
                  <a:lnTo>
                    <a:pt x="136" y="66"/>
                  </a:lnTo>
                  <a:lnTo>
                    <a:pt x="137" y="68"/>
                  </a:lnTo>
                  <a:lnTo>
                    <a:pt x="137" y="72"/>
                  </a:lnTo>
                  <a:lnTo>
                    <a:pt x="136" y="72"/>
                  </a:lnTo>
                  <a:lnTo>
                    <a:pt x="137" y="73"/>
                  </a:lnTo>
                  <a:lnTo>
                    <a:pt x="137" y="74"/>
                  </a:lnTo>
                  <a:lnTo>
                    <a:pt x="135" y="79"/>
                  </a:lnTo>
                  <a:lnTo>
                    <a:pt x="135" y="80"/>
                  </a:lnTo>
                  <a:lnTo>
                    <a:pt x="133" y="82"/>
                  </a:lnTo>
                  <a:lnTo>
                    <a:pt x="129" y="84"/>
                  </a:lnTo>
                  <a:lnTo>
                    <a:pt x="132" y="84"/>
                  </a:lnTo>
                  <a:lnTo>
                    <a:pt x="135" y="86"/>
                  </a:lnTo>
                  <a:lnTo>
                    <a:pt x="131" y="91"/>
                  </a:lnTo>
                  <a:lnTo>
                    <a:pt x="124" y="91"/>
                  </a:lnTo>
                  <a:lnTo>
                    <a:pt x="124" y="90"/>
                  </a:lnTo>
                  <a:lnTo>
                    <a:pt x="121" y="87"/>
                  </a:lnTo>
                  <a:lnTo>
                    <a:pt x="121" y="85"/>
                  </a:lnTo>
                  <a:lnTo>
                    <a:pt x="119" y="83"/>
                  </a:lnTo>
                  <a:lnTo>
                    <a:pt x="118" y="83"/>
                  </a:lnTo>
                  <a:lnTo>
                    <a:pt x="117" y="84"/>
                  </a:lnTo>
                  <a:lnTo>
                    <a:pt x="119" y="85"/>
                  </a:lnTo>
                  <a:lnTo>
                    <a:pt x="120" y="86"/>
                  </a:lnTo>
                  <a:lnTo>
                    <a:pt x="120" y="87"/>
                  </a:lnTo>
                  <a:lnTo>
                    <a:pt x="121" y="89"/>
                  </a:lnTo>
                  <a:lnTo>
                    <a:pt x="120" y="90"/>
                  </a:lnTo>
                  <a:lnTo>
                    <a:pt x="120" y="92"/>
                  </a:lnTo>
                  <a:lnTo>
                    <a:pt x="121" y="92"/>
                  </a:lnTo>
                  <a:lnTo>
                    <a:pt x="121" y="95"/>
                  </a:lnTo>
                  <a:lnTo>
                    <a:pt x="123" y="96"/>
                  </a:lnTo>
                  <a:lnTo>
                    <a:pt x="123" y="97"/>
                  </a:lnTo>
                  <a:lnTo>
                    <a:pt x="130" y="96"/>
                  </a:lnTo>
                  <a:lnTo>
                    <a:pt x="132" y="98"/>
                  </a:lnTo>
                  <a:lnTo>
                    <a:pt x="132" y="99"/>
                  </a:lnTo>
                  <a:lnTo>
                    <a:pt x="130" y="103"/>
                  </a:lnTo>
                  <a:lnTo>
                    <a:pt x="129" y="104"/>
                  </a:lnTo>
                  <a:lnTo>
                    <a:pt x="131" y="103"/>
                  </a:lnTo>
                  <a:lnTo>
                    <a:pt x="133" y="101"/>
                  </a:lnTo>
                  <a:lnTo>
                    <a:pt x="136" y="101"/>
                  </a:lnTo>
                  <a:lnTo>
                    <a:pt x="137" y="105"/>
                  </a:lnTo>
                  <a:lnTo>
                    <a:pt x="136" y="109"/>
                  </a:lnTo>
                  <a:lnTo>
                    <a:pt x="133" y="113"/>
                  </a:lnTo>
                  <a:lnTo>
                    <a:pt x="131" y="115"/>
                  </a:lnTo>
                  <a:lnTo>
                    <a:pt x="129" y="116"/>
                  </a:lnTo>
                  <a:lnTo>
                    <a:pt x="133" y="115"/>
                  </a:lnTo>
                  <a:lnTo>
                    <a:pt x="136" y="113"/>
                  </a:lnTo>
                  <a:lnTo>
                    <a:pt x="137" y="114"/>
                  </a:lnTo>
                  <a:lnTo>
                    <a:pt x="138" y="116"/>
                  </a:lnTo>
                  <a:lnTo>
                    <a:pt x="140" y="117"/>
                  </a:lnTo>
                  <a:lnTo>
                    <a:pt x="140" y="130"/>
                  </a:lnTo>
                  <a:lnTo>
                    <a:pt x="143" y="135"/>
                  </a:lnTo>
                  <a:lnTo>
                    <a:pt x="143" y="138"/>
                  </a:lnTo>
                  <a:lnTo>
                    <a:pt x="144" y="138"/>
                  </a:lnTo>
                  <a:lnTo>
                    <a:pt x="144" y="140"/>
                  </a:lnTo>
                  <a:lnTo>
                    <a:pt x="145" y="141"/>
                  </a:lnTo>
                  <a:lnTo>
                    <a:pt x="144" y="144"/>
                  </a:lnTo>
                  <a:lnTo>
                    <a:pt x="145" y="145"/>
                  </a:lnTo>
                  <a:lnTo>
                    <a:pt x="145" y="144"/>
                  </a:lnTo>
                  <a:lnTo>
                    <a:pt x="146" y="142"/>
                  </a:lnTo>
                  <a:lnTo>
                    <a:pt x="145" y="140"/>
                  </a:lnTo>
                  <a:lnTo>
                    <a:pt x="145" y="136"/>
                  </a:lnTo>
                  <a:lnTo>
                    <a:pt x="144" y="135"/>
                  </a:lnTo>
                  <a:lnTo>
                    <a:pt x="144" y="133"/>
                  </a:lnTo>
                  <a:lnTo>
                    <a:pt x="145" y="133"/>
                  </a:lnTo>
                  <a:lnTo>
                    <a:pt x="144" y="132"/>
                  </a:lnTo>
                  <a:lnTo>
                    <a:pt x="145" y="132"/>
                  </a:lnTo>
                  <a:lnTo>
                    <a:pt x="145" y="115"/>
                  </a:lnTo>
                  <a:lnTo>
                    <a:pt x="148" y="117"/>
                  </a:lnTo>
                  <a:lnTo>
                    <a:pt x="149" y="122"/>
                  </a:lnTo>
                  <a:lnTo>
                    <a:pt x="150" y="125"/>
                  </a:lnTo>
                  <a:lnTo>
                    <a:pt x="150" y="126"/>
                  </a:lnTo>
                  <a:lnTo>
                    <a:pt x="152" y="127"/>
                  </a:lnTo>
                  <a:lnTo>
                    <a:pt x="152" y="126"/>
                  </a:lnTo>
                  <a:lnTo>
                    <a:pt x="151" y="123"/>
                  </a:lnTo>
                  <a:lnTo>
                    <a:pt x="151" y="121"/>
                  </a:lnTo>
                  <a:lnTo>
                    <a:pt x="150" y="117"/>
                  </a:lnTo>
                  <a:lnTo>
                    <a:pt x="150" y="107"/>
                  </a:lnTo>
                  <a:lnTo>
                    <a:pt x="151" y="104"/>
                  </a:lnTo>
                  <a:lnTo>
                    <a:pt x="151" y="103"/>
                  </a:lnTo>
                  <a:lnTo>
                    <a:pt x="152" y="101"/>
                  </a:lnTo>
                  <a:lnTo>
                    <a:pt x="157" y="97"/>
                  </a:lnTo>
                  <a:lnTo>
                    <a:pt x="160" y="93"/>
                  </a:lnTo>
                  <a:lnTo>
                    <a:pt x="161" y="93"/>
                  </a:lnTo>
                  <a:lnTo>
                    <a:pt x="161" y="92"/>
                  </a:lnTo>
                  <a:lnTo>
                    <a:pt x="162" y="92"/>
                  </a:lnTo>
                  <a:lnTo>
                    <a:pt x="162" y="91"/>
                  </a:lnTo>
                  <a:lnTo>
                    <a:pt x="163" y="91"/>
                  </a:lnTo>
                  <a:lnTo>
                    <a:pt x="164" y="92"/>
                  </a:lnTo>
                  <a:lnTo>
                    <a:pt x="164" y="103"/>
                  </a:lnTo>
                  <a:lnTo>
                    <a:pt x="166" y="102"/>
                  </a:lnTo>
                  <a:lnTo>
                    <a:pt x="167" y="103"/>
                  </a:lnTo>
                  <a:lnTo>
                    <a:pt x="167" y="108"/>
                  </a:lnTo>
                  <a:lnTo>
                    <a:pt x="168" y="108"/>
                  </a:lnTo>
                  <a:lnTo>
                    <a:pt x="168" y="110"/>
                  </a:lnTo>
                  <a:lnTo>
                    <a:pt x="169" y="110"/>
                  </a:lnTo>
                  <a:lnTo>
                    <a:pt x="169" y="111"/>
                  </a:lnTo>
                  <a:lnTo>
                    <a:pt x="171" y="111"/>
                  </a:lnTo>
                  <a:lnTo>
                    <a:pt x="173" y="110"/>
                  </a:lnTo>
                  <a:lnTo>
                    <a:pt x="173" y="105"/>
                  </a:lnTo>
                  <a:lnTo>
                    <a:pt x="171" y="104"/>
                  </a:lnTo>
                  <a:lnTo>
                    <a:pt x="169" y="104"/>
                  </a:lnTo>
                  <a:lnTo>
                    <a:pt x="169" y="103"/>
                  </a:lnTo>
                  <a:lnTo>
                    <a:pt x="171" y="103"/>
                  </a:lnTo>
                  <a:lnTo>
                    <a:pt x="171" y="102"/>
                  </a:lnTo>
                  <a:lnTo>
                    <a:pt x="173" y="102"/>
                  </a:lnTo>
                  <a:lnTo>
                    <a:pt x="174" y="101"/>
                  </a:lnTo>
                  <a:lnTo>
                    <a:pt x="174" y="107"/>
                  </a:lnTo>
                  <a:lnTo>
                    <a:pt x="175" y="108"/>
                  </a:lnTo>
                  <a:lnTo>
                    <a:pt x="175" y="101"/>
                  </a:lnTo>
                  <a:lnTo>
                    <a:pt x="177" y="98"/>
                  </a:lnTo>
                  <a:lnTo>
                    <a:pt x="177" y="95"/>
                  </a:lnTo>
                  <a:lnTo>
                    <a:pt x="180" y="95"/>
                  </a:lnTo>
                  <a:lnTo>
                    <a:pt x="179" y="93"/>
                  </a:lnTo>
                  <a:lnTo>
                    <a:pt x="179" y="91"/>
                  </a:lnTo>
                  <a:lnTo>
                    <a:pt x="180" y="90"/>
                  </a:lnTo>
                  <a:lnTo>
                    <a:pt x="180" y="84"/>
                  </a:lnTo>
                  <a:lnTo>
                    <a:pt x="177" y="79"/>
                  </a:lnTo>
                  <a:lnTo>
                    <a:pt x="176" y="78"/>
                  </a:lnTo>
                  <a:lnTo>
                    <a:pt x="176" y="77"/>
                  </a:lnTo>
                  <a:lnTo>
                    <a:pt x="177" y="76"/>
                  </a:lnTo>
                  <a:lnTo>
                    <a:pt x="177" y="73"/>
                  </a:lnTo>
                  <a:lnTo>
                    <a:pt x="175" y="66"/>
                  </a:lnTo>
                  <a:lnTo>
                    <a:pt x="175" y="65"/>
                  </a:lnTo>
                  <a:lnTo>
                    <a:pt x="174" y="61"/>
                  </a:lnTo>
                  <a:lnTo>
                    <a:pt x="174" y="59"/>
                  </a:lnTo>
                  <a:lnTo>
                    <a:pt x="173" y="58"/>
                  </a:lnTo>
                  <a:lnTo>
                    <a:pt x="173" y="55"/>
                  </a:lnTo>
                  <a:lnTo>
                    <a:pt x="174" y="54"/>
                  </a:lnTo>
                  <a:lnTo>
                    <a:pt x="174" y="53"/>
                  </a:lnTo>
                  <a:lnTo>
                    <a:pt x="173" y="50"/>
                  </a:lnTo>
                  <a:lnTo>
                    <a:pt x="177" y="50"/>
                  </a:lnTo>
                  <a:lnTo>
                    <a:pt x="177" y="49"/>
                  </a:lnTo>
                  <a:lnTo>
                    <a:pt x="179" y="49"/>
                  </a:lnTo>
                  <a:lnTo>
                    <a:pt x="179" y="48"/>
                  </a:lnTo>
                  <a:lnTo>
                    <a:pt x="180" y="49"/>
                  </a:lnTo>
                  <a:lnTo>
                    <a:pt x="183" y="46"/>
                  </a:lnTo>
                  <a:lnTo>
                    <a:pt x="186" y="47"/>
                  </a:lnTo>
                  <a:lnTo>
                    <a:pt x="187" y="46"/>
                  </a:lnTo>
                  <a:lnTo>
                    <a:pt x="187" y="48"/>
                  </a:lnTo>
                  <a:lnTo>
                    <a:pt x="189" y="50"/>
                  </a:lnTo>
                  <a:lnTo>
                    <a:pt x="189" y="52"/>
                  </a:lnTo>
                  <a:lnTo>
                    <a:pt x="191" y="52"/>
                  </a:lnTo>
                  <a:lnTo>
                    <a:pt x="191" y="54"/>
                  </a:lnTo>
                  <a:lnTo>
                    <a:pt x="192" y="56"/>
                  </a:lnTo>
                  <a:lnTo>
                    <a:pt x="193" y="60"/>
                  </a:lnTo>
                  <a:lnTo>
                    <a:pt x="193" y="61"/>
                  </a:lnTo>
                  <a:lnTo>
                    <a:pt x="194" y="62"/>
                  </a:lnTo>
                  <a:lnTo>
                    <a:pt x="194" y="65"/>
                  </a:lnTo>
                  <a:lnTo>
                    <a:pt x="197" y="67"/>
                  </a:lnTo>
                  <a:lnTo>
                    <a:pt x="197" y="70"/>
                  </a:lnTo>
                  <a:lnTo>
                    <a:pt x="201" y="72"/>
                  </a:lnTo>
                  <a:lnTo>
                    <a:pt x="202" y="72"/>
                  </a:lnTo>
                  <a:lnTo>
                    <a:pt x="202" y="73"/>
                  </a:lnTo>
                  <a:lnTo>
                    <a:pt x="204" y="73"/>
                  </a:lnTo>
                  <a:lnTo>
                    <a:pt x="204" y="76"/>
                  </a:lnTo>
                  <a:lnTo>
                    <a:pt x="205" y="78"/>
                  </a:lnTo>
                  <a:lnTo>
                    <a:pt x="205" y="80"/>
                  </a:lnTo>
                  <a:lnTo>
                    <a:pt x="206" y="83"/>
                  </a:lnTo>
                  <a:lnTo>
                    <a:pt x="206" y="84"/>
                  </a:lnTo>
                  <a:lnTo>
                    <a:pt x="210" y="87"/>
                  </a:lnTo>
                  <a:lnTo>
                    <a:pt x="210" y="85"/>
                  </a:lnTo>
                  <a:lnTo>
                    <a:pt x="211" y="84"/>
                  </a:lnTo>
                  <a:lnTo>
                    <a:pt x="212" y="84"/>
                  </a:lnTo>
                  <a:lnTo>
                    <a:pt x="212" y="85"/>
                  </a:lnTo>
                  <a:lnTo>
                    <a:pt x="213" y="85"/>
                  </a:lnTo>
                  <a:lnTo>
                    <a:pt x="213" y="87"/>
                  </a:lnTo>
                  <a:lnTo>
                    <a:pt x="214" y="87"/>
                  </a:lnTo>
                  <a:lnTo>
                    <a:pt x="216" y="86"/>
                  </a:lnTo>
                  <a:lnTo>
                    <a:pt x="216" y="83"/>
                  </a:lnTo>
                  <a:lnTo>
                    <a:pt x="217" y="79"/>
                  </a:lnTo>
                  <a:lnTo>
                    <a:pt x="217" y="74"/>
                  </a:lnTo>
                  <a:lnTo>
                    <a:pt x="216" y="72"/>
                  </a:lnTo>
                  <a:lnTo>
                    <a:pt x="214" y="68"/>
                  </a:lnTo>
                  <a:lnTo>
                    <a:pt x="214" y="67"/>
                  </a:lnTo>
                  <a:lnTo>
                    <a:pt x="212" y="65"/>
                  </a:lnTo>
                  <a:lnTo>
                    <a:pt x="212" y="62"/>
                  </a:lnTo>
                  <a:lnTo>
                    <a:pt x="213" y="61"/>
                  </a:lnTo>
                  <a:lnTo>
                    <a:pt x="214" y="61"/>
                  </a:lnTo>
                  <a:lnTo>
                    <a:pt x="216" y="60"/>
                  </a:lnTo>
                  <a:lnTo>
                    <a:pt x="216" y="58"/>
                  </a:lnTo>
                  <a:lnTo>
                    <a:pt x="214" y="56"/>
                  </a:lnTo>
                  <a:lnTo>
                    <a:pt x="214" y="53"/>
                  </a:lnTo>
                  <a:lnTo>
                    <a:pt x="216" y="52"/>
                  </a:lnTo>
                  <a:lnTo>
                    <a:pt x="218" y="50"/>
                  </a:lnTo>
                  <a:lnTo>
                    <a:pt x="224" y="49"/>
                  </a:lnTo>
                  <a:lnTo>
                    <a:pt x="226" y="52"/>
                  </a:lnTo>
                  <a:lnTo>
                    <a:pt x="226" y="49"/>
                  </a:lnTo>
                  <a:lnTo>
                    <a:pt x="227" y="49"/>
                  </a:lnTo>
                  <a:lnTo>
                    <a:pt x="227" y="50"/>
                  </a:lnTo>
                  <a:lnTo>
                    <a:pt x="229" y="50"/>
                  </a:lnTo>
                  <a:lnTo>
                    <a:pt x="231" y="53"/>
                  </a:lnTo>
                  <a:lnTo>
                    <a:pt x="230" y="52"/>
                  </a:lnTo>
                  <a:lnTo>
                    <a:pt x="230" y="48"/>
                  </a:lnTo>
                  <a:lnTo>
                    <a:pt x="229" y="48"/>
                  </a:lnTo>
                  <a:lnTo>
                    <a:pt x="229" y="47"/>
                  </a:lnTo>
                  <a:lnTo>
                    <a:pt x="230" y="44"/>
                  </a:lnTo>
                  <a:lnTo>
                    <a:pt x="230" y="42"/>
                  </a:lnTo>
                  <a:lnTo>
                    <a:pt x="232" y="41"/>
                  </a:lnTo>
                  <a:lnTo>
                    <a:pt x="236" y="40"/>
                  </a:lnTo>
                  <a:lnTo>
                    <a:pt x="237" y="41"/>
                  </a:lnTo>
                  <a:lnTo>
                    <a:pt x="237" y="43"/>
                  </a:lnTo>
                  <a:lnTo>
                    <a:pt x="238" y="42"/>
                  </a:lnTo>
                  <a:lnTo>
                    <a:pt x="239" y="40"/>
                  </a:lnTo>
                  <a:lnTo>
                    <a:pt x="238" y="39"/>
                  </a:lnTo>
                  <a:lnTo>
                    <a:pt x="241" y="39"/>
                  </a:lnTo>
                  <a:lnTo>
                    <a:pt x="243" y="40"/>
                  </a:lnTo>
                  <a:lnTo>
                    <a:pt x="242" y="41"/>
                  </a:lnTo>
                  <a:lnTo>
                    <a:pt x="242" y="44"/>
                  </a:lnTo>
                  <a:lnTo>
                    <a:pt x="245" y="42"/>
                  </a:lnTo>
                  <a:lnTo>
                    <a:pt x="247" y="42"/>
                  </a:lnTo>
                  <a:lnTo>
                    <a:pt x="248" y="43"/>
                  </a:lnTo>
                  <a:lnTo>
                    <a:pt x="248" y="44"/>
                  </a:lnTo>
                  <a:lnTo>
                    <a:pt x="249" y="46"/>
                  </a:lnTo>
                  <a:lnTo>
                    <a:pt x="249" y="48"/>
                  </a:lnTo>
                  <a:lnTo>
                    <a:pt x="248" y="50"/>
                  </a:lnTo>
                  <a:lnTo>
                    <a:pt x="249" y="50"/>
                  </a:lnTo>
                  <a:lnTo>
                    <a:pt x="249" y="49"/>
                  </a:lnTo>
                  <a:lnTo>
                    <a:pt x="251" y="49"/>
                  </a:lnTo>
                  <a:lnTo>
                    <a:pt x="251" y="50"/>
                  </a:lnTo>
                  <a:lnTo>
                    <a:pt x="253" y="50"/>
                  </a:lnTo>
                  <a:lnTo>
                    <a:pt x="253" y="53"/>
                  </a:lnTo>
                  <a:lnTo>
                    <a:pt x="254" y="55"/>
                  </a:lnTo>
                  <a:lnTo>
                    <a:pt x="254" y="56"/>
                  </a:lnTo>
                  <a:lnTo>
                    <a:pt x="253" y="60"/>
                  </a:lnTo>
                  <a:lnTo>
                    <a:pt x="253" y="62"/>
                  </a:lnTo>
                  <a:lnTo>
                    <a:pt x="256" y="64"/>
                  </a:lnTo>
                  <a:lnTo>
                    <a:pt x="257" y="65"/>
                  </a:lnTo>
                  <a:lnTo>
                    <a:pt x="261" y="65"/>
                  </a:lnTo>
                  <a:lnTo>
                    <a:pt x="262" y="66"/>
                  </a:lnTo>
                  <a:lnTo>
                    <a:pt x="262" y="67"/>
                  </a:lnTo>
                  <a:lnTo>
                    <a:pt x="263" y="68"/>
                  </a:lnTo>
                  <a:lnTo>
                    <a:pt x="263" y="70"/>
                  </a:lnTo>
                  <a:lnTo>
                    <a:pt x="264" y="71"/>
                  </a:lnTo>
                  <a:lnTo>
                    <a:pt x="264" y="73"/>
                  </a:lnTo>
                  <a:lnTo>
                    <a:pt x="267" y="73"/>
                  </a:lnTo>
                  <a:lnTo>
                    <a:pt x="267" y="79"/>
                  </a:lnTo>
                  <a:lnTo>
                    <a:pt x="268" y="82"/>
                  </a:lnTo>
                  <a:lnTo>
                    <a:pt x="268" y="87"/>
                  </a:lnTo>
                  <a:lnTo>
                    <a:pt x="272" y="91"/>
                  </a:lnTo>
                  <a:lnTo>
                    <a:pt x="272" y="96"/>
                  </a:lnTo>
                  <a:lnTo>
                    <a:pt x="273" y="96"/>
                  </a:lnTo>
                  <a:lnTo>
                    <a:pt x="273" y="90"/>
                  </a:lnTo>
                  <a:lnTo>
                    <a:pt x="272" y="90"/>
                  </a:lnTo>
                  <a:lnTo>
                    <a:pt x="272" y="89"/>
                  </a:lnTo>
                  <a:lnTo>
                    <a:pt x="270" y="87"/>
                  </a:lnTo>
                  <a:lnTo>
                    <a:pt x="272" y="86"/>
                  </a:lnTo>
                  <a:lnTo>
                    <a:pt x="272" y="82"/>
                  </a:lnTo>
                  <a:lnTo>
                    <a:pt x="273" y="82"/>
                  </a:lnTo>
                  <a:lnTo>
                    <a:pt x="273" y="77"/>
                  </a:lnTo>
                  <a:lnTo>
                    <a:pt x="272" y="72"/>
                  </a:lnTo>
                  <a:lnTo>
                    <a:pt x="272" y="70"/>
                  </a:lnTo>
                  <a:lnTo>
                    <a:pt x="270" y="71"/>
                  </a:lnTo>
                  <a:lnTo>
                    <a:pt x="270" y="70"/>
                  </a:lnTo>
                  <a:lnTo>
                    <a:pt x="269" y="68"/>
                  </a:lnTo>
                  <a:lnTo>
                    <a:pt x="269" y="67"/>
                  </a:lnTo>
                  <a:lnTo>
                    <a:pt x="268" y="68"/>
                  </a:lnTo>
                  <a:lnTo>
                    <a:pt x="266" y="66"/>
                  </a:lnTo>
                  <a:lnTo>
                    <a:pt x="267" y="65"/>
                  </a:lnTo>
                  <a:lnTo>
                    <a:pt x="266" y="64"/>
                  </a:lnTo>
                  <a:lnTo>
                    <a:pt x="266" y="62"/>
                  </a:lnTo>
                  <a:lnTo>
                    <a:pt x="264" y="61"/>
                  </a:lnTo>
                  <a:lnTo>
                    <a:pt x="263" y="59"/>
                  </a:lnTo>
                  <a:lnTo>
                    <a:pt x="263" y="56"/>
                  </a:lnTo>
                  <a:lnTo>
                    <a:pt x="262" y="54"/>
                  </a:lnTo>
                  <a:lnTo>
                    <a:pt x="262" y="44"/>
                  </a:lnTo>
                  <a:lnTo>
                    <a:pt x="263" y="41"/>
                  </a:lnTo>
                  <a:lnTo>
                    <a:pt x="268" y="41"/>
                  </a:lnTo>
                  <a:lnTo>
                    <a:pt x="269" y="42"/>
                  </a:lnTo>
                  <a:lnTo>
                    <a:pt x="272" y="42"/>
                  </a:lnTo>
                  <a:lnTo>
                    <a:pt x="272" y="43"/>
                  </a:lnTo>
                  <a:lnTo>
                    <a:pt x="273" y="44"/>
                  </a:lnTo>
                  <a:lnTo>
                    <a:pt x="278" y="43"/>
                  </a:lnTo>
                  <a:lnTo>
                    <a:pt x="279" y="43"/>
                  </a:lnTo>
                  <a:lnTo>
                    <a:pt x="280" y="44"/>
                  </a:lnTo>
                  <a:lnTo>
                    <a:pt x="280" y="47"/>
                  </a:lnTo>
                  <a:lnTo>
                    <a:pt x="281" y="48"/>
                  </a:lnTo>
                  <a:lnTo>
                    <a:pt x="282" y="47"/>
                  </a:lnTo>
                  <a:lnTo>
                    <a:pt x="286" y="50"/>
                  </a:lnTo>
                  <a:lnTo>
                    <a:pt x="287" y="53"/>
                  </a:lnTo>
                  <a:lnTo>
                    <a:pt x="288" y="54"/>
                  </a:lnTo>
                  <a:lnTo>
                    <a:pt x="288" y="58"/>
                  </a:lnTo>
                  <a:lnTo>
                    <a:pt x="292" y="61"/>
                  </a:lnTo>
                  <a:lnTo>
                    <a:pt x="293" y="64"/>
                  </a:lnTo>
                  <a:lnTo>
                    <a:pt x="294" y="67"/>
                  </a:lnTo>
                  <a:lnTo>
                    <a:pt x="294" y="64"/>
                  </a:lnTo>
                  <a:lnTo>
                    <a:pt x="293" y="62"/>
                  </a:lnTo>
                  <a:lnTo>
                    <a:pt x="295" y="62"/>
                  </a:lnTo>
                  <a:lnTo>
                    <a:pt x="297" y="61"/>
                  </a:lnTo>
                  <a:lnTo>
                    <a:pt x="293" y="61"/>
                  </a:lnTo>
                  <a:lnTo>
                    <a:pt x="292" y="60"/>
                  </a:lnTo>
                  <a:lnTo>
                    <a:pt x="299" y="60"/>
                  </a:lnTo>
                  <a:lnTo>
                    <a:pt x="299" y="61"/>
                  </a:lnTo>
                  <a:lnTo>
                    <a:pt x="300" y="64"/>
                  </a:lnTo>
                  <a:lnTo>
                    <a:pt x="300" y="60"/>
                  </a:lnTo>
                  <a:lnTo>
                    <a:pt x="301" y="59"/>
                  </a:lnTo>
                  <a:lnTo>
                    <a:pt x="301" y="55"/>
                  </a:lnTo>
                  <a:lnTo>
                    <a:pt x="303" y="55"/>
                  </a:lnTo>
                  <a:lnTo>
                    <a:pt x="303" y="49"/>
                  </a:lnTo>
                  <a:lnTo>
                    <a:pt x="305" y="47"/>
                  </a:lnTo>
                  <a:lnTo>
                    <a:pt x="306" y="47"/>
                  </a:lnTo>
                  <a:lnTo>
                    <a:pt x="306" y="46"/>
                  </a:lnTo>
                  <a:lnTo>
                    <a:pt x="307" y="44"/>
                  </a:lnTo>
                  <a:lnTo>
                    <a:pt x="307" y="43"/>
                  </a:lnTo>
                  <a:lnTo>
                    <a:pt x="306" y="43"/>
                  </a:lnTo>
                  <a:lnTo>
                    <a:pt x="306" y="42"/>
                  </a:lnTo>
                  <a:lnTo>
                    <a:pt x="309" y="40"/>
                  </a:lnTo>
                  <a:lnTo>
                    <a:pt x="311" y="39"/>
                  </a:lnTo>
                  <a:lnTo>
                    <a:pt x="312" y="36"/>
                  </a:lnTo>
                  <a:lnTo>
                    <a:pt x="312" y="37"/>
                  </a:lnTo>
                  <a:lnTo>
                    <a:pt x="317" y="39"/>
                  </a:lnTo>
                  <a:lnTo>
                    <a:pt x="318" y="39"/>
                  </a:lnTo>
                  <a:lnTo>
                    <a:pt x="319" y="41"/>
                  </a:lnTo>
                  <a:lnTo>
                    <a:pt x="320" y="46"/>
                  </a:lnTo>
                  <a:lnTo>
                    <a:pt x="320" y="48"/>
                  </a:lnTo>
                  <a:lnTo>
                    <a:pt x="322" y="48"/>
                  </a:lnTo>
                  <a:lnTo>
                    <a:pt x="322" y="47"/>
                  </a:lnTo>
                  <a:lnTo>
                    <a:pt x="323" y="46"/>
                  </a:lnTo>
                  <a:lnTo>
                    <a:pt x="328" y="44"/>
                  </a:lnTo>
                  <a:lnTo>
                    <a:pt x="328" y="46"/>
                  </a:lnTo>
                  <a:lnTo>
                    <a:pt x="326" y="46"/>
                  </a:lnTo>
                  <a:lnTo>
                    <a:pt x="328" y="47"/>
                  </a:lnTo>
                  <a:lnTo>
                    <a:pt x="328" y="48"/>
                  </a:lnTo>
                  <a:lnTo>
                    <a:pt x="329" y="48"/>
                  </a:lnTo>
                  <a:lnTo>
                    <a:pt x="329" y="46"/>
                  </a:lnTo>
                  <a:lnTo>
                    <a:pt x="330" y="44"/>
                  </a:lnTo>
                  <a:lnTo>
                    <a:pt x="331" y="46"/>
                  </a:lnTo>
                  <a:lnTo>
                    <a:pt x="332" y="48"/>
                  </a:lnTo>
                  <a:lnTo>
                    <a:pt x="334" y="49"/>
                  </a:lnTo>
                  <a:lnTo>
                    <a:pt x="335" y="49"/>
                  </a:lnTo>
                  <a:lnTo>
                    <a:pt x="332" y="47"/>
                  </a:lnTo>
                  <a:lnTo>
                    <a:pt x="332" y="44"/>
                  </a:lnTo>
                  <a:lnTo>
                    <a:pt x="331" y="43"/>
                  </a:lnTo>
                  <a:lnTo>
                    <a:pt x="331" y="42"/>
                  </a:lnTo>
                  <a:lnTo>
                    <a:pt x="332" y="41"/>
                  </a:lnTo>
                  <a:lnTo>
                    <a:pt x="336" y="40"/>
                  </a:lnTo>
                  <a:lnTo>
                    <a:pt x="337" y="39"/>
                  </a:lnTo>
                  <a:lnTo>
                    <a:pt x="338" y="39"/>
                  </a:lnTo>
                  <a:lnTo>
                    <a:pt x="335" y="41"/>
                  </a:lnTo>
                  <a:lnTo>
                    <a:pt x="334" y="42"/>
                  </a:lnTo>
                  <a:lnTo>
                    <a:pt x="337" y="41"/>
                  </a:lnTo>
                  <a:lnTo>
                    <a:pt x="338" y="41"/>
                  </a:lnTo>
                  <a:lnTo>
                    <a:pt x="340" y="42"/>
                  </a:lnTo>
                  <a:lnTo>
                    <a:pt x="341" y="44"/>
                  </a:lnTo>
                  <a:lnTo>
                    <a:pt x="342" y="44"/>
                  </a:lnTo>
                  <a:lnTo>
                    <a:pt x="342" y="43"/>
                  </a:lnTo>
                  <a:lnTo>
                    <a:pt x="340" y="41"/>
                  </a:lnTo>
                  <a:lnTo>
                    <a:pt x="340" y="37"/>
                  </a:lnTo>
                  <a:lnTo>
                    <a:pt x="342" y="35"/>
                  </a:lnTo>
                  <a:lnTo>
                    <a:pt x="341" y="35"/>
                  </a:lnTo>
                  <a:lnTo>
                    <a:pt x="342" y="34"/>
                  </a:lnTo>
                  <a:lnTo>
                    <a:pt x="342" y="28"/>
                  </a:lnTo>
                  <a:lnTo>
                    <a:pt x="341" y="27"/>
                  </a:lnTo>
                  <a:lnTo>
                    <a:pt x="341" y="25"/>
                  </a:lnTo>
                  <a:lnTo>
                    <a:pt x="340" y="25"/>
                  </a:lnTo>
                  <a:lnTo>
                    <a:pt x="340" y="23"/>
                  </a:lnTo>
                  <a:lnTo>
                    <a:pt x="338" y="22"/>
                  </a:lnTo>
                  <a:lnTo>
                    <a:pt x="338" y="17"/>
                  </a:lnTo>
                  <a:lnTo>
                    <a:pt x="337" y="16"/>
                  </a:lnTo>
                  <a:lnTo>
                    <a:pt x="338" y="16"/>
                  </a:lnTo>
                  <a:lnTo>
                    <a:pt x="338" y="15"/>
                  </a:lnTo>
                  <a:lnTo>
                    <a:pt x="337" y="13"/>
                  </a:lnTo>
                  <a:lnTo>
                    <a:pt x="337" y="11"/>
                  </a:lnTo>
                  <a:lnTo>
                    <a:pt x="336" y="9"/>
                  </a:lnTo>
                  <a:lnTo>
                    <a:pt x="336" y="7"/>
                  </a:lnTo>
                  <a:lnTo>
                    <a:pt x="337" y="6"/>
                  </a:lnTo>
                  <a:lnTo>
                    <a:pt x="338" y="6"/>
                  </a:lnTo>
                  <a:lnTo>
                    <a:pt x="338" y="7"/>
                  </a:lnTo>
                  <a:lnTo>
                    <a:pt x="340" y="7"/>
                  </a:lnTo>
                  <a:lnTo>
                    <a:pt x="340" y="5"/>
                  </a:lnTo>
                  <a:lnTo>
                    <a:pt x="342" y="5"/>
                  </a:lnTo>
                  <a:lnTo>
                    <a:pt x="342" y="7"/>
                  </a:lnTo>
                  <a:lnTo>
                    <a:pt x="343" y="6"/>
                  </a:lnTo>
                  <a:lnTo>
                    <a:pt x="344" y="6"/>
                  </a:lnTo>
                  <a:lnTo>
                    <a:pt x="344" y="5"/>
                  </a:lnTo>
                  <a:lnTo>
                    <a:pt x="345" y="6"/>
                  </a:lnTo>
                  <a:lnTo>
                    <a:pt x="345" y="7"/>
                  </a:lnTo>
                  <a:lnTo>
                    <a:pt x="347" y="7"/>
                  </a:lnTo>
                  <a:lnTo>
                    <a:pt x="347" y="9"/>
                  </a:lnTo>
                  <a:lnTo>
                    <a:pt x="349" y="9"/>
                  </a:lnTo>
                  <a:lnTo>
                    <a:pt x="349" y="6"/>
                  </a:lnTo>
                  <a:lnTo>
                    <a:pt x="350" y="5"/>
                  </a:lnTo>
                  <a:lnTo>
                    <a:pt x="350" y="7"/>
                  </a:lnTo>
                  <a:lnTo>
                    <a:pt x="351" y="6"/>
                  </a:lnTo>
                  <a:lnTo>
                    <a:pt x="351" y="4"/>
                  </a:lnTo>
                  <a:close/>
                  <a:moveTo>
                    <a:pt x="275" y="0"/>
                  </a:moveTo>
                  <a:lnTo>
                    <a:pt x="276" y="1"/>
                  </a:lnTo>
                  <a:lnTo>
                    <a:pt x="276" y="3"/>
                  </a:lnTo>
                  <a:lnTo>
                    <a:pt x="275" y="4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5373F711-277F-492E-A9F0-0CD63ED992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5732" y="3270856"/>
              <a:ext cx="344483" cy="210785"/>
            </a:xfrm>
            <a:custGeom>
              <a:avLst/>
              <a:gdLst/>
              <a:ahLst/>
              <a:cxnLst>
                <a:cxn ang="0">
                  <a:pos x="199" y="0"/>
                </a:cxn>
                <a:cxn ang="0">
                  <a:pos x="214" y="3"/>
                </a:cxn>
                <a:cxn ang="0">
                  <a:pos x="223" y="1"/>
                </a:cxn>
                <a:cxn ang="0">
                  <a:pos x="232" y="4"/>
                </a:cxn>
                <a:cxn ang="0">
                  <a:pos x="245" y="13"/>
                </a:cxn>
                <a:cxn ang="0">
                  <a:pos x="261" y="10"/>
                </a:cxn>
                <a:cxn ang="0">
                  <a:pos x="266" y="21"/>
                </a:cxn>
                <a:cxn ang="0">
                  <a:pos x="274" y="28"/>
                </a:cxn>
                <a:cxn ang="0">
                  <a:pos x="285" y="31"/>
                </a:cxn>
                <a:cxn ang="0">
                  <a:pos x="286" y="40"/>
                </a:cxn>
                <a:cxn ang="0">
                  <a:pos x="271" y="51"/>
                </a:cxn>
                <a:cxn ang="0">
                  <a:pos x="256" y="59"/>
                </a:cxn>
                <a:cxn ang="0">
                  <a:pos x="245" y="76"/>
                </a:cxn>
                <a:cxn ang="0">
                  <a:pos x="239" y="89"/>
                </a:cxn>
                <a:cxn ang="0">
                  <a:pos x="235" y="98"/>
                </a:cxn>
                <a:cxn ang="0">
                  <a:pos x="231" y="108"/>
                </a:cxn>
                <a:cxn ang="0">
                  <a:pos x="229" y="117"/>
                </a:cxn>
                <a:cxn ang="0">
                  <a:pos x="219" y="127"/>
                </a:cxn>
                <a:cxn ang="0">
                  <a:pos x="214" y="136"/>
                </a:cxn>
                <a:cxn ang="0">
                  <a:pos x="208" y="145"/>
                </a:cxn>
                <a:cxn ang="0">
                  <a:pos x="201" y="143"/>
                </a:cxn>
                <a:cxn ang="0">
                  <a:pos x="194" y="150"/>
                </a:cxn>
                <a:cxn ang="0">
                  <a:pos x="176" y="150"/>
                </a:cxn>
                <a:cxn ang="0">
                  <a:pos x="164" y="150"/>
                </a:cxn>
                <a:cxn ang="0">
                  <a:pos x="151" y="149"/>
                </a:cxn>
                <a:cxn ang="0">
                  <a:pos x="142" y="154"/>
                </a:cxn>
                <a:cxn ang="0">
                  <a:pos x="134" y="158"/>
                </a:cxn>
                <a:cxn ang="0">
                  <a:pos x="125" y="158"/>
                </a:cxn>
                <a:cxn ang="0">
                  <a:pos x="114" y="166"/>
                </a:cxn>
                <a:cxn ang="0">
                  <a:pos x="107" y="167"/>
                </a:cxn>
                <a:cxn ang="0">
                  <a:pos x="96" y="175"/>
                </a:cxn>
                <a:cxn ang="0">
                  <a:pos x="75" y="173"/>
                </a:cxn>
                <a:cxn ang="0">
                  <a:pos x="56" y="163"/>
                </a:cxn>
                <a:cxn ang="0">
                  <a:pos x="50" y="157"/>
                </a:cxn>
                <a:cxn ang="0">
                  <a:pos x="37" y="147"/>
                </a:cxn>
                <a:cxn ang="0">
                  <a:pos x="27" y="135"/>
                </a:cxn>
                <a:cxn ang="0">
                  <a:pos x="20" y="131"/>
                </a:cxn>
                <a:cxn ang="0">
                  <a:pos x="12" y="121"/>
                </a:cxn>
                <a:cxn ang="0">
                  <a:pos x="9" y="111"/>
                </a:cxn>
                <a:cxn ang="0">
                  <a:pos x="3" y="104"/>
                </a:cxn>
                <a:cxn ang="0">
                  <a:pos x="13" y="98"/>
                </a:cxn>
                <a:cxn ang="0">
                  <a:pos x="16" y="94"/>
                </a:cxn>
                <a:cxn ang="0">
                  <a:pos x="14" y="87"/>
                </a:cxn>
                <a:cxn ang="0">
                  <a:pos x="14" y="77"/>
                </a:cxn>
                <a:cxn ang="0">
                  <a:pos x="22" y="68"/>
                </a:cxn>
                <a:cxn ang="0">
                  <a:pos x="20" y="59"/>
                </a:cxn>
                <a:cxn ang="0">
                  <a:pos x="18" y="55"/>
                </a:cxn>
                <a:cxn ang="0">
                  <a:pos x="25" y="52"/>
                </a:cxn>
                <a:cxn ang="0">
                  <a:pos x="32" y="56"/>
                </a:cxn>
                <a:cxn ang="0">
                  <a:pos x="39" y="46"/>
                </a:cxn>
                <a:cxn ang="0">
                  <a:pos x="43" y="39"/>
                </a:cxn>
                <a:cxn ang="0">
                  <a:pos x="52" y="35"/>
                </a:cxn>
                <a:cxn ang="0">
                  <a:pos x="65" y="47"/>
                </a:cxn>
                <a:cxn ang="0">
                  <a:pos x="103" y="49"/>
                </a:cxn>
                <a:cxn ang="0">
                  <a:pos x="115" y="46"/>
                </a:cxn>
                <a:cxn ang="0">
                  <a:pos x="120" y="32"/>
                </a:cxn>
                <a:cxn ang="0">
                  <a:pos x="143" y="27"/>
                </a:cxn>
                <a:cxn ang="0">
                  <a:pos x="151" y="24"/>
                </a:cxn>
                <a:cxn ang="0">
                  <a:pos x="164" y="26"/>
                </a:cxn>
                <a:cxn ang="0">
                  <a:pos x="170" y="20"/>
                </a:cxn>
                <a:cxn ang="0">
                  <a:pos x="182" y="9"/>
                </a:cxn>
                <a:cxn ang="0">
                  <a:pos x="189" y="2"/>
                </a:cxn>
              </a:cxnLst>
              <a:rect l="0" t="0" r="r" b="b"/>
              <a:pathLst>
                <a:path w="286" h="175">
                  <a:moveTo>
                    <a:pt x="121" y="163"/>
                  </a:moveTo>
                  <a:lnTo>
                    <a:pt x="123" y="163"/>
                  </a:lnTo>
                  <a:lnTo>
                    <a:pt x="123" y="164"/>
                  </a:lnTo>
                  <a:lnTo>
                    <a:pt x="121" y="164"/>
                  </a:lnTo>
                  <a:lnTo>
                    <a:pt x="121" y="163"/>
                  </a:lnTo>
                  <a:close/>
                  <a:moveTo>
                    <a:pt x="198" y="0"/>
                  </a:moveTo>
                  <a:lnTo>
                    <a:pt x="199" y="0"/>
                  </a:lnTo>
                  <a:lnTo>
                    <a:pt x="200" y="1"/>
                  </a:lnTo>
                  <a:lnTo>
                    <a:pt x="202" y="1"/>
                  </a:lnTo>
                  <a:lnTo>
                    <a:pt x="205" y="3"/>
                  </a:lnTo>
                  <a:lnTo>
                    <a:pt x="210" y="3"/>
                  </a:lnTo>
                  <a:lnTo>
                    <a:pt x="211" y="4"/>
                  </a:lnTo>
                  <a:lnTo>
                    <a:pt x="212" y="4"/>
                  </a:lnTo>
                  <a:lnTo>
                    <a:pt x="214" y="3"/>
                  </a:lnTo>
                  <a:lnTo>
                    <a:pt x="218" y="3"/>
                  </a:lnTo>
                  <a:lnTo>
                    <a:pt x="218" y="4"/>
                  </a:lnTo>
                  <a:lnTo>
                    <a:pt x="219" y="3"/>
                  </a:lnTo>
                  <a:lnTo>
                    <a:pt x="219" y="2"/>
                  </a:lnTo>
                  <a:lnTo>
                    <a:pt x="220" y="2"/>
                  </a:lnTo>
                  <a:lnTo>
                    <a:pt x="220" y="1"/>
                  </a:lnTo>
                  <a:lnTo>
                    <a:pt x="223" y="1"/>
                  </a:lnTo>
                  <a:lnTo>
                    <a:pt x="225" y="0"/>
                  </a:lnTo>
                  <a:lnTo>
                    <a:pt x="225" y="1"/>
                  </a:lnTo>
                  <a:lnTo>
                    <a:pt x="227" y="1"/>
                  </a:lnTo>
                  <a:lnTo>
                    <a:pt x="227" y="2"/>
                  </a:lnTo>
                  <a:lnTo>
                    <a:pt x="229" y="2"/>
                  </a:lnTo>
                  <a:lnTo>
                    <a:pt x="229" y="4"/>
                  </a:lnTo>
                  <a:lnTo>
                    <a:pt x="232" y="4"/>
                  </a:lnTo>
                  <a:lnTo>
                    <a:pt x="232" y="6"/>
                  </a:lnTo>
                  <a:lnTo>
                    <a:pt x="233" y="8"/>
                  </a:lnTo>
                  <a:lnTo>
                    <a:pt x="236" y="12"/>
                  </a:lnTo>
                  <a:lnTo>
                    <a:pt x="239" y="15"/>
                  </a:lnTo>
                  <a:lnTo>
                    <a:pt x="240" y="14"/>
                  </a:lnTo>
                  <a:lnTo>
                    <a:pt x="243" y="13"/>
                  </a:lnTo>
                  <a:lnTo>
                    <a:pt x="245" y="13"/>
                  </a:lnTo>
                  <a:lnTo>
                    <a:pt x="246" y="12"/>
                  </a:lnTo>
                  <a:lnTo>
                    <a:pt x="254" y="12"/>
                  </a:lnTo>
                  <a:lnTo>
                    <a:pt x="255" y="10"/>
                  </a:lnTo>
                  <a:lnTo>
                    <a:pt x="256" y="10"/>
                  </a:lnTo>
                  <a:lnTo>
                    <a:pt x="256" y="9"/>
                  </a:lnTo>
                  <a:lnTo>
                    <a:pt x="260" y="9"/>
                  </a:lnTo>
                  <a:lnTo>
                    <a:pt x="261" y="10"/>
                  </a:lnTo>
                  <a:lnTo>
                    <a:pt x="260" y="12"/>
                  </a:lnTo>
                  <a:lnTo>
                    <a:pt x="260" y="13"/>
                  </a:lnTo>
                  <a:lnTo>
                    <a:pt x="262" y="13"/>
                  </a:lnTo>
                  <a:lnTo>
                    <a:pt x="262" y="18"/>
                  </a:lnTo>
                  <a:lnTo>
                    <a:pt x="264" y="20"/>
                  </a:lnTo>
                  <a:lnTo>
                    <a:pt x="264" y="21"/>
                  </a:lnTo>
                  <a:lnTo>
                    <a:pt x="266" y="21"/>
                  </a:lnTo>
                  <a:lnTo>
                    <a:pt x="266" y="20"/>
                  </a:lnTo>
                  <a:lnTo>
                    <a:pt x="267" y="21"/>
                  </a:lnTo>
                  <a:lnTo>
                    <a:pt x="268" y="21"/>
                  </a:lnTo>
                  <a:lnTo>
                    <a:pt x="269" y="20"/>
                  </a:lnTo>
                  <a:lnTo>
                    <a:pt x="273" y="25"/>
                  </a:lnTo>
                  <a:lnTo>
                    <a:pt x="273" y="26"/>
                  </a:lnTo>
                  <a:lnTo>
                    <a:pt x="274" y="28"/>
                  </a:lnTo>
                  <a:lnTo>
                    <a:pt x="274" y="30"/>
                  </a:lnTo>
                  <a:lnTo>
                    <a:pt x="279" y="30"/>
                  </a:lnTo>
                  <a:lnTo>
                    <a:pt x="280" y="28"/>
                  </a:lnTo>
                  <a:lnTo>
                    <a:pt x="281" y="28"/>
                  </a:lnTo>
                  <a:lnTo>
                    <a:pt x="281" y="30"/>
                  </a:lnTo>
                  <a:lnTo>
                    <a:pt x="283" y="30"/>
                  </a:lnTo>
                  <a:lnTo>
                    <a:pt x="285" y="31"/>
                  </a:lnTo>
                  <a:lnTo>
                    <a:pt x="285" y="32"/>
                  </a:lnTo>
                  <a:lnTo>
                    <a:pt x="286" y="33"/>
                  </a:lnTo>
                  <a:lnTo>
                    <a:pt x="286" y="34"/>
                  </a:lnTo>
                  <a:lnTo>
                    <a:pt x="285" y="35"/>
                  </a:lnTo>
                  <a:lnTo>
                    <a:pt x="285" y="38"/>
                  </a:lnTo>
                  <a:lnTo>
                    <a:pt x="286" y="39"/>
                  </a:lnTo>
                  <a:lnTo>
                    <a:pt x="286" y="40"/>
                  </a:lnTo>
                  <a:lnTo>
                    <a:pt x="283" y="43"/>
                  </a:lnTo>
                  <a:lnTo>
                    <a:pt x="282" y="43"/>
                  </a:lnTo>
                  <a:lnTo>
                    <a:pt x="281" y="44"/>
                  </a:lnTo>
                  <a:lnTo>
                    <a:pt x="281" y="46"/>
                  </a:lnTo>
                  <a:lnTo>
                    <a:pt x="280" y="46"/>
                  </a:lnTo>
                  <a:lnTo>
                    <a:pt x="275" y="51"/>
                  </a:lnTo>
                  <a:lnTo>
                    <a:pt x="271" y="51"/>
                  </a:lnTo>
                  <a:lnTo>
                    <a:pt x="268" y="49"/>
                  </a:lnTo>
                  <a:lnTo>
                    <a:pt x="267" y="50"/>
                  </a:lnTo>
                  <a:lnTo>
                    <a:pt x="267" y="52"/>
                  </a:lnTo>
                  <a:lnTo>
                    <a:pt x="262" y="52"/>
                  </a:lnTo>
                  <a:lnTo>
                    <a:pt x="257" y="57"/>
                  </a:lnTo>
                  <a:lnTo>
                    <a:pt x="257" y="58"/>
                  </a:lnTo>
                  <a:lnTo>
                    <a:pt x="256" y="59"/>
                  </a:lnTo>
                  <a:lnTo>
                    <a:pt x="256" y="62"/>
                  </a:lnTo>
                  <a:lnTo>
                    <a:pt x="251" y="64"/>
                  </a:lnTo>
                  <a:lnTo>
                    <a:pt x="250" y="67"/>
                  </a:lnTo>
                  <a:lnTo>
                    <a:pt x="249" y="68"/>
                  </a:lnTo>
                  <a:lnTo>
                    <a:pt x="249" y="75"/>
                  </a:lnTo>
                  <a:lnTo>
                    <a:pt x="246" y="76"/>
                  </a:lnTo>
                  <a:lnTo>
                    <a:pt x="245" y="76"/>
                  </a:lnTo>
                  <a:lnTo>
                    <a:pt x="245" y="77"/>
                  </a:lnTo>
                  <a:lnTo>
                    <a:pt x="243" y="80"/>
                  </a:lnTo>
                  <a:lnTo>
                    <a:pt x="243" y="83"/>
                  </a:lnTo>
                  <a:lnTo>
                    <a:pt x="242" y="84"/>
                  </a:lnTo>
                  <a:lnTo>
                    <a:pt x="242" y="88"/>
                  </a:lnTo>
                  <a:lnTo>
                    <a:pt x="240" y="89"/>
                  </a:lnTo>
                  <a:lnTo>
                    <a:pt x="239" y="89"/>
                  </a:lnTo>
                  <a:lnTo>
                    <a:pt x="239" y="92"/>
                  </a:lnTo>
                  <a:lnTo>
                    <a:pt x="238" y="93"/>
                  </a:lnTo>
                  <a:lnTo>
                    <a:pt x="236" y="94"/>
                  </a:lnTo>
                  <a:lnTo>
                    <a:pt x="236" y="95"/>
                  </a:lnTo>
                  <a:lnTo>
                    <a:pt x="233" y="96"/>
                  </a:lnTo>
                  <a:lnTo>
                    <a:pt x="233" y="98"/>
                  </a:lnTo>
                  <a:lnTo>
                    <a:pt x="235" y="98"/>
                  </a:lnTo>
                  <a:lnTo>
                    <a:pt x="236" y="99"/>
                  </a:lnTo>
                  <a:lnTo>
                    <a:pt x="235" y="99"/>
                  </a:lnTo>
                  <a:lnTo>
                    <a:pt x="235" y="102"/>
                  </a:lnTo>
                  <a:lnTo>
                    <a:pt x="232" y="104"/>
                  </a:lnTo>
                  <a:lnTo>
                    <a:pt x="232" y="107"/>
                  </a:lnTo>
                  <a:lnTo>
                    <a:pt x="231" y="107"/>
                  </a:lnTo>
                  <a:lnTo>
                    <a:pt x="231" y="108"/>
                  </a:lnTo>
                  <a:lnTo>
                    <a:pt x="230" y="108"/>
                  </a:lnTo>
                  <a:lnTo>
                    <a:pt x="229" y="110"/>
                  </a:lnTo>
                  <a:lnTo>
                    <a:pt x="227" y="113"/>
                  </a:lnTo>
                  <a:lnTo>
                    <a:pt x="226" y="114"/>
                  </a:lnTo>
                  <a:lnTo>
                    <a:pt x="227" y="114"/>
                  </a:lnTo>
                  <a:lnTo>
                    <a:pt x="229" y="115"/>
                  </a:lnTo>
                  <a:lnTo>
                    <a:pt x="229" y="117"/>
                  </a:lnTo>
                  <a:lnTo>
                    <a:pt x="227" y="118"/>
                  </a:lnTo>
                  <a:lnTo>
                    <a:pt x="225" y="118"/>
                  </a:lnTo>
                  <a:lnTo>
                    <a:pt x="225" y="120"/>
                  </a:lnTo>
                  <a:lnTo>
                    <a:pt x="224" y="121"/>
                  </a:lnTo>
                  <a:lnTo>
                    <a:pt x="220" y="121"/>
                  </a:lnTo>
                  <a:lnTo>
                    <a:pt x="219" y="123"/>
                  </a:lnTo>
                  <a:lnTo>
                    <a:pt x="219" y="127"/>
                  </a:lnTo>
                  <a:lnTo>
                    <a:pt x="218" y="127"/>
                  </a:lnTo>
                  <a:lnTo>
                    <a:pt x="218" y="130"/>
                  </a:lnTo>
                  <a:lnTo>
                    <a:pt x="219" y="132"/>
                  </a:lnTo>
                  <a:lnTo>
                    <a:pt x="219" y="133"/>
                  </a:lnTo>
                  <a:lnTo>
                    <a:pt x="218" y="135"/>
                  </a:lnTo>
                  <a:lnTo>
                    <a:pt x="215" y="135"/>
                  </a:lnTo>
                  <a:lnTo>
                    <a:pt x="214" y="136"/>
                  </a:lnTo>
                  <a:lnTo>
                    <a:pt x="214" y="139"/>
                  </a:lnTo>
                  <a:lnTo>
                    <a:pt x="213" y="141"/>
                  </a:lnTo>
                  <a:lnTo>
                    <a:pt x="213" y="143"/>
                  </a:lnTo>
                  <a:lnTo>
                    <a:pt x="212" y="142"/>
                  </a:lnTo>
                  <a:lnTo>
                    <a:pt x="211" y="143"/>
                  </a:lnTo>
                  <a:lnTo>
                    <a:pt x="210" y="145"/>
                  </a:lnTo>
                  <a:lnTo>
                    <a:pt x="208" y="145"/>
                  </a:lnTo>
                  <a:lnTo>
                    <a:pt x="207" y="144"/>
                  </a:lnTo>
                  <a:lnTo>
                    <a:pt x="205" y="144"/>
                  </a:lnTo>
                  <a:lnTo>
                    <a:pt x="204" y="143"/>
                  </a:lnTo>
                  <a:lnTo>
                    <a:pt x="202" y="143"/>
                  </a:lnTo>
                  <a:lnTo>
                    <a:pt x="202" y="144"/>
                  </a:lnTo>
                  <a:lnTo>
                    <a:pt x="201" y="144"/>
                  </a:lnTo>
                  <a:lnTo>
                    <a:pt x="201" y="143"/>
                  </a:lnTo>
                  <a:lnTo>
                    <a:pt x="198" y="143"/>
                  </a:lnTo>
                  <a:lnTo>
                    <a:pt x="196" y="145"/>
                  </a:lnTo>
                  <a:lnTo>
                    <a:pt x="195" y="145"/>
                  </a:lnTo>
                  <a:lnTo>
                    <a:pt x="196" y="147"/>
                  </a:lnTo>
                  <a:lnTo>
                    <a:pt x="196" y="148"/>
                  </a:lnTo>
                  <a:lnTo>
                    <a:pt x="194" y="148"/>
                  </a:lnTo>
                  <a:lnTo>
                    <a:pt x="194" y="150"/>
                  </a:lnTo>
                  <a:lnTo>
                    <a:pt x="193" y="151"/>
                  </a:lnTo>
                  <a:lnTo>
                    <a:pt x="189" y="151"/>
                  </a:lnTo>
                  <a:lnTo>
                    <a:pt x="188" y="150"/>
                  </a:lnTo>
                  <a:lnTo>
                    <a:pt x="186" y="149"/>
                  </a:lnTo>
                  <a:lnTo>
                    <a:pt x="184" y="149"/>
                  </a:lnTo>
                  <a:lnTo>
                    <a:pt x="183" y="150"/>
                  </a:lnTo>
                  <a:lnTo>
                    <a:pt x="176" y="150"/>
                  </a:lnTo>
                  <a:lnTo>
                    <a:pt x="175" y="153"/>
                  </a:lnTo>
                  <a:lnTo>
                    <a:pt x="173" y="151"/>
                  </a:lnTo>
                  <a:lnTo>
                    <a:pt x="171" y="150"/>
                  </a:lnTo>
                  <a:lnTo>
                    <a:pt x="171" y="151"/>
                  </a:lnTo>
                  <a:lnTo>
                    <a:pt x="170" y="151"/>
                  </a:lnTo>
                  <a:lnTo>
                    <a:pt x="170" y="150"/>
                  </a:lnTo>
                  <a:lnTo>
                    <a:pt x="164" y="150"/>
                  </a:lnTo>
                  <a:lnTo>
                    <a:pt x="162" y="149"/>
                  </a:lnTo>
                  <a:lnTo>
                    <a:pt x="161" y="150"/>
                  </a:lnTo>
                  <a:lnTo>
                    <a:pt x="159" y="150"/>
                  </a:lnTo>
                  <a:lnTo>
                    <a:pt x="156" y="151"/>
                  </a:lnTo>
                  <a:lnTo>
                    <a:pt x="155" y="151"/>
                  </a:lnTo>
                  <a:lnTo>
                    <a:pt x="152" y="150"/>
                  </a:lnTo>
                  <a:lnTo>
                    <a:pt x="151" y="149"/>
                  </a:lnTo>
                  <a:lnTo>
                    <a:pt x="146" y="149"/>
                  </a:lnTo>
                  <a:lnTo>
                    <a:pt x="145" y="150"/>
                  </a:lnTo>
                  <a:lnTo>
                    <a:pt x="144" y="150"/>
                  </a:lnTo>
                  <a:lnTo>
                    <a:pt x="143" y="151"/>
                  </a:lnTo>
                  <a:lnTo>
                    <a:pt x="144" y="153"/>
                  </a:lnTo>
                  <a:lnTo>
                    <a:pt x="143" y="154"/>
                  </a:lnTo>
                  <a:lnTo>
                    <a:pt x="142" y="154"/>
                  </a:lnTo>
                  <a:lnTo>
                    <a:pt x="142" y="155"/>
                  </a:lnTo>
                  <a:lnTo>
                    <a:pt x="140" y="155"/>
                  </a:lnTo>
                  <a:lnTo>
                    <a:pt x="139" y="156"/>
                  </a:lnTo>
                  <a:lnTo>
                    <a:pt x="139" y="157"/>
                  </a:lnTo>
                  <a:lnTo>
                    <a:pt x="136" y="157"/>
                  </a:lnTo>
                  <a:lnTo>
                    <a:pt x="136" y="158"/>
                  </a:lnTo>
                  <a:lnTo>
                    <a:pt x="134" y="158"/>
                  </a:lnTo>
                  <a:lnTo>
                    <a:pt x="134" y="160"/>
                  </a:lnTo>
                  <a:lnTo>
                    <a:pt x="133" y="161"/>
                  </a:lnTo>
                  <a:lnTo>
                    <a:pt x="132" y="161"/>
                  </a:lnTo>
                  <a:lnTo>
                    <a:pt x="128" y="160"/>
                  </a:lnTo>
                  <a:lnTo>
                    <a:pt x="127" y="160"/>
                  </a:lnTo>
                  <a:lnTo>
                    <a:pt x="127" y="158"/>
                  </a:lnTo>
                  <a:lnTo>
                    <a:pt x="125" y="158"/>
                  </a:lnTo>
                  <a:lnTo>
                    <a:pt x="125" y="162"/>
                  </a:lnTo>
                  <a:lnTo>
                    <a:pt x="121" y="162"/>
                  </a:lnTo>
                  <a:lnTo>
                    <a:pt x="121" y="163"/>
                  </a:lnTo>
                  <a:lnTo>
                    <a:pt x="118" y="163"/>
                  </a:lnTo>
                  <a:lnTo>
                    <a:pt x="118" y="164"/>
                  </a:lnTo>
                  <a:lnTo>
                    <a:pt x="114" y="164"/>
                  </a:lnTo>
                  <a:lnTo>
                    <a:pt x="114" y="166"/>
                  </a:lnTo>
                  <a:lnTo>
                    <a:pt x="113" y="166"/>
                  </a:lnTo>
                  <a:lnTo>
                    <a:pt x="113" y="167"/>
                  </a:lnTo>
                  <a:lnTo>
                    <a:pt x="111" y="166"/>
                  </a:lnTo>
                  <a:lnTo>
                    <a:pt x="109" y="164"/>
                  </a:lnTo>
                  <a:lnTo>
                    <a:pt x="108" y="164"/>
                  </a:lnTo>
                  <a:lnTo>
                    <a:pt x="107" y="166"/>
                  </a:lnTo>
                  <a:lnTo>
                    <a:pt x="107" y="167"/>
                  </a:lnTo>
                  <a:lnTo>
                    <a:pt x="105" y="169"/>
                  </a:lnTo>
                  <a:lnTo>
                    <a:pt x="105" y="170"/>
                  </a:lnTo>
                  <a:lnTo>
                    <a:pt x="102" y="172"/>
                  </a:lnTo>
                  <a:lnTo>
                    <a:pt x="101" y="173"/>
                  </a:lnTo>
                  <a:lnTo>
                    <a:pt x="101" y="172"/>
                  </a:lnTo>
                  <a:lnTo>
                    <a:pt x="97" y="175"/>
                  </a:lnTo>
                  <a:lnTo>
                    <a:pt x="96" y="175"/>
                  </a:lnTo>
                  <a:lnTo>
                    <a:pt x="96" y="174"/>
                  </a:lnTo>
                  <a:lnTo>
                    <a:pt x="92" y="174"/>
                  </a:lnTo>
                  <a:lnTo>
                    <a:pt x="90" y="173"/>
                  </a:lnTo>
                  <a:lnTo>
                    <a:pt x="83" y="173"/>
                  </a:lnTo>
                  <a:lnTo>
                    <a:pt x="80" y="172"/>
                  </a:lnTo>
                  <a:lnTo>
                    <a:pt x="75" y="172"/>
                  </a:lnTo>
                  <a:lnTo>
                    <a:pt x="75" y="173"/>
                  </a:lnTo>
                  <a:lnTo>
                    <a:pt x="72" y="170"/>
                  </a:lnTo>
                  <a:lnTo>
                    <a:pt x="68" y="169"/>
                  </a:lnTo>
                  <a:lnTo>
                    <a:pt x="65" y="169"/>
                  </a:lnTo>
                  <a:lnTo>
                    <a:pt x="65" y="166"/>
                  </a:lnTo>
                  <a:lnTo>
                    <a:pt x="62" y="162"/>
                  </a:lnTo>
                  <a:lnTo>
                    <a:pt x="56" y="162"/>
                  </a:lnTo>
                  <a:lnTo>
                    <a:pt x="56" y="163"/>
                  </a:lnTo>
                  <a:lnTo>
                    <a:pt x="55" y="162"/>
                  </a:lnTo>
                  <a:lnTo>
                    <a:pt x="52" y="162"/>
                  </a:lnTo>
                  <a:lnTo>
                    <a:pt x="52" y="161"/>
                  </a:lnTo>
                  <a:lnTo>
                    <a:pt x="51" y="161"/>
                  </a:lnTo>
                  <a:lnTo>
                    <a:pt x="51" y="158"/>
                  </a:lnTo>
                  <a:lnTo>
                    <a:pt x="50" y="158"/>
                  </a:lnTo>
                  <a:lnTo>
                    <a:pt x="50" y="157"/>
                  </a:lnTo>
                  <a:lnTo>
                    <a:pt x="47" y="153"/>
                  </a:lnTo>
                  <a:lnTo>
                    <a:pt x="46" y="153"/>
                  </a:lnTo>
                  <a:lnTo>
                    <a:pt x="43" y="151"/>
                  </a:lnTo>
                  <a:lnTo>
                    <a:pt x="40" y="150"/>
                  </a:lnTo>
                  <a:lnTo>
                    <a:pt x="40" y="149"/>
                  </a:lnTo>
                  <a:lnTo>
                    <a:pt x="39" y="149"/>
                  </a:lnTo>
                  <a:lnTo>
                    <a:pt x="37" y="147"/>
                  </a:lnTo>
                  <a:lnTo>
                    <a:pt x="34" y="142"/>
                  </a:lnTo>
                  <a:lnTo>
                    <a:pt x="33" y="142"/>
                  </a:lnTo>
                  <a:lnTo>
                    <a:pt x="33" y="138"/>
                  </a:lnTo>
                  <a:lnTo>
                    <a:pt x="32" y="137"/>
                  </a:lnTo>
                  <a:lnTo>
                    <a:pt x="32" y="136"/>
                  </a:lnTo>
                  <a:lnTo>
                    <a:pt x="28" y="136"/>
                  </a:lnTo>
                  <a:lnTo>
                    <a:pt x="27" y="135"/>
                  </a:lnTo>
                  <a:lnTo>
                    <a:pt x="26" y="135"/>
                  </a:lnTo>
                  <a:lnTo>
                    <a:pt x="25" y="133"/>
                  </a:lnTo>
                  <a:lnTo>
                    <a:pt x="25" y="132"/>
                  </a:lnTo>
                  <a:lnTo>
                    <a:pt x="22" y="130"/>
                  </a:lnTo>
                  <a:lnTo>
                    <a:pt x="21" y="130"/>
                  </a:lnTo>
                  <a:lnTo>
                    <a:pt x="21" y="131"/>
                  </a:lnTo>
                  <a:lnTo>
                    <a:pt x="20" y="131"/>
                  </a:lnTo>
                  <a:lnTo>
                    <a:pt x="20" y="130"/>
                  </a:lnTo>
                  <a:lnTo>
                    <a:pt x="18" y="129"/>
                  </a:lnTo>
                  <a:lnTo>
                    <a:pt x="18" y="126"/>
                  </a:lnTo>
                  <a:lnTo>
                    <a:pt x="15" y="125"/>
                  </a:lnTo>
                  <a:lnTo>
                    <a:pt x="14" y="123"/>
                  </a:lnTo>
                  <a:lnTo>
                    <a:pt x="13" y="121"/>
                  </a:lnTo>
                  <a:lnTo>
                    <a:pt x="12" y="121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7"/>
                  </a:lnTo>
                  <a:lnTo>
                    <a:pt x="12" y="117"/>
                  </a:lnTo>
                  <a:lnTo>
                    <a:pt x="9" y="114"/>
                  </a:lnTo>
                  <a:lnTo>
                    <a:pt x="8" y="112"/>
                  </a:lnTo>
                  <a:lnTo>
                    <a:pt x="9" y="111"/>
                  </a:lnTo>
                  <a:lnTo>
                    <a:pt x="9" y="108"/>
                  </a:lnTo>
                  <a:lnTo>
                    <a:pt x="7" y="106"/>
                  </a:lnTo>
                  <a:lnTo>
                    <a:pt x="3" y="107"/>
                  </a:lnTo>
                  <a:lnTo>
                    <a:pt x="0" y="107"/>
                  </a:lnTo>
                  <a:lnTo>
                    <a:pt x="1" y="106"/>
                  </a:lnTo>
                  <a:lnTo>
                    <a:pt x="2" y="104"/>
                  </a:lnTo>
                  <a:lnTo>
                    <a:pt x="3" y="104"/>
                  </a:lnTo>
                  <a:lnTo>
                    <a:pt x="5" y="102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7" y="100"/>
                  </a:lnTo>
                  <a:lnTo>
                    <a:pt x="7" y="99"/>
                  </a:lnTo>
                  <a:lnTo>
                    <a:pt x="8" y="98"/>
                  </a:lnTo>
                  <a:lnTo>
                    <a:pt x="13" y="98"/>
                  </a:lnTo>
                  <a:lnTo>
                    <a:pt x="13" y="99"/>
                  </a:lnTo>
                  <a:lnTo>
                    <a:pt x="15" y="99"/>
                  </a:lnTo>
                  <a:lnTo>
                    <a:pt x="16" y="98"/>
                  </a:lnTo>
                  <a:lnTo>
                    <a:pt x="15" y="96"/>
                  </a:lnTo>
                  <a:lnTo>
                    <a:pt x="14" y="96"/>
                  </a:lnTo>
                  <a:lnTo>
                    <a:pt x="16" y="95"/>
                  </a:lnTo>
                  <a:lnTo>
                    <a:pt x="16" y="94"/>
                  </a:lnTo>
                  <a:lnTo>
                    <a:pt x="15" y="94"/>
                  </a:lnTo>
                  <a:lnTo>
                    <a:pt x="15" y="92"/>
                  </a:lnTo>
                  <a:lnTo>
                    <a:pt x="16" y="92"/>
                  </a:lnTo>
                  <a:lnTo>
                    <a:pt x="18" y="90"/>
                  </a:lnTo>
                  <a:lnTo>
                    <a:pt x="18" y="89"/>
                  </a:lnTo>
                  <a:lnTo>
                    <a:pt x="14" y="89"/>
                  </a:lnTo>
                  <a:lnTo>
                    <a:pt x="14" y="87"/>
                  </a:lnTo>
                  <a:lnTo>
                    <a:pt x="13" y="87"/>
                  </a:lnTo>
                  <a:lnTo>
                    <a:pt x="13" y="86"/>
                  </a:lnTo>
                  <a:lnTo>
                    <a:pt x="14" y="84"/>
                  </a:lnTo>
                  <a:lnTo>
                    <a:pt x="14" y="83"/>
                  </a:lnTo>
                  <a:lnTo>
                    <a:pt x="16" y="81"/>
                  </a:lnTo>
                  <a:lnTo>
                    <a:pt x="15" y="80"/>
                  </a:lnTo>
                  <a:lnTo>
                    <a:pt x="14" y="77"/>
                  </a:lnTo>
                  <a:lnTo>
                    <a:pt x="14" y="74"/>
                  </a:lnTo>
                  <a:lnTo>
                    <a:pt x="15" y="73"/>
                  </a:lnTo>
                  <a:lnTo>
                    <a:pt x="16" y="74"/>
                  </a:lnTo>
                  <a:lnTo>
                    <a:pt x="21" y="71"/>
                  </a:lnTo>
                  <a:lnTo>
                    <a:pt x="22" y="70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4" y="67"/>
                  </a:lnTo>
                  <a:lnTo>
                    <a:pt x="25" y="67"/>
                  </a:lnTo>
                  <a:lnTo>
                    <a:pt x="25" y="64"/>
                  </a:lnTo>
                  <a:lnTo>
                    <a:pt x="24" y="63"/>
                  </a:lnTo>
                  <a:lnTo>
                    <a:pt x="24" y="61"/>
                  </a:lnTo>
                  <a:lnTo>
                    <a:pt x="22" y="59"/>
                  </a:lnTo>
                  <a:lnTo>
                    <a:pt x="20" y="59"/>
                  </a:lnTo>
                  <a:lnTo>
                    <a:pt x="18" y="58"/>
                  </a:lnTo>
                  <a:lnTo>
                    <a:pt x="16" y="58"/>
                  </a:lnTo>
                  <a:lnTo>
                    <a:pt x="14" y="57"/>
                  </a:lnTo>
                  <a:lnTo>
                    <a:pt x="14" y="55"/>
                  </a:lnTo>
                  <a:lnTo>
                    <a:pt x="15" y="56"/>
                  </a:lnTo>
                  <a:lnTo>
                    <a:pt x="16" y="55"/>
                  </a:lnTo>
                  <a:lnTo>
                    <a:pt x="18" y="55"/>
                  </a:lnTo>
                  <a:lnTo>
                    <a:pt x="18" y="53"/>
                  </a:lnTo>
                  <a:lnTo>
                    <a:pt x="19" y="53"/>
                  </a:lnTo>
                  <a:lnTo>
                    <a:pt x="18" y="52"/>
                  </a:lnTo>
                  <a:lnTo>
                    <a:pt x="19" y="52"/>
                  </a:lnTo>
                  <a:lnTo>
                    <a:pt x="20" y="51"/>
                  </a:lnTo>
                  <a:lnTo>
                    <a:pt x="21" y="51"/>
                  </a:lnTo>
                  <a:lnTo>
                    <a:pt x="25" y="52"/>
                  </a:lnTo>
                  <a:lnTo>
                    <a:pt x="26" y="53"/>
                  </a:lnTo>
                  <a:lnTo>
                    <a:pt x="26" y="55"/>
                  </a:lnTo>
                  <a:lnTo>
                    <a:pt x="27" y="56"/>
                  </a:lnTo>
                  <a:lnTo>
                    <a:pt x="31" y="56"/>
                  </a:lnTo>
                  <a:lnTo>
                    <a:pt x="31" y="55"/>
                  </a:lnTo>
                  <a:lnTo>
                    <a:pt x="32" y="53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5"/>
                  </a:lnTo>
                  <a:lnTo>
                    <a:pt x="41" y="55"/>
                  </a:lnTo>
                  <a:lnTo>
                    <a:pt x="41" y="53"/>
                  </a:lnTo>
                  <a:lnTo>
                    <a:pt x="40" y="53"/>
                  </a:lnTo>
                  <a:lnTo>
                    <a:pt x="40" y="46"/>
                  </a:lnTo>
                  <a:lnTo>
                    <a:pt x="39" y="46"/>
                  </a:lnTo>
                  <a:lnTo>
                    <a:pt x="39" y="45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40" y="44"/>
                  </a:lnTo>
                  <a:lnTo>
                    <a:pt x="41" y="43"/>
                  </a:lnTo>
                  <a:lnTo>
                    <a:pt x="41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1" y="38"/>
                  </a:lnTo>
                  <a:lnTo>
                    <a:pt x="44" y="35"/>
                  </a:lnTo>
                  <a:lnTo>
                    <a:pt x="46" y="34"/>
                  </a:lnTo>
                  <a:lnTo>
                    <a:pt x="47" y="34"/>
                  </a:lnTo>
                  <a:lnTo>
                    <a:pt x="50" y="35"/>
                  </a:lnTo>
                  <a:lnTo>
                    <a:pt x="52" y="35"/>
                  </a:lnTo>
                  <a:lnTo>
                    <a:pt x="53" y="37"/>
                  </a:lnTo>
                  <a:lnTo>
                    <a:pt x="58" y="43"/>
                  </a:lnTo>
                  <a:lnTo>
                    <a:pt x="59" y="44"/>
                  </a:lnTo>
                  <a:lnTo>
                    <a:pt x="61" y="44"/>
                  </a:lnTo>
                  <a:lnTo>
                    <a:pt x="62" y="46"/>
                  </a:lnTo>
                  <a:lnTo>
                    <a:pt x="64" y="46"/>
                  </a:lnTo>
                  <a:lnTo>
                    <a:pt x="65" y="47"/>
                  </a:lnTo>
                  <a:lnTo>
                    <a:pt x="66" y="47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0" y="51"/>
                  </a:lnTo>
                  <a:lnTo>
                    <a:pt x="92" y="51"/>
                  </a:lnTo>
                  <a:lnTo>
                    <a:pt x="95" y="50"/>
                  </a:lnTo>
                  <a:lnTo>
                    <a:pt x="103" y="49"/>
                  </a:lnTo>
                  <a:lnTo>
                    <a:pt x="106" y="49"/>
                  </a:lnTo>
                  <a:lnTo>
                    <a:pt x="107" y="50"/>
                  </a:lnTo>
                  <a:lnTo>
                    <a:pt x="109" y="50"/>
                  </a:lnTo>
                  <a:lnTo>
                    <a:pt x="112" y="47"/>
                  </a:lnTo>
                  <a:lnTo>
                    <a:pt x="113" y="47"/>
                  </a:lnTo>
                  <a:lnTo>
                    <a:pt x="114" y="46"/>
                  </a:lnTo>
                  <a:lnTo>
                    <a:pt x="115" y="46"/>
                  </a:lnTo>
                  <a:lnTo>
                    <a:pt x="113" y="45"/>
                  </a:lnTo>
                  <a:lnTo>
                    <a:pt x="112" y="44"/>
                  </a:lnTo>
                  <a:lnTo>
                    <a:pt x="112" y="37"/>
                  </a:lnTo>
                  <a:lnTo>
                    <a:pt x="114" y="37"/>
                  </a:lnTo>
                  <a:lnTo>
                    <a:pt x="115" y="34"/>
                  </a:lnTo>
                  <a:lnTo>
                    <a:pt x="115" y="33"/>
                  </a:lnTo>
                  <a:lnTo>
                    <a:pt x="120" y="32"/>
                  </a:lnTo>
                  <a:lnTo>
                    <a:pt x="124" y="32"/>
                  </a:lnTo>
                  <a:lnTo>
                    <a:pt x="127" y="31"/>
                  </a:lnTo>
                  <a:lnTo>
                    <a:pt x="132" y="32"/>
                  </a:lnTo>
                  <a:lnTo>
                    <a:pt x="134" y="31"/>
                  </a:lnTo>
                  <a:lnTo>
                    <a:pt x="140" y="31"/>
                  </a:lnTo>
                  <a:lnTo>
                    <a:pt x="143" y="28"/>
                  </a:lnTo>
                  <a:lnTo>
                    <a:pt x="143" y="27"/>
                  </a:lnTo>
                  <a:lnTo>
                    <a:pt x="144" y="26"/>
                  </a:lnTo>
                  <a:lnTo>
                    <a:pt x="144" y="22"/>
                  </a:lnTo>
                  <a:lnTo>
                    <a:pt x="145" y="22"/>
                  </a:lnTo>
                  <a:lnTo>
                    <a:pt x="149" y="21"/>
                  </a:lnTo>
                  <a:lnTo>
                    <a:pt x="150" y="21"/>
                  </a:lnTo>
                  <a:lnTo>
                    <a:pt x="150" y="22"/>
                  </a:lnTo>
                  <a:lnTo>
                    <a:pt x="151" y="24"/>
                  </a:lnTo>
                  <a:lnTo>
                    <a:pt x="153" y="22"/>
                  </a:lnTo>
                  <a:lnTo>
                    <a:pt x="155" y="24"/>
                  </a:lnTo>
                  <a:lnTo>
                    <a:pt x="155" y="26"/>
                  </a:lnTo>
                  <a:lnTo>
                    <a:pt x="158" y="26"/>
                  </a:lnTo>
                  <a:lnTo>
                    <a:pt x="161" y="28"/>
                  </a:lnTo>
                  <a:lnTo>
                    <a:pt x="162" y="27"/>
                  </a:lnTo>
                  <a:lnTo>
                    <a:pt x="164" y="26"/>
                  </a:lnTo>
                  <a:lnTo>
                    <a:pt x="164" y="25"/>
                  </a:lnTo>
                  <a:lnTo>
                    <a:pt x="167" y="25"/>
                  </a:lnTo>
                  <a:lnTo>
                    <a:pt x="168" y="24"/>
                  </a:lnTo>
                  <a:lnTo>
                    <a:pt x="169" y="24"/>
                  </a:lnTo>
                  <a:lnTo>
                    <a:pt x="169" y="22"/>
                  </a:lnTo>
                  <a:lnTo>
                    <a:pt x="170" y="21"/>
                  </a:lnTo>
                  <a:lnTo>
                    <a:pt x="170" y="20"/>
                  </a:lnTo>
                  <a:lnTo>
                    <a:pt x="173" y="20"/>
                  </a:lnTo>
                  <a:lnTo>
                    <a:pt x="174" y="19"/>
                  </a:lnTo>
                  <a:lnTo>
                    <a:pt x="175" y="19"/>
                  </a:lnTo>
                  <a:lnTo>
                    <a:pt x="176" y="20"/>
                  </a:lnTo>
                  <a:lnTo>
                    <a:pt x="180" y="16"/>
                  </a:lnTo>
                  <a:lnTo>
                    <a:pt x="181" y="14"/>
                  </a:lnTo>
                  <a:lnTo>
                    <a:pt x="182" y="9"/>
                  </a:lnTo>
                  <a:lnTo>
                    <a:pt x="182" y="8"/>
                  </a:lnTo>
                  <a:lnTo>
                    <a:pt x="183" y="8"/>
                  </a:lnTo>
                  <a:lnTo>
                    <a:pt x="186" y="6"/>
                  </a:lnTo>
                  <a:lnTo>
                    <a:pt x="186" y="4"/>
                  </a:lnTo>
                  <a:lnTo>
                    <a:pt x="184" y="3"/>
                  </a:lnTo>
                  <a:lnTo>
                    <a:pt x="186" y="2"/>
                  </a:lnTo>
                  <a:lnTo>
                    <a:pt x="189" y="2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9DE9CBB3-2EA9-416F-BEA1-B64A36DBC1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6405" y="3762285"/>
              <a:ext cx="436023" cy="449273"/>
            </a:xfrm>
            <a:custGeom>
              <a:avLst/>
              <a:gdLst/>
              <a:ahLst/>
              <a:cxnLst>
                <a:cxn ang="0">
                  <a:pos x="191" y="339"/>
                </a:cxn>
                <a:cxn ang="0">
                  <a:pos x="268" y="351"/>
                </a:cxn>
                <a:cxn ang="0">
                  <a:pos x="208" y="357"/>
                </a:cxn>
                <a:cxn ang="0">
                  <a:pos x="318" y="326"/>
                </a:cxn>
                <a:cxn ang="0">
                  <a:pos x="139" y="292"/>
                </a:cxn>
                <a:cxn ang="0">
                  <a:pos x="348" y="313"/>
                </a:cxn>
                <a:cxn ang="0">
                  <a:pos x="329" y="289"/>
                </a:cxn>
                <a:cxn ang="0">
                  <a:pos x="346" y="282"/>
                </a:cxn>
                <a:cxn ang="0">
                  <a:pos x="200" y="274"/>
                </a:cxn>
                <a:cxn ang="0">
                  <a:pos x="211" y="270"/>
                </a:cxn>
                <a:cxn ang="0">
                  <a:pos x="270" y="264"/>
                </a:cxn>
                <a:cxn ang="0">
                  <a:pos x="306" y="255"/>
                </a:cxn>
                <a:cxn ang="0">
                  <a:pos x="232" y="255"/>
                </a:cxn>
                <a:cxn ang="0">
                  <a:pos x="204" y="252"/>
                </a:cxn>
                <a:cxn ang="0">
                  <a:pos x="203" y="238"/>
                </a:cxn>
                <a:cxn ang="0">
                  <a:pos x="162" y="231"/>
                </a:cxn>
                <a:cxn ang="0">
                  <a:pos x="232" y="226"/>
                </a:cxn>
                <a:cxn ang="0">
                  <a:pos x="309" y="219"/>
                </a:cxn>
                <a:cxn ang="0">
                  <a:pos x="50" y="222"/>
                </a:cxn>
                <a:cxn ang="0">
                  <a:pos x="216" y="213"/>
                </a:cxn>
                <a:cxn ang="0">
                  <a:pos x="45" y="185"/>
                </a:cxn>
                <a:cxn ang="0">
                  <a:pos x="38" y="186"/>
                </a:cxn>
                <a:cxn ang="0">
                  <a:pos x="266" y="195"/>
                </a:cxn>
                <a:cxn ang="0">
                  <a:pos x="54" y="172"/>
                </a:cxn>
                <a:cxn ang="0">
                  <a:pos x="141" y="159"/>
                </a:cxn>
                <a:cxn ang="0">
                  <a:pos x="160" y="154"/>
                </a:cxn>
                <a:cxn ang="0">
                  <a:pos x="206" y="208"/>
                </a:cxn>
                <a:cxn ang="0">
                  <a:pos x="161" y="171"/>
                </a:cxn>
                <a:cxn ang="0">
                  <a:pos x="161" y="140"/>
                </a:cxn>
                <a:cxn ang="0">
                  <a:pos x="282" y="133"/>
                </a:cxn>
                <a:cxn ang="0">
                  <a:pos x="280" y="141"/>
                </a:cxn>
                <a:cxn ang="0">
                  <a:pos x="12" y="109"/>
                </a:cxn>
                <a:cxn ang="0">
                  <a:pos x="6" y="108"/>
                </a:cxn>
                <a:cxn ang="0">
                  <a:pos x="229" y="98"/>
                </a:cxn>
                <a:cxn ang="0">
                  <a:pos x="208" y="63"/>
                </a:cxn>
                <a:cxn ang="0">
                  <a:pos x="284" y="41"/>
                </a:cxn>
                <a:cxn ang="0">
                  <a:pos x="225" y="44"/>
                </a:cxn>
                <a:cxn ang="0">
                  <a:pos x="173" y="62"/>
                </a:cxn>
                <a:cxn ang="0">
                  <a:pos x="170" y="79"/>
                </a:cxn>
                <a:cxn ang="0">
                  <a:pos x="156" y="85"/>
                </a:cxn>
                <a:cxn ang="0">
                  <a:pos x="137" y="62"/>
                </a:cxn>
                <a:cxn ang="0">
                  <a:pos x="138" y="120"/>
                </a:cxn>
                <a:cxn ang="0">
                  <a:pos x="136" y="143"/>
                </a:cxn>
                <a:cxn ang="0">
                  <a:pos x="124" y="160"/>
                </a:cxn>
                <a:cxn ang="0">
                  <a:pos x="167" y="182"/>
                </a:cxn>
                <a:cxn ang="0">
                  <a:pos x="180" y="217"/>
                </a:cxn>
                <a:cxn ang="0">
                  <a:pos x="149" y="222"/>
                </a:cxn>
                <a:cxn ang="0">
                  <a:pos x="147" y="240"/>
                </a:cxn>
                <a:cxn ang="0">
                  <a:pos x="143" y="265"/>
                </a:cxn>
                <a:cxn ang="0">
                  <a:pos x="124" y="272"/>
                </a:cxn>
                <a:cxn ang="0">
                  <a:pos x="99" y="258"/>
                </a:cxn>
                <a:cxn ang="0">
                  <a:pos x="67" y="216"/>
                </a:cxn>
                <a:cxn ang="0">
                  <a:pos x="139" y="209"/>
                </a:cxn>
                <a:cxn ang="0">
                  <a:pos x="129" y="189"/>
                </a:cxn>
                <a:cxn ang="0">
                  <a:pos x="89" y="186"/>
                </a:cxn>
                <a:cxn ang="0">
                  <a:pos x="58" y="174"/>
                </a:cxn>
                <a:cxn ang="0">
                  <a:pos x="61" y="149"/>
                </a:cxn>
                <a:cxn ang="0">
                  <a:pos x="25" y="129"/>
                </a:cxn>
                <a:cxn ang="0">
                  <a:pos x="43" y="92"/>
                </a:cxn>
                <a:cxn ang="0">
                  <a:pos x="94" y="40"/>
                </a:cxn>
                <a:cxn ang="0">
                  <a:pos x="155" y="20"/>
                </a:cxn>
                <a:cxn ang="0">
                  <a:pos x="213" y="19"/>
                </a:cxn>
                <a:cxn ang="0">
                  <a:pos x="275" y="12"/>
                </a:cxn>
              </a:cxnLst>
              <a:rect l="0" t="0" r="r" b="b"/>
              <a:pathLst>
                <a:path w="362" h="373">
                  <a:moveTo>
                    <a:pt x="187" y="369"/>
                  </a:moveTo>
                  <a:lnTo>
                    <a:pt x="188" y="369"/>
                  </a:lnTo>
                  <a:lnTo>
                    <a:pt x="189" y="370"/>
                  </a:lnTo>
                  <a:lnTo>
                    <a:pt x="188" y="370"/>
                  </a:lnTo>
                  <a:lnTo>
                    <a:pt x="188" y="372"/>
                  </a:lnTo>
                  <a:lnTo>
                    <a:pt x="189" y="372"/>
                  </a:lnTo>
                  <a:lnTo>
                    <a:pt x="189" y="373"/>
                  </a:lnTo>
                  <a:lnTo>
                    <a:pt x="188" y="373"/>
                  </a:lnTo>
                  <a:lnTo>
                    <a:pt x="186" y="370"/>
                  </a:lnTo>
                  <a:lnTo>
                    <a:pt x="187" y="370"/>
                  </a:lnTo>
                  <a:lnTo>
                    <a:pt x="187" y="369"/>
                  </a:lnTo>
                  <a:close/>
                  <a:moveTo>
                    <a:pt x="280" y="346"/>
                  </a:moveTo>
                  <a:lnTo>
                    <a:pt x="281" y="346"/>
                  </a:lnTo>
                  <a:lnTo>
                    <a:pt x="281" y="348"/>
                  </a:lnTo>
                  <a:lnTo>
                    <a:pt x="280" y="348"/>
                  </a:lnTo>
                  <a:lnTo>
                    <a:pt x="280" y="346"/>
                  </a:lnTo>
                  <a:close/>
                  <a:moveTo>
                    <a:pt x="309" y="341"/>
                  </a:moveTo>
                  <a:lnTo>
                    <a:pt x="310" y="341"/>
                  </a:lnTo>
                  <a:lnTo>
                    <a:pt x="310" y="343"/>
                  </a:lnTo>
                  <a:lnTo>
                    <a:pt x="307" y="343"/>
                  </a:lnTo>
                  <a:lnTo>
                    <a:pt x="307" y="344"/>
                  </a:lnTo>
                  <a:lnTo>
                    <a:pt x="306" y="344"/>
                  </a:lnTo>
                  <a:lnTo>
                    <a:pt x="305" y="345"/>
                  </a:lnTo>
                  <a:lnTo>
                    <a:pt x="304" y="344"/>
                  </a:lnTo>
                  <a:lnTo>
                    <a:pt x="304" y="343"/>
                  </a:lnTo>
                  <a:lnTo>
                    <a:pt x="305" y="342"/>
                  </a:lnTo>
                  <a:lnTo>
                    <a:pt x="307" y="342"/>
                  </a:lnTo>
                  <a:lnTo>
                    <a:pt x="309" y="341"/>
                  </a:lnTo>
                  <a:close/>
                  <a:moveTo>
                    <a:pt x="173" y="327"/>
                  </a:moveTo>
                  <a:lnTo>
                    <a:pt x="174" y="327"/>
                  </a:lnTo>
                  <a:lnTo>
                    <a:pt x="174" y="333"/>
                  </a:lnTo>
                  <a:lnTo>
                    <a:pt x="176" y="336"/>
                  </a:lnTo>
                  <a:lnTo>
                    <a:pt x="186" y="336"/>
                  </a:lnTo>
                  <a:lnTo>
                    <a:pt x="186" y="335"/>
                  </a:lnTo>
                  <a:lnTo>
                    <a:pt x="187" y="335"/>
                  </a:lnTo>
                  <a:lnTo>
                    <a:pt x="187" y="332"/>
                  </a:lnTo>
                  <a:lnTo>
                    <a:pt x="192" y="332"/>
                  </a:lnTo>
                  <a:lnTo>
                    <a:pt x="192" y="337"/>
                  </a:lnTo>
                  <a:lnTo>
                    <a:pt x="187" y="337"/>
                  </a:lnTo>
                  <a:lnTo>
                    <a:pt x="187" y="338"/>
                  </a:lnTo>
                  <a:lnTo>
                    <a:pt x="189" y="338"/>
                  </a:lnTo>
                  <a:lnTo>
                    <a:pt x="191" y="339"/>
                  </a:lnTo>
                  <a:lnTo>
                    <a:pt x="193" y="339"/>
                  </a:lnTo>
                  <a:lnTo>
                    <a:pt x="194" y="338"/>
                  </a:lnTo>
                  <a:lnTo>
                    <a:pt x="194" y="344"/>
                  </a:lnTo>
                  <a:lnTo>
                    <a:pt x="197" y="344"/>
                  </a:lnTo>
                  <a:lnTo>
                    <a:pt x="198" y="345"/>
                  </a:lnTo>
                  <a:lnTo>
                    <a:pt x="201" y="344"/>
                  </a:lnTo>
                  <a:lnTo>
                    <a:pt x="204" y="344"/>
                  </a:lnTo>
                  <a:lnTo>
                    <a:pt x="207" y="343"/>
                  </a:lnTo>
                  <a:lnTo>
                    <a:pt x="208" y="343"/>
                  </a:lnTo>
                  <a:lnTo>
                    <a:pt x="211" y="342"/>
                  </a:lnTo>
                  <a:lnTo>
                    <a:pt x="212" y="341"/>
                  </a:lnTo>
                  <a:lnTo>
                    <a:pt x="214" y="341"/>
                  </a:lnTo>
                  <a:lnTo>
                    <a:pt x="218" y="342"/>
                  </a:lnTo>
                  <a:lnTo>
                    <a:pt x="220" y="342"/>
                  </a:lnTo>
                  <a:lnTo>
                    <a:pt x="222" y="341"/>
                  </a:lnTo>
                  <a:lnTo>
                    <a:pt x="224" y="342"/>
                  </a:lnTo>
                  <a:lnTo>
                    <a:pt x="224" y="341"/>
                  </a:lnTo>
                  <a:lnTo>
                    <a:pt x="226" y="342"/>
                  </a:lnTo>
                  <a:lnTo>
                    <a:pt x="228" y="342"/>
                  </a:lnTo>
                  <a:lnTo>
                    <a:pt x="228" y="344"/>
                  </a:lnTo>
                  <a:lnTo>
                    <a:pt x="229" y="345"/>
                  </a:lnTo>
                  <a:lnTo>
                    <a:pt x="242" y="345"/>
                  </a:lnTo>
                  <a:lnTo>
                    <a:pt x="242" y="346"/>
                  </a:lnTo>
                  <a:lnTo>
                    <a:pt x="243" y="346"/>
                  </a:lnTo>
                  <a:lnTo>
                    <a:pt x="243" y="348"/>
                  </a:lnTo>
                  <a:lnTo>
                    <a:pt x="247" y="348"/>
                  </a:lnTo>
                  <a:lnTo>
                    <a:pt x="253" y="345"/>
                  </a:lnTo>
                  <a:lnTo>
                    <a:pt x="259" y="345"/>
                  </a:lnTo>
                  <a:lnTo>
                    <a:pt x="256" y="348"/>
                  </a:lnTo>
                  <a:lnTo>
                    <a:pt x="256" y="349"/>
                  </a:lnTo>
                  <a:lnTo>
                    <a:pt x="257" y="350"/>
                  </a:lnTo>
                  <a:lnTo>
                    <a:pt x="256" y="350"/>
                  </a:lnTo>
                  <a:lnTo>
                    <a:pt x="256" y="356"/>
                  </a:lnTo>
                  <a:lnTo>
                    <a:pt x="259" y="356"/>
                  </a:lnTo>
                  <a:lnTo>
                    <a:pt x="259" y="357"/>
                  </a:lnTo>
                  <a:lnTo>
                    <a:pt x="260" y="357"/>
                  </a:lnTo>
                  <a:lnTo>
                    <a:pt x="261" y="356"/>
                  </a:lnTo>
                  <a:lnTo>
                    <a:pt x="261" y="355"/>
                  </a:lnTo>
                  <a:lnTo>
                    <a:pt x="263" y="355"/>
                  </a:lnTo>
                  <a:lnTo>
                    <a:pt x="263" y="354"/>
                  </a:lnTo>
                  <a:lnTo>
                    <a:pt x="266" y="354"/>
                  </a:lnTo>
                  <a:lnTo>
                    <a:pt x="268" y="351"/>
                  </a:lnTo>
                  <a:lnTo>
                    <a:pt x="273" y="351"/>
                  </a:lnTo>
                  <a:lnTo>
                    <a:pt x="273" y="352"/>
                  </a:lnTo>
                  <a:lnTo>
                    <a:pt x="275" y="352"/>
                  </a:lnTo>
                  <a:lnTo>
                    <a:pt x="278" y="350"/>
                  </a:lnTo>
                  <a:lnTo>
                    <a:pt x="278" y="349"/>
                  </a:lnTo>
                  <a:lnTo>
                    <a:pt x="279" y="348"/>
                  </a:lnTo>
                  <a:lnTo>
                    <a:pt x="280" y="348"/>
                  </a:lnTo>
                  <a:lnTo>
                    <a:pt x="280" y="349"/>
                  </a:lnTo>
                  <a:lnTo>
                    <a:pt x="279" y="350"/>
                  </a:lnTo>
                  <a:lnTo>
                    <a:pt x="280" y="352"/>
                  </a:lnTo>
                  <a:lnTo>
                    <a:pt x="280" y="354"/>
                  </a:lnTo>
                  <a:lnTo>
                    <a:pt x="281" y="352"/>
                  </a:lnTo>
                  <a:lnTo>
                    <a:pt x="281" y="354"/>
                  </a:lnTo>
                  <a:lnTo>
                    <a:pt x="280" y="355"/>
                  </a:lnTo>
                  <a:lnTo>
                    <a:pt x="280" y="357"/>
                  </a:lnTo>
                  <a:lnTo>
                    <a:pt x="279" y="358"/>
                  </a:lnTo>
                  <a:lnTo>
                    <a:pt x="279" y="360"/>
                  </a:lnTo>
                  <a:lnTo>
                    <a:pt x="276" y="362"/>
                  </a:lnTo>
                  <a:lnTo>
                    <a:pt x="274" y="363"/>
                  </a:lnTo>
                  <a:lnTo>
                    <a:pt x="273" y="363"/>
                  </a:lnTo>
                  <a:lnTo>
                    <a:pt x="272" y="362"/>
                  </a:lnTo>
                  <a:lnTo>
                    <a:pt x="269" y="362"/>
                  </a:lnTo>
                  <a:lnTo>
                    <a:pt x="268" y="361"/>
                  </a:lnTo>
                  <a:lnTo>
                    <a:pt x="265" y="361"/>
                  </a:lnTo>
                  <a:lnTo>
                    <a:pt x="263" y="362"/>
                  </a:lnTo>
                  <a:lnTo>
                    <a:pt x="251" y="362"/>
                  </a:lnTo>
                  <a:lnTo>
                    <a:pt x="248" y="363"/>
                  </a:lnTo>
                  <a:lnTo>
                    <a:pt x="238" y="363"/>
                  </a:lnTo>
                  <a:lnTo>
                    <a:pt x="238" y="364"/>
                  </a:lnTo>
                  <a:lnTo>
                    <a:pt x="237" y="364"/>
                  </a:lnTo>
                  <a:lnTo>
                    <a:pt x="235" y="366"/>
                  </a:lnTo>
                  <a:lnTo>
                    <a:pt x="228" y="366"/>
                  </a:lnTo>
                  <a:lnTo>
                    <a:pt x="226" y="367"/>
                  </a:lnTo>
                  <a:lnTo>
                    <a:pt x="226" y="366"/>
                  </a:lnTo>
                  <a:lnTo>
                    <a:pt x="225" y="366"/>
                  </a:lnTo>
                  <a:lnTo>
                    <a:pt x="214" y="367"/>
                  </a:lnTo>
                  <a:lnTo>
                    <a:pt x="214" y="366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4" y="358"/>
                  </a:lnTo>
                  <a:lnTo>
                    <a:pt x="210" y="358"/>
                  </a:lnTo>
                  <a:lnTo>
                    <a:pt x="208" y="357"/>
                  </a:lnTo>
                  <a:lnTo>
                    <a:pt x="207" y="357"/>
                  </a:lnTo>
                  <a:lnTo>
                    <a:pt x="206" y="356"/>
                  </a:lnTo>
                  <a:lnTo>
                    <a:pt x="205" y="356"/>
                  </a:lnTo>
                  <a:lnTo>
                    <a:pt x="205" y="355"/>
                  </a:lnTo>
                  <a:lnTo>
                    <a:pt x="203" y="355"/>
                  </a:lnTo>
                  <a:lnTo>
                    <a:pt x="200" y="354"/>
                  </a:lnTo>
                  <a:lnTo>
                    <a:pt x="193" y="354"/>
                  </a:lnTo>
                  <a:lnTo>
                    <a:pt x="193" y="352"/>
                  </a:lnTo>
                  <a:lnTo>
                    <a:pt x="187" y="352"/>
                  </a:lnTo>
                  <a:lnTo>
                    <a:pt x="186" y="354"/>
                  </a:lnTo>
                  <a:lnTo>
                    <a:pt x="183" y="351"/>
                  </a:lnTo>
                  <a:lnTo>
                    <a:pt x="178" y="351"/>
                  </a:lnTo>
                  <a:lnTo>
                    <a:pt x="176" y="350"/>
                  </a:lnTo>
                  <a:lnTo>
                    <a:pt x="175" y="350"/>
                  </a:lnTo>
                  <a:lnTo>
                    <a:pt x="174" y="351"/>
                  </a:lnTo>
                  <a:lnTo>
                    <a:pt x="167" y="351"/>
                  </a:lnTo>
                  <a:lnTo>
                    <a:pt x="166" y="350"/>
                  </a:lnTo>
                  <a:lnTo>
                    <a:pt x="166" y="349"/>
                  </a:lnTo>
                  <a:lnTo>
                    <a:pt x="164" y="349"/>
                  </a:lnTo>
                  <a:lnTo>
                    <a:pt x="163" y="348"/>
                  </a:lnTo>
                  <a:lnTo>
                    <a:pt x="163" y="346"/>
                  </a:lnTo>
                  <a:lnTo>
                    <a:pt x="164" y="346"/>
                  </a:lnTo>
                  <a:lnTo>
                    <a:pt x="164" y="343"/>
                  </a:lnTo>
                  <a:lnTo>
                    <a:pt x="166" y="342"/>
                  </a:lnTo>
                  <a:lnTo>
                    <a:pt x="166" y="339"/>
                  </a:lnTo>
                  <a:lnTo>
                    <a:pt x="164" y="339"/>
                  </a:lnTo>
                  <a:lnTo>
                    <a:pt x="166" y="338"/>
                  </a:lnTo>
                  <a:lnTo>
                    <a:pt x="166" y="333"/>
                  </a:lnTo>
                  <a:lnTo>
                    <a:pt x="167" y="332"/>
                  </a:lnTo>
                  <a:lnTo>
                    <a:pt x="167" y="336"/>
                  </a:lnTo>
                  <a:lnTo>
                    <a:pt x="168" y="336"/>
                  </a:lnTo>
                  <a:lnTo>
                    <a:pt x="168" y="337"/>
                  </a:lnTo>
                  <a:lnTo>
                    <a:pt x="172" y="337"/>
                  </a:lnTo>
                  <a:lnTo>
                    <a:pt x="172" y="336"/>
                  </a:lnTo>
                  <a:lnTo>
                    <a:pt x="173" y="335"/>
                  </a:lnTo>
                  <a:lnTo>
                    <a:pt x="172" y="333"/>
                  </a:lnTo>
                  <a:lnTo>
                    <a:pt x="172" y="329"/>
                  </a:lnTo>
                  <a:lnTo>
                    <a:pt x="173" y="327"/>
                  </a:lnTo>
                  <a:close/>
                  <a:moveTo>
                    <a:pt x="318" y="320"/>
                  </a:moveTo>
                  <a:lnTo>
                    <a:pt x="319" y="320"/>
                  </a:lnTo>
                  <a:lnTo>
                    <a:pt x="319" y="326"/>
                  </a:lnTo>
                  <a:lnTo>
                    <a:pt x="318" y="326"/>
                  </a:lnTo>
                  <a:lnTo>
                    <a:pt x="318" y="329"/>
                  </a:lnTo>
                  <a:lnTo>
                    <a:pt x="317" y="329"/>
                  </a:lnTo>
                  <a:lnTo>
                    <a:pt x="317" y="331"/>
                  </a:lnTo>
                  <a:lnTo>
                    <a:pt x="318" y="332"/>
                  </a:lnTo>
                  <a:lnTo>
                    <a:pt x="319" y="335"/>
                  </a:lnTo>
                  <a:lnTo>
                    <a:pt x="319" y="337"/>
                  </a:lnTo>
                  <a:lnTo>
                    <a:pt x="321" y="337"/>
                  </a:lnTo>
                  <a:lnTo>
                    <a:pt x="318" y="339"/>
                  </a:lnTo>
                  <a:lnTo>
                    <a:pt x="317" y="339"/>
                  </a:lnTo>
                  <a:lnTo>
                    <a:pt x="317" y="342"/>
                  </a:lnTo>
                  <a:lnTo>
                    <a:pt x="316" y="342"/>
                  </a:lnTo>
                  <a:lnTo>
                    <a:pt x="316" y="341"/>
                  </a:lnTo>
                  <a:lnTo>
                    <a:pt x="315" y="341"/>
                  </a:lnTo>
                  <a:lnTo>
                    <a:pt x="315" y="333"/>
                  </a:lnTo>
                  <a:lnTo>
                    <a:pt x="313" y="333"/>
                  </a:lnTo>
                  <a:lnTo>
                    <a:pt x="313" y="330"/>
                  </a:lnTo>
                  <a:lnTo>
                    <a:pt x="315" y="330"/>
                  </a:lnTo>
                  <a:lnTo>
                    <a:pt x="316" y="329"/>
                  </a:lnTo>
                  <a:lnTo>
                    <a:pt x="316" y="327"/>
                  </a:lnTo>
                  <a:lnTo>
                    <a:pt x="317" y="326"/>
                  </a:lnTo>
                  <a:lnTo>
                    <a:pt x="317" y="321"/>
                  </a:lnTo>
                  <a:lnTo>
                    <a:pt x="318" y="321"/>
                  </a:lnTo>
                  <a:lnTo>
                    <a:pt x="318" y="320"/>
                  </a:lnTo>
                  <a:close/>
                  <a:moveTo>
                    <a:pt x="152" y="317"/>
                  </a:moveTo>
                  <a:lnTo>
                    <a:pt x="154" y="317"/>
                  </a:lnTo>
                  <a:lnTo>
                    <a:pt x="155" y="318"/>
                  </a:lnTo>
                  <a:lnTo>
                    <a:pt x="155" y="319"/>
                  </a:lnTo>
                  <a:lnTo>
                    <a:pt x="154" y="319"/>
                  </a:lnTo>
                  <a:lnTo>
                    <a:pt x="154" y="318"/>
                  </a:lnTo>
                  <a:lnTo>
                    <a:pt x="152" y="317"/>
                  </a:lnTo>
                  <a:close/>
                  <a:moveTo>
                    <a:pt x="332" y="299"/>
                  </a:moveTo>
                  <a:lnTo>
                    <a:pt x="336" y="299"/>
                  </a:lnTo>
                  <a:lnTo>
                    <a:pt x="336" y="300"/>
                  </a:lnTo>
                  <a:lnTo>
                    <a:pt x="332" y="300"/>
                  </a:lnTo>
                  <a:lnTo>
                    <a:pt x="332" y="299"/>
                  </a:lnTo>
                  <a:close/>
                  <a:moveTo>
                    <a:pt x="257" y="290"/>
                  </a:moveTo>
                  <a:lnTo>
                    <a:pt x="260" y="290"/>
                  </a:lnTo>
                  <a:lnTo>
                    <a:pt x="262" y="293"/>
                  </a:lnTo>
                  <a:lnTo>
                    <a:pt x="257" y="293"/>
                  </a:lnTo>
                  <a:lnTo>
                    <a:pt x="257" y="290"/>
                  </a:lnTo>
                  <a:close/>
                  <a:moveTo>
                    <a:pt x="139" y="290"/>
                  </a:moveTo>
                  <a:lnTo>
                    <a:pt x="139" y="292"/>
                  </a:lnTo>
                  <a:lnTo>
                    <a:pt x="142" y="294"/>
                  </a:lnTo>
                  <a:lnTo>
                    <a:pt x="142" y="295"/>
                  </a:lnTo>
                  <a:lnTo>
                    <a:pt x="144" y="298"/>
                  </a:lnTo>
                  <a:lnTo>
                    <a:pt x="145" y="298"/>
                  </a:lnTo>
                  <a:lnTo>
                    <a:pt x="145" y="299"/>
                  </a:lnTo>
                  <a:lnTo>
                    <a:pt x="144" y="300"/>
                  </a:lnTo>
                  <a:lnTo>
                    <a:pt x="144" y="301"/>
                  </a:lnTo>
                  <a:lnTo>
                    <a:pt x="143" y="303"/>
                  </a:lnTo>
                  <a:lnTo>
                    <a:pt x="141" y="303"/>
                  </a:lnTo>
                  <a:lnTo>
                    <a:pt x="139" y="302"/>
                  </a:lnTo>
                  <a:lnTo>
                    <a:pt x="138" y="302"/>
                  </a:lnTo>
                  <a:lnTo>
                    <a:pt x="138" y="301"/>
                  </a:lnTo>
                  <a:lnTo>
                    <a:pt x="137" y="300"/>
                  </a:lnTo>
                  <a:lnTo>
                    <a:pt x="138" y="298"/>
                  </a:lnTo>
                  <a:lnTo>
                    <a:pt x="138" y="296"/>
                  </a:lnTo>
                  <a:lnTo>
                    <a:pt x="137" y="295"/>
                  </a:lnTo>
                  <a:lnTo>
                    <a:pt x="137" y="294"/>
                  </a:lnTo>
                  <a:lnTo>
                    <a:pt x="138" y="292"/>
                  </a:lnTo>
                  <a:lnTo>
                    <a:pt x="139" y="290"/>
                  </a:lnTo>
                  <a:close/>
                  <a:moveTo>
                    <a:pt x="361" y="288"/>
                  </a:moveTo>
                  <a:lnTo>
                    <a:pt x="362" y="288"/>
                  </a:lnTo>
                  <a:lnTo>
                    <a:pt x="362" y="292"/>
                  </a:lnTo>
                  <a:lnTo>
                    <a:pt x="361" y="293"/>
                  </a:lnTo>
                  <a:lnTo>
                    <a:pt x="361" y="295"/>
                  </a:lnTo>
                  <a:lnTo>
                    <a:pt x="360" y="296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9" y="300"/>
                  </a:lnTo>
                  <a:lnTo>
                    <a:pt x="357" y="301"/>
                  </a:lnTo>
                  <a:lnTo>
                    <a:pt x="356" y="301"/>
                  </a:lnTo>
                  <a:lnTo>
                    <a:pt x="356" y="302"/>
                  </a:lnTo>
                  <a:lnTo>
                    <a:pt x="355" y="305"/>
                  </a:lnTo>
                  <a:lnTo>
                    <a:pt x="355" y="306"/>
                  </a:lnTo>
                  <a:lnTo>
                    <a:pt x="356" y="306"/>
                  </a:lnTo>
                  <a:lnTo>
                    <a:pt x="356" y="307"/>
                  </a:lnTo>
                  <a:lnTo>
                    <a:pt x="355" y="307"/>
                  </a:lnTo>
                  <a:lnTo>
                    <a:pt x="356" y="308"/>
                  </a:lnTo>
                  <a:lnTo>
                    <a:pt x="354" y="307"/>
                  </a:lnTo>
                  <a:lnTo>
                    <a:pt x="353" y="307"/>
                  </a:lnTo>
                  <a:lnTo>
                    <a:pt x="350" y="309"/>
                  </a:lnTo>
                  <a:lnTo>
                    <a:pt x="349" y="309"/>
                  </a:lnTo>
                  <a:lnTo>
                    <a:pt x="348" y="313"/>
                  </a:lnTo>
                  <a:lnTo>
                    <a:pt x="346" y="315"/>
                  </a:lnTo>
                  <a:lnTo>
                    <a:pt x="343" y="317"/>
                  </a:lnTo>
                  <a:lnTo>
                    <a:pt x="341" y="315"/>
                  </a:lnTo>
                  <a:lnTo>
                    <a:pt x="340" y="314"/>
                  </a:lnTo>
                  <a:lnTo>
                    <a:pt x="341" y="313"/>
                  </a:lnTo>
                  <a:lnTo>
                    <a:pt x="342" y="309"/>
                  </a:lnTo>
                  <a:lnTo>
                    <a:pt x="342" y="306"/>
                  </a:lnTo>
                  <a:lnTo>
                    <a:pt x="341" y="306"/>
                  </a:lnTo>
                  <a:lnTo>
                    <a:pt x="340" y="305"/>
                  </a:lnTo>
                  <a:lnTo>
                    <a:pt x="341" y="303"/>
                  </a:lnTo>
                  <a:lnTo>
                    <a:pt x="338" y="303"/>
                  </a:lnTo>
                  <a:lnTo>
                    <a:pt x="341" y="301"/>
                  </a:lnTo>
                  <a:lnTo>
                    <a:pt x="343" y="301"/>
                  </a:lnTo>
                  <a:lnTo>
                    <a:pt x="342" y="300"/>
                  </a:lnTo>
                  <a:lnTo>
                    <a:pt x="343" y="300"/>
                  </a:lnTo>
                  <a:lnTo>
                    <a:pt x="343" y="298"/>
                  </a:lnTo>
                  <a:lnTo>
                    <a:pt x="344" y="298"/>
                  </a:lnTo>
                  <a:lnTo>
                    <a:pt x="344" y="296"/>
                  </a:lnTo>
                  <a:lnTo>
                    <a:pt x="346" y="296"/>
                  </a:lnTo>
                  <a:lnTo>
                    <a:pt x="347" y="294"/>
                  </a:lnTo>
                  <a:lnTo>
                    <a:pt x="348" y="294"/>
                  </a:lnTo>
                  <a:lnTo>
                    <a:pt x="355" y="290"/>
                  </a:lnTo>
                  <a:lnTo>
                    <a:pt x="356" y="289"/>
                  </a:lnTo>
                  <a:lnTo>
                    <a:pt x="360" y="289"/>
                  </a:lnTo>
                  <a:lnTo>
                    <a:pt x="361" y="288"/>
                  </a:lnTo>
                  <a:close/>
                  <a:moveTo>
                    <a:pt x="243" y="287"/>
                  </a:moveTo>
                  <a:lnTo>
                    <a:pt x="247" y="290"/>
                  </a:lnTo>
                  <a:lnTo>
                    <a:pt x="247" y="292"/>
                  </a:lnTo>
                  <a:lnTo>
                    <a:pt x="244" y="294"/>
                  </a:lnTo>
                  <a:lnTo>
                    <a:pt x="242" y="293"/>
                  </a:lnTo>
                  <a:lnTo>
                    <a:pt x="243" y="293"/>
                  </a:lnTo>
                  <a:lnTo>
                    <a:pt x="243" y="292"/>
                  </a:lnTo>
                  <a:lnTo>
                    <a:pt x="244" y="292"/>
                  </a:lnTo>
                  <a:lnTo>
                    <a:pt x="244" y="289"/>
                  </a:lnTo>
                  <a:lnTo>
                    <a:pt x="243" y="289"/>
                  </a:lnTo>
                  <a:lnTo>
                    <a:pt x="243" y="287"/>
                  </a:lnTo>
                  <a:close/>
                  <a:moveTo>
                    <a:pt x="325" y="286"/>
                  </a:moveTo>
                  <a:lnTo>
                    <a:pt x="325" y="287"/>
                  </a:lnTo>
                  <a:lnTo>
                    <a:pt x="326" y="288"/>
                  </a:lnTo>
                  <a:lnTo>
                    <a:pt x="326" y="290"/>
                  </a:lnTo>
                  <a:lnTo>
                    <a:pt x="328" y="290"/>
                  </a:lnTo>
                  <a:lnTo>
                    <a:pt x="329" y="289"/>
                  </a:lnTo>
                  <a:lnTo>
                    <a:pt x="329" y="290"/>
                  </a:lnTo>
                  <a:lnTo>
                    <a:pt x="328" y="292"/>
                  </a:lnTo>
                  <a:lnTo>
                    <a:pt x="326" y="292"/>
                  </a:lnTo>
                  <a:lnTo>
                    <a:pt x="325" y="290"/>
                  </a:lnTo>
                  <a:lnTo>
                    <a:pt x="325" y="289"/>
                  </a:lnTo>
                  <a:lnTo>
                    <a:pt x="323" y="289"/>
                  </a:lnTo>
                  <a:lnTo>
                    <a:pt x="323" y="287"/>
                  </a:lnTo>
                  <a:lnTo>
                    <a:pt x="324" y="287"/>
                  </a:lnTo>
                  <a:lnTo>
                    <a:pt x="325" y="286"/>
                  </a:lnTo>
                  <a:close/>
                  <a:moveTo>
                    <a:pt x="242" y="286"/>
                  </a:moveTo>
                  <a:lnTo>
                    <a:pt x="243" y="287"/>
                  </a:lnTo>
                  <a:lnTo>
                    <a:pt x="242" y="287"/>
                  </a:lnTo>
                  <a:lnTo>
                    <a:pt x="242" y="286"/>
                  </a:lnTo>
                  <a:close/>
                  <a:moveTo>
                    <a:pt x="316" y="280"/>
                  </a:moveTo>
                  <a:lnTo>
                    <a:pt x="318" y="280"/>
                  </a:lnTo>
                  <a:lnTo>
                    <a:pt x="319" y="281"/>
                  </a:lnTo>
                  <a:lnTo>
                    <a:pt x="318" y="282"/>
                  </a:lnTo>
                  <a:lnTo>
                    <a:pt x="316" y="282"/>
                  </a:lnTo>
                  <a:lnTo>
                    <a:pt x="316" y="280"/>
                  </a:lnTo>
                  <a:close/>
                  <a:moveTo>
                    <a:pt x="279" y="280"/>
                  </a:moveTo>
                  <a:lnTo>
                    <a:pt x="280" y="281"/>
                  </a:lnTo>
                  <a:lnTo>
                    <a:pt x="280" y="280"/>
                  </a:lnTo>
                  <a:lnTo>
                    <a:pt x="282" y="282"/>
                  </a:lnTo>
                  <a:lnTo>
                    <a:pt x="282" y="281"/>
                  </a:lnTo>
                  <a:lnTo>
                    <a:pt x="284" y="281"/>
                  </a:lnTo>
                  <a:lnTo>
                    <a:pt x="284" y="282"/>
                  </a:lnTo>
                  <a:lnTo>
                    <a:pt x="282" y="283"/>
                  </a:lnTo>
                  <a:lnTo>
                    <a:pt x="282" y="284"/>
                  </a:lnTo>
                  <a:lnTo>
                    <a:pt x="280" y="284"/>
                  </a:lnTo>
                  <a:lnTo>
                    <a:pt x="280" y="283"/>
                  </a:lnTo>
                  <a:lnTo>
                    <a:pt x="279" y="282"/>
                  </a:lnTo>
                  <a:lnTo>
                    <a:pt x="280" y="282"/>
                  </a:lnTo>
                  <a:lnTo>
                    <a:pt x="279" y="281"/>
                  </a:lnTo>
                  <a:lnTo>
                    <a:pt x="279" y="280"/>
                  </a:lnTo>
                  <a:close/>
                  <a:moveTo>
                    <a:pt x="343" y="278"/>
                  </a:moveTo>
                  <a:lnTo>
                    <a:pt x="344" y="278"/>
                  </a:lnTo>
                  <a:lnTo>
                    <a:pt x="344" y="280"/>
                  </a:lnTo>
                  <a:lnTo>
                    <a:pt x="346" y="280"/>
                  </a:lnTo>
                  <a:lnTo>
                    <a:pt x="347" y="278"/>
                  </a:lnTo>
                  <a:lnTo>
                    <a:pt x="347" y="283"/>
                  </a:lnTo>
                  <a:lnTo>
                    <a:pt x="346" y="283"/>
                  </a:lnTo>
                  <a:lnTo>
                    <a:pt x="346" y="282"/>
                  </a:lnTo>
                  <a:lnTo>
                    <a:pt x="343" y="282"/>
                  </a:lnTo>
                  <a:lnTo>
                    <a:pt x="344" y="281"/>
                  </a:lnTo>
                  <a:lnTo>
                    <a:pt x="342" y="281"/>
                  </a:lnTo>
                  <a:lnTo>
                    <a:pt x="343" y="280"/>
                  </a:lnTo>
                  <a:lnTo>
                    <a:pt x="343" y="278"/>
                  </a:lnTo>
                  <a:close/>
                  <a:moveTo>
                    <a:pt x="285" y="278"/>
                  </a:moveTo>
                  <a:lnTo>
                    <a:pt x="286" y="278"/>
                  </a:lnTo>
                  <a:lnTo>
                    <a:pt x="287" y="280"/>
                  </a:lnTo>
                  <a:lnTo>
                    <a:pt x="287" y="281"/>
                  </a:lnTo>
                  <a:lnTo>
                    <a:pt x="285" y="281"/>
                  </a:lnTo>
                  <a:lnTo>
                    <a:pt x="285" y="278"/>
                  </a:lnTo>
                  <a:close/>
                  <a:moveTo>
                    <a:pt x="346" y="277"/>
                  </a:moveTo>
                  <a:lnTo>
                    <a:pt x="347" y="277"/>
                  </a:lnTo>
                  <a:lnTo>
                    <a:pt x="347" y="278"/>
                  </a:lnTo>
                  <a:lnTo>
                    <a:pt x="344" y="278"/>
                  </a:lnTo>
                  <a:lnTo>
                    <a:pt x="346" y="277"/>
                  </a:lnTo>
                  <a:close/>
                  <a:moveTo>
                    <a:pt x="219" y="276"/>
                  </a:moveTo>
                  <a:lnTo>
                    <a:pt x="220" y="276"/>
                  </a:lnTo>
                  <a:lnTo>
                    <a:pt x="224" y="278"/>
                  </a:lnTo>
                  <a:lnTo>
                    <a:pt x="224" y="280"/>
                  </a:lnTo>
                  <a:lnTo>
                    <a:pt x="223" y="280"/>
                  </a:lnTo>
                  <a:lnTo>
                    <a:pt x="222" y="278"/>
                  </a:lnTo>
                  <a:lnTo>
                    <a:pt x="220" y="278"/>
                  </a:lnTo>
                  <a:lnTo>
                    <a:pt x="219" y="277"/>
                  </a:lnTo>
                  <a:lnTo>
                    <a:pt x="219" y="276"/>
                  </a:lnTo>
                  <a:close/>
                  <a:moveTo>
                    <a:pt x="231" y="274"/>
                  </a:moveTo>
                  <a:lnTo>
                    <a:pt x="234" y="274"/>
                  </a:lnTo>
                  <a:lnTo>
                    <a:pt x="234" y="275"/>
                  </a:lnTo>
                  <a:lnTo>
                    <a:pt x="230" y="278"/>
                  </a:lnTo>
                  <a:lnTo>
                    <a:pt x="229" y="278"/>
                  </a:lnTo>
                  <a:lnTo>
                    <a:pt x="230" y="275"/>
                  </a:lnTo>
                  <a:lnTo>
                    <a:pt x="231" y="275"/>
                  </a:lnTo>
                  <a:lnTo>
                    <a:pt x="231" y="274"/>
                  </a:lnTo>
                  <a:close/>
                  <a:moveTo>
                    <a:pt x="89" y="272"/>
                  </a:moveTo>
                  <a:lnTo>
                    <a:pt x="90" y="272"/>
                  </a:lnTo>
                  <a:lnTo>
                    <a:pt x="89" y="274"/>
                  </a:lnTo>
                  <a:lnTo>
                    <a:pt x="88" y="274"/>
                  </a:lnTo>
                  <a:lnTo>
                    <a:pt x="89" y="272"/>
                  </a:lnTo>
                  <a:close/>
                  <a:moveTo>
                    <a:pt x="199" y="271"/>
                  </a:moveTo>
                  <a:lnTo>
                    <a:pt x="199" y="272"/>
                  </a:lnTo>
                  <a:lnTo>
                    <a:pt x="200" y="272"/>
                  </a:lnTo>
                  <a:lnTo>
                    <a:pt x="200" y="274"/>
                  </a:lnTo>
                  <a:lnTo>
                    <a:pt x="201" y="275"/>
                  </a:lnTo>
                  <a:lnTo>
                    <a:pt x="204" y="275"/>
                  </a:lnTo>
                  <a:lnTo>
                    <a:pt x="204" y="274"/>
                  </a:lnTo>
                  <a:lnTo>
                    <a:pt x="203" y="274"/>
                  </a:lnTo>
                  <a:lnTo>
                    <a:pt x="201" y="272"/>
                  </a:lnTo>
                  <a:lnTo>
                    <a:pt x="201" y="271"/>
                  </a:lnTo>
                  <a:lnTo>
                    <a:pt x="203" y="271"/>
                  </a:lnTo>
                  <a:lnTo>
                    <a:pt x="204" y="272"/>
                  </a:lnTo>
                  <a:lnTo>
                    <a:pt x="205" y="271"/>
                  </a:lnTo>
                  <a:lnTo>
                    <a:pt x="206" y="271"/>
                  </a:lnTo>
                  <a:lnTo>
                    <a:pt x="206" y="276"/>
                  </a:lnTo>
                  <a:lnTo>
                    <a:pt x="199" y="276"/>
                  </a:lnTo>
                  <a:lnTo>
                    <a:pt x="198" y="277"/>
                  </a:lnTo>
                  <a:lnTo>
                    <a:pt x="197" y="276"/>
                  </a:lnTo>
                  <a:lnTo>
                    <a:pt x="198" y="275"/>
                  </a:lnTo>
                  <a:lnTo>
                    <a:pt x="198" y="272"/>
                  </a:lnTo>
                  <a:lnTo>
                    <a:pt x="199" y="271"/>
                  </a:lnTo>
                  <a:close/>
                  <a:moveTo>
                    <a:pt x="309" y="270"/>
                  </a:moveTo>
                  <a:lnTo>
                    <a:pt x="310" y="271"/>
                  </a:lnTo>
                  <a:lnTo>
                    <a:pt x="309" y="272"/>
                  </a:lnTo>
                  <a:lnTo>
                    <a:pt x="310" y="274"/>
                  </a:lnTo>
                  <a:lnTo>
                    <a:pt x="309" y="274"/>
                  </a:lnTo>
                  <a:lnTo>
                    <a:pt x="309" y="276"/>
                  </a:lnTo>
                  <a:lnTo>
                    <a:pt x="306" y="274"/>
                  </a:lnTo>
                  <a:lnTo>
                    <a:pt x="306" y="272"/>
                  </a:lnTo>
                  <a:lnTo>
                    <a:pt x="309" y="270"/>
                  </a:lnTo>
                  <a:close/>
                  <a:moveTo>
                    <a:pt x="238" y="270"/>
                  </a:moveTo>
                  <a:lnTo>
                    <a:pt x="239" y="270"/>
                  </a:lnTo>
                  <a:lnTo>
                    <a:pt x="239" y="271"/>
                  </a:lnTo>
                  <a:lnTo>
                    <a:pt x="241" y="272"/>
                  </a:lnTo>
                  <a:lnTo>
                    <a:pt x="242" y="272"/>
                  </a:lnTo>
                  <a:lnTo>
                    <a:pt x="243" y="274"/>
                  </a:lnTo>
                  <a:lnTo>
                    <a:pt x="242" y="274"/>
                  </a:lnTo>
                  <a:lnTo>
                    <a:pt x="242" y="277"/>
                  </a:lnTo>
                  <a:lnTo>
                    <a:pt x="239" y="276"/>
                  </a:lnTo>
                  <a:lnTo>
                    <a:pt x="237" y="274"/>
                  </a:lnTo>
                  <a:lnTo>
                    <a:pt x="236" y="274"/>
                  </a:lnTo>
                  <a:lnTo>
                    <a:pt x="237" y="272"/>
                  </a:lnTo>
                  <a:lnTo>
                    <a:pt x="237" y="271"/>
                  </a:lnTo>
                  <a:lnTo>
                    <a:pt x="238" y="270"/>
                  </a:lnTo>
                  <a:close/>
                  <a:moveTo>
                    <a:pt x="210" y="270"/>
                  </a:moveTo>
                  <a:lnTo>
                    <a:pt x="211" y="270"/>
                  </a:lnTo>
                  <a:lnTo>
                    <a:pt x="212" y="271"/>
                  </a:lnTo>
                  <a:lnTo>
                    <a:pt x="211" y="272"/>
                  </a:lnTo>
                  <a:lnTo>
                    <a:pt x="210" y="271"/>
                  </a:lnTo>
                  <a:lnTo>
                    <a:pt x="210" y="270"/>
                  </a:lnTo>
                  <a:close/>
                  <a:moveTo>
                    <a:pt x="87" y="270"/>
                  </a:moveTo>
                  <a:lnTo>
                    <a:pt x="87" y="272"/>
                  </a:lnTo>
                  <a:lnTo>
                    <a:pt x="86" y="272"/>
                  </a:lnTo>
                  <a:lnTo>
                    <a:pt x="87" y="270"/>
                  </a:lnTo>
                  <a:close/>
                  <a:moveTo>
                    <a:pt x="207" y="266"/>
                  </a:moveTo>
                  <a:lnTo>
                    <a:pt x="207" y="268"/>
                  </a:lnTo>
                  <a:lnTo>
                    <a:pt x="208" y="268"/>
                  </a:lnTo>
                  <a:lnTo>
                    <a:pt x="207" y="270"/>
                  </a:lnTo>
                  <a:lnTo>
                    <a:pt x="206" y="270"/>
                  </a:lnTo>
                  <a:lnTo>
                    <a:pt x="206" y="269"/>
                  </a:lnTo>
                  <a:lnTo>
                    <a:pt x="205" y="269"/>
                  </a:lnTo>
                  <a:lnTo>
                    <a:pt x="207" y="266"/>
                  </a:lnTo>
                  <a:close/>
                  <a:moveTo>
                    <a:pt x="245" y="265"/>
                  </a:moveTo>
                  <a:lnTo>
                    <a:pt x="245" y="268"/>
                  </a:lnTo>
                  <a:lnTo>
                    <a:pt x="243" y="268"/>
                  </a:lnTo>
                  <a:lnTo>
                    <a:pt x="245" y="265"/>
                  </a:lnTo>
                  <a:close/>
                  <a:moveTo>
                    <a:pt x="317" y="264"/>
                  </a:moveTo>
                  <a:lnTo>
                    <a:pt x="323" y="264"/>
                  </a:lnTo>
                  <a:lnTo>
                    <a:pt x="325" y="266"/>
                  </a:lnTo>
                  <a:lnTo>
                    <a:pt x="324" y="266"/>
                  </a:lnTo>
                  <a:lnTo>
                    <a:pt x="319" y="268"/>
                  </a:lnTo>
                  <a:lnTo>
                    <a:pt x="316" y="271"/>
                  </a:lnTo>
                  <a:lnTo>
                    <a:pt x="310" y="271"/>
                  </a:lnTo>
                  <a:lnTo>
                    <a:pt x="310" y="270"/>
                  </a:lnTo>
                  <a:lnTo>
                    <a:pt x="311" y="270"/>
                  </a:lnTo>
                  <a:lnTo>
                    <a:pt x="311" y="269"/>
                  </a:lnTo>
                  <a:lnTo>
                    <a:pt x="312" y="268"/>
                  </a:lnTo>
                  <a:lnTo>
                    <a:pt x="317" y="264"/>
                  </a:lnTo>
                  <a:close/>
                  <a:moveTo>
                    <a:pt x="253" y="263"/>
                  </a:moveTo>
                  <a:lnTo>
                    <a:pt x="254" y="264"/>
                  </a:lnTo>
                  <a:lnTo>
                    <a:pt x="255" y="264"/>
                  </a:lnTo>
                  <a:lnTo>
                    <a:pt x="254" y="265"/>
                  </a:lnTo>
                  <a:lnTo>
                    <a:pt x="251" y="265"/>
                  </a:lnTo>
                  <a:lnTo>
                    <a:pt x="251" y="264"/>
                  </a:lnTo>
                  <a:lnTo>
                    <a:pt x="253" y="264"/>
                  </a:lnTo>
                  <a:lnTo>
                    <a:pt x="253" y="263"/>
                  </a:lnTo>
                  <a:close/>
                  <a:moveTo>
                    <a:pt x="268" y="262"/>
                  </a:moveTo>
                  <a:lnTo>
                    <a:pt x="270" y="264"/>
                  </a:lnTo>
                  <a:lnTo>
                    <a:pt x="268" y="264"/>
                  </a:lnTo>
                  <a:lnTo>
                    <a:pt x="268" y="265"/>
                  </a:lnTo>
                  <a:lnTo>
                    <a:pt x="266" y="266"/>
                  </a:lnTo>
                  <a:lnTo>
                    <a:pt x="263" y="269"/>
                  </a:lnTo>
                  <a:lnTo>
                    <a:pt x="263" y="270"/>
                  </a:lnTo>
                  <a:lnTo>
                    <a:pt x="260" y="271"/>
                  </a:lnTo>
                  <a:lnTo>
                    <a:pt x="257" y="271"/>
                  </a:lnTo>
                  <a:lnTo>
                    <a:pt x="257" y="269"/>
                  </a:lnTo>
                  <a:lnTo>
                    <a:pt x="262" y="269"/>
                  </a:lnTo>
                  <a:lnTo>
                    <a:pt x="262" y="268"/>
                  </a:lnTo>
                  <a:lnTo>
                    <a:pt x="261" y="268"/>
                  </a:lnTo>
                  <a:lnTo>
                    <a:pt x="261" y="266"/>
                  </a:lnTo>
                  <a:lnTo>
                    <a:pt x="262" y="266"/>
                  </a:lnTo>
                  <a:lnTo>
                    <a:pt x="267" y="264"/>
                  </a:lnTo>
                  <a:lnTo>
                    <a:pt x="266" y="264"/>
                  </a:lnTo>
                  <a:lnTo>
                    <a:pt x="266" y="263"/>
                  </a:lnTo>
                  <a:lnTo>
                    <a:pt x="267" y="263"/>
                  </a:lnTo>
                  <a:lnTo>
                    <a:pt x="268" y="262"/>
                  </a:lnTo>
                  <a:close/>
                  <a:moveTo>
                    <a:pt x="228" y="257"/>
                  </a:moveTo>
                  <a:lnTo>
                    <a:pt x="230" y="257"/>
                  </a:lnTo>
                  <a:lnTo>
                    <a:pt x="229" y="259"/>
                  </a:lnTo>
                  <a:lnTo>
                    <a:pt x="229" y="262"/>
                  </a:lnTo>
                  <a:lnTo>
                    <a:pt x="228" y="260"/>
                  </a:lnTo>
                  <a:lnTo>
                    <a:pt x="228" y="259"/>
                  </a:lnTo>
                  <a:lnTo>
                    <a:pt x="226" y="258"/>
                  </a:lnTo>
                  <a:lnTo>
                    <a:pt x="228" y="258"/>
                  </a:lnTo>
                  <a:lnTo>
                    <a:pt x="228" y="257"/>
                  </a:lnTo>
                  <a:close/>
                  <a:moveTo>
                    <a:pt x="211" y="256"/>
                  </a:moveTo>
                  <a:lnTo>
                    <a:pt x="212" y="257"/>
                  </a:lnTo>
                  <a:lnTo>
                    <a:pt x="213" y="257"/>
                  </a:lnTo>
                  <a:lnTo>
                    <a:pt x="213" y="258"/>
                  </a:lnTo>
                  <a:lnTo>
                    <a:pt x="216" y="259"/>
                  </a:lnTo>
                  <a:lnTo>
                    <a:pt x="216" y="262"/>
                  </a:lnTo>
                  <a:lnTo>
                    <a:pt x="214" y="262"/>
                  </a:lnTo>
                  <a:lnTo>
                    <a:pt x="213" y="264"/>
                  </a:lnTo>
                  <a:lnTo>
                    <a:pt x="213" y="263"/>
                  </a:lnTo>
                  <a:lnTo>
                    <a:pt x="212" y="262"/>
                  </a:lnTo>
                  <a:lnTo>
                    <a:pt x="212" y="258"/>
                  </a:lnTo>
                  <a:lnTo>
                    <a:pt x="211" y="258"/>
                  </a:lnTo>
                  <a:lnTo>
                    <a:pt x="211" y="256"/>
                  </a:lnTo>
                  <a:close/>
                  <a:moveTo>
                    <a:pt x="305" y="255"/>
                  </a:moveTo>
                  <a:lnTo>
                    <a:pt x="306" y="255"/>
                  </a:lnTo>
                  <a:lnTo>
                    <a:pt x="310" y="256"/>
                  </a:lnTo>
                  <a:lnTo>
                    <a:pt x="310" y="259"/>
                  </a:lnTo>
                  <a:lnTo>
                    <a:pt x="311" y="258"/>
                  </a:lnTo>
                  <a:lnTo>
                    <a:pt x="312" y="258"/>
                  </a:lnTo>
                  <a:lnTo>
                    <a:pt x="312" y="260"/>
                  </a:lnTo>
                  <a:lnTo>
                    <a:pt x="311" y="260"/>
                  </a:lnTo>
                  <a:lnTo>
                    <a:pt x="311" y="262"/>
                  </a:lnTo>
                  <a:lnTo>
                    <a:pt x="310" y="262"/>
                  </a:lnTo>
                  <a:lnTo>
                    <a:pt x="310" y="263"/>
                  </a:lnTo>
                  <a:lnTo>
                    <a:pt x="307" y="263"/>
                  </a:lnTo>
                  <a:lnTo>
                    <a:pt x="307" y="262"/>
                  </a:lnTo>
                  <a:lnTo>
                    <a:pt x="306" y="262"/>
                  </a:lnTo>
                  <a:lnTo>
                    <a:pt x="306" y="260"/>
                  </a:lnTo>
                  <a:lnTo>
                    <a:pt x="307" y="260"/>
                  </a:lnTo>
                  <a:lnTo>
                    <a:pt x="307" y="258"/>
                  </a:lnTo>
                  <a:lnTo>
                    <a:pt x="309" y="258"/>
                  </a:lnTo>
                  <a:lnTo>
                    <a:pt x="309" y="257"/>
                  </a:lnTo>
                  <a:lnTo>
                    <a:pt x="306" y="257"/>
                  </a:lnTo>
                  <a:lnTo>
                    <a:pt x="306" y="256"/>
                  </a:lnTo>
                  <a:lnTo>
                    <a:pt x="305" y="255"/>
                  </a:lnTo>
                  <a:close/>
                  <a:moveTo>
                    <a:pt x="259" y="252"/>
                  </a:moveTo>
                  <a:lnTo>
                    <a:pt x="261" y="252"/>
                  </a:lnTo>
                  <a:lnTo>
                    <a:pt x="261" y="253"/>
                  </a:lnTo>
                  <a:lnTo>
                    <a:pt x="260" y="253"/>
                  </a:lnTo>
                  <a:lnTo>
                    <a:pt x="259" y="252"/>
                  </a:lnTo>
                  <a:close/>
                  <a:moveTo>
                    <a:pt x="237" y="251"/>
                  </a:moveTo>
                  <a:lnTo>
                    <a:pt x="238" y="251"/>
                  </a:lnTo>
                  <a:lnTo>
                    <a:pt x="238" y="252"/>
                  </a:lnTo>
                  <a:lnTo>
                    <a:pt x="237" y="252"/>
                  </a:lnTo>
                  <a:lnTo>
                    <a:pt x="237" y="251"/>
                  </a:lnTo>
                  <a:close/>
                  <a:moveTo>
                    <a:pt x="235" y="251"/>
                  </a:moveTo>
                  <a:lnTo>
                    <a:pt x="236" y="251"/>
                  </a:lnTo>
                  <a:lnTo>
                    <a:pt x="235" y="252"/>
                  </a:lnTo>
                  <a:lnTo>
                    <a:pt x="237" y="252"/>
                  </a:lnTo>
                  <a:lnTo>
                    <a:pt x="237" y="257"/>
                  </a:lnTo>
                  <a:lnTo>
                    <a:pt x="235" y="259"/>
                  </a:lnTo>
                  <a:lnTo>
                    <a:pt x="232" y="259"/>
                  </a:lnTo>
                  <a:lnTo>
                    <a:pt x="231" y="258"/>
                  </a:lnTo>
                  <a:lnTo>
                    <a:pt x="230" y="258"/>
                  </a:lnTo>
                  <a:lnTo>
                    <a:pt x="230" y="256"/>
                  </a:lnTo>
                  <a:lnTo>
                    <a:pt x="231" y="255"/>
                  </a:lnTo>
                  <a:lnTo>
                    <a:pt x="232" y="255"/>
                  </a:lnTo>
                  <a:lnTo>
                    <a:pt x="232" y="253"/>
                  </a:lnTo>
                  <a:lnTo>
                    <a:pt x="235" y="251"/>
                  </a:lnTo>
                  <a:close/>
                  <a:moveTo>
                    <a:pt x="301" y="249"/>
                  </a:moveTo>
                  <a:lnTo>
                    <a:pt x="304" y="249"/>
                  </a:lnTo>
                  <a:lnTo>
                    <a:pt x="304" y="251"/>
                  </a:lnTo>
                  <a:lnTo>
                    <a:pt x="305" y="251"/>
                  </a:lnTo>
                  <a:lnTo>
                    <a:pt x="305" y="253"/>
                  </a:lnTo>
                  <a:lnTo>
                    <a:pt x="303" y="253"/>
                  </a:lnTo>
                  <a:lnTo>
                    <a:pt x="304" y="252"/>
                  </a:lnTo>
                  <a:lnTo>
                    <a:pt x="303" y="252"/>
                  </a:lnTo>
                  <a:lnTo>
                    <a:pt x="303" y="251"/>
                  </a:lnTo>
                  <a:lnTo>
                    <a:pt x="301" y="251"/>
                  </a:lnTo>
                  <a:lnTo>
                    <a:pt x="301" y="250"/>
                  </a:lnTo>
                  <a:lnTo>
                    <a:pt x="300" y="250"/>
                  </a:lnTo>
                  <a:lnTo>
                    <a:pt x="301" y="249"/>
                  </a:lnTo>
                  <a:close/>
                  <a:moveTo>
                    <a:pt x="247" y="249"/>
                  </a:moveTo>
                  <a:lnTo>
                    <a:pt x="249" y="249"/>
                  </a:lnTo>
                  <a:lnTo>
                    <a:pt x="250" y="250"/>
                  </a:lnTo>
                  <a:lnTo>
                    <a:pt x="250" y="251"/>
                  </a:lnTo>
                  <a:lnTo>
                    <a:pt x="251" y="253"/>
                  </a:lnTo>
                  <a:lnTo>
                    <a:pt x="250" y="255"/>
                  </a:lnTo>
                  <a:lnTo>
                    <a:pt x="250" y="258"/>
                  </a:lnTo>
                  <a:lnTo>
                    <a:pt x="249" y="260"/>
                  </a:lnTo>
                  <a:lnTo>
                    <a:pt x="248" y="260"/>
                  </a:lnTo>
                  <a:lnTo>
                    <a:pt x="247" y="263"/>
                  </a:lnTo>
                  <a:lnTo>
                    <a:pt x="244" y="263"/>
                  </a:lnTo>
                  <a:lnTo>
                    <a:pt x="244" y="260"/>
                  </a:lnTo>
                  <a:lnTo>
                    <a:pt x="243" y="260"/>
                  </a:lnTo>
                  <a:lnTo>
                    <a:pt x="242" y="259"/>
                  </a:lnTo>
                  <a:lnTo>
                    <a:pt x="242" y="257"/>
                  </a:lnTo>
                  <a:lnTo>
                    <a:pt x="241" y="256"/>
                  </a:lnTo>
                  <a:lnTo>
                    <a:pt x="241" y="255"/>
                  </a:lnTo>
                  <a:lnTo>
                    <a:pt x="242" y="255"/>
                  </a:lnTo>
                  <a:lnTo>
                    <a:pt x="243" y="252"/>
                  </a:lnTo>
                  <a:lnTo>
                    <a:pt x="247" y="249"/>
                  </a:lnTo>
                  <a:close/>
                  <a:moveTo>
                    <a:pt x="204" y="247"/>
                  </a:moveTo>
                  <a:lnTo>
                    <a:pt x="205" y="249"/>
                  </a:lnTo>
                  <a:lnTo>
                    <a:pt x="206" y="249"/>
                  </a:lnTo>
                  <a:lnTo>
                    <a:pt x="206" y="251"/>
                  </a:lnTo>
                  <a:lnTo>
                    <a:pt x="205" y="251"/>
                  </a:lnTo>
                  <a:lnTo>
                    <a:pt x="205" y="253"/>
                  </a:lnTo>
                  <a:lnTo>
                    <a:pt x="204" y="252"/>
                  </a:lnTo>
                  <a:lnTo>
                    <a:pt x="201" y="252"/>
                  </a:lnTo>
                  <a:lnTo>
                    <a:pt x="201" y="250"/>
                  </a:lnTo>
                  <a:lnTo>
                    <a:pt x="203" y="250"/>
                  </a:lnTo>
                  <a:lnTo>
                    <a:pt x="201" y="249"/>
                  </a:lnTo>
                  <a:lnTo>
                    <a:pt x="204" y="249"/>
                  </a:lnTo>
                  <a:lnTo>
                    <a:pt x="204" y="247"/>
                  </a:lnTo>
                  <a:close/>
                  <a:moveTo>
                    <a:pt x="145" y="244"/>
                  </a:moveTo>
                  <a:lnTo>
                    <a:pt x="148" y="244"/>
                  </a:lnTo>
                  <a:lnTo>
                    <a:pt x="148" y="246"/>
                  </a:lnTo>
                  <a:lnTo>
                    <a:pt x="147" y="246"/>
                  </a:lnTo>
                  <a:lnTo>
                    <a:pt x="147" y="245"/>
                  </a:lnTo>
                  <a:lnTo>
                    <a:pt x="145" y="244"/>
                  </a:lnTo>
                  <a:close/>
                  <a:moveTo>
                    <a:pt x="291" y="241"/>
                  </a:moveTo>
                  <a:lnTo>
                    <a:pt x="292" y="243"/>
                  </a:lnTo>
                  <a:lnTo>
                    <a:pt x="292" y="245"/>
                  </a:lnTo>
                  <a:lnTo>
                    <a:pt x="291" y="244"/>
                  </a:lnTo>
                  <a:lnTo>
                    <a:pt x="291" y="241"/>
                  </a:lnTo>
                  <a:close/>
                  <a:moveTo>
                    <a:pt x="291" y="239"/>
                  </a:moveTo>
                  <a:lnTo>
                    <a:pt x="293" y="239"/>
                  </a:lnTo>
                  <a:lnTo>
                    <a:pt x="293" y="240"/>
                  </a:lnTo>
                  <a:lnTo>
                    <a:pt x="292" y="240"/>
                  </a:lnTo>
                  <a:lnTo>
                    <a:pt x="292" y="241"/>
                  </a:lnTo>
                  <a:lnTo>
                    <a:pt x="291" y="241"/>
                  </a:lnTo>
                  <a:lnTo>
                    <a:pt x="291" y="239"/>
                  </a:lnTo>
                  <a:close/>
                  <a:moveTo>
                    <a:pt x="163" y="239"/>
                  </a:moveTo>
                  <a:lnTo>
                    <a:pt x="166" y="239"/>
                  </a:lnTo>
                  <a:lnTo>
                    <a:pt x="166" y="240"/>
                  </a:lnTo>
                  <a:lnTo>
                    <a:pt x="163" y="240"/>
                  </a:lnTo>
                  <a:lnTo>
                    <a:pt x="163" y="241"/>
                  </a:lnTo>
                  <a:lnTo>
                    <a:pt x="162" y="241"/>
                  </a:lnTo>
                  <a:lnTo>
                    <a:pt x="161" y="243"/>
                  </a:lnTo>
                  <a:lnTo>
                    <a:pt x="157" y="243"/>
                  </a:lnTo>
                  <a:lnTo>
                    <a:pt x="161" y="240"/>
                  </a:lnTo>
                  <a:lnTo>
                    <a:pt x="162" y="240"/>
                  </a:lnTo>
                  <a:lnTo>
                    <a:pt x="163" y="239"/>
                  </a:lnTo>
                  <a:close/>
                  <a:moveTo>
                    <a:pt x="201" y="233"/>
                  </a:moveTo>
                  <a:lnTo>
                    <a:pt x="203" y="233"/>
                  </a:lnTo>
                  <a:lnTo>
                    <a:pt x="203" y="234"/>
                  </a:lnTo>
                  <a:lnTo>
                    <a:pt x="201" y="235"/>
                  </a:lnTo>
                  <a:lnTo>
                    <a:pt x="204" y="237"/>
                  </a:lnTo>
                  <a:lnTo>
                    <a:pt x="204" y="238"/>
                  </a:lnTo>
                  <a:lnTo>
                    <a:pt x="203" y="238"/>
                  </a:lnTo>
                  <a:lnTo>
                    <a:pt x="203" y="240"/>
                  </a:lnTo>
                  <a:lnTo>
                    <a:pt x="200" y="243"/>
                  </a:lnTo>
                  <a:lnTo>
                    <a:pt x="199" y="243"/>
                  </a:lnTo>
                  <a:lnTo>
                    <a:pt x="199" y="240"/>
                  </a:lnTo>
                  <a:lnTo>
                    <a:pt x="200" y="240"/>
                  </a:lnTo>
                  <a:lnTo>
                    <a:pt x="200" y="237"/>
                  </a:lnTo>
                  <a:lnTo>
                    <a:pt x="199" y="237"/>
                  </a:lnTo>
                  <a:lnTo>
                    <a:pt x="199" y="235"/>
                  </a:lnTo>
                  <a:lnTo>
                    <a:pt x="200" y="234"/>
                  </a:lnTo>
                  <a:lnTo>
                    <a:pt x="201" y="234"/>
                  </a:lnTo>
                  <a:lnTo>
                    <a:pt x="201" y="233"/>
                  </a:lnTo>
                  <a:close/>
                  <a:moveTo>
                    <a:pt x="239" y="232"/>
                  </a:moveTo>
                  <a:lnTo>
                    <a:pt x="241" y="232"/>
                  </a:lnTo>
                  <a:lnTo>
                    <a:pt x="242" y="234"/>
                  </a:lnTo>
                  <a:lnTo>
                    <a:pt x="242" y="233"/>
                  </a:lnTo>
                  <a:lnTo>
                    <a:pt x="244" y="233"/>
                  </a:lnTo>
                  <a:lnTo>
                    <a:pt x="244" y="234"/>
                  </a:lnTo>
                  <a:lnTo>
                    <a:pt x="245" y="234"/>
                  </a:lnTo>
                  <a:lnTo>
                    <a:pt x="245" y="235"/>
                  </a:lnTo>
                  <a:lnTo>
                    <a:pt x="243" y="235"/>
                  </a:lnTo>
                  <a:lnTo>
                    <a:pt x="243" y="237"/>
                  </a:lnTo>
                  <a:lnTo>
                    <a:pt x="238" y="237"/>
                  </a:lnTo>
                  <a:lnTo>
                    <a:pt x="238" y="235"/>
                  </a:lnTo>
                  <a:lnTo>
                    <a:pt x="239" y="235"/>
                  </a:lnTo>
                  <a:lnTo>
                    <a:pt x="239" y="234"/>
                  </a:lnTo>
                  <a:lnTo>
                    <a:pt x="238" y="234"/>
                  </a:lnTo>
                  <a:lnTo>
                    <a:pt x="239" y="233"/>
                  </a:lnTo>
                  <a:lnTo>
                    <a:pt x="239" y="232"/>
                  </a:lnTo>
                  <a:close/>
                  <a:moveTo>
                    <a:pt x="222" y="232"/>
                  </a:moveTo>
                  <a:lnTo>
                    <a:pt x="223" y="232"/>
                  </a:lnTo>
                  <a:lnTo>
                    <a:pt x="224" y="233"/>
                  </a:lnTo>
                  <a:lnTo>
                    <a:pt x="224" y="238"/>
                  </a:lnTo>
                  <a:lnTo>
                    <a:pt x="222" y="239"/>
                  </a:lnTo>
                  <a:lnTo>
                    <a:pt x="220" y="240"/>
                  </a:lnTo>
                  <a:lnTo>
                    <a:pt x="220" y="239"/>
                  </a:lnTo>
                  <a:lnTo>
                    <a:pt x="222" y="238"/>
                  </a:lnTo>
                  <a:lnTo>
                    <a:pt x="220" y="238"/>
                  </a:lnTo>
                  <a:lnTo>
                    <a:pt x="220" y="235"/>
                  </a:lnTo>
                  <a:lnTo>
                    <a:pt x="222" y="235"/>
                  </a:lnTo>
                  <a:lnTo>
                    <a:pt x="222" y="232"/>
                  </a:lnTo>
                  <a:close/>
                  <a:moveTo>
                    <a:pt x="162" y="229"/>
                  </a:moveTo>
                  <a:lnTo>
                    <a:pt x="162" y="231"/>
                  </a:lnTo>
                  <a:lnTo>
                    <a:pt x="163" y="231"/>
                  </a:lnTo>
                  <a:lnTo>
                    <a:pt x="163" y="232"/>
                  </a:lnTo>
                  <a:lnTo>
                    <a:pt x="161" y="232"/>
                  </a:lnTo>
                  <a:lnTo>
                    <a:pt x="160" y="231"/>
                  </a:lnTo>
                  <a:lnTo>
                    <a:pt x="161" y="231"/>
                  </a:lnTo>
                  <a:lnTo>
                    <a:pt x="162" y="229"/>
                  </a:lnTo>
                  <a:close/>
                  <a:moveTo>
                    <a:pt x="213" y="226"/>
                  </a:moveTo>
                  <a:lnTo>
                    <a:pt x="214" y="226"/>
                  </a:lnTo>
                  <a:lnTo>
                    <a:pt x="214" y="227"/>
                  </a:lnTo>
                  <a:lnTo>
                    <a:pt x="212" y="227"/>
                  </a:lnTo>
                  <a:lnTo>
                    <a:pt x="213" y="226"/>
                  </a:lnTo>
                  <a:close/>
                  <a:moveTo>
                    <a:pt x="281" y="222"/>
                  </a:moveTo>
                  <a:lnTo>
                    <a:pt x="284" y="222"/>
                  </a:lnTo>
                  <a:lnTo>
                    <a:pt x="276" y="229"/>
                  </a:lnTo>
                  <a:lnTo>
                    <a:pt x="273" y="229"/>
                  </a:lnTo>
                  <a:lnTo>
                    <a:pt x="272" y="231"/>
                  </a:lnTo>
                  <a:lnTo>
                    <a:pt x="270" y="231"/>
                  </a:lnTo>
                  <a:lnTo>
                    <a:pt x="270" y="232"/>
                  </a:lnTo>
                  <a:lnTo>
                    <a:pt x="269" y="232"/>
                  </a:lnTo>
                  <a:lnTo>
                    <a:pt x="269" y="231"/>
                  </a:lnTo>
                  <a:lnTo>
                    <a:pt x="268" y="232"/>
                  </a:lnTo>
                  <a:lnTo>
                    <a:pt x="267" y="232"/>
                  </a:lnTo>
                  <a:lnTo>
                    <a:pt x="267" y="229"/>
                  </a:lnTo>
                  <a:lnTo>
                    <a:pt x="268" y="228"/>
                  </a:lnTo>
                  <a:lnTo>
                    <a:pt x="269" y="228"/>
                  </a:lnTo>
                  <a:lnTo>
                    <a:pt x="269" y="226"/>
                  </a:lnTo>
                  <a:lnTo>
                    <a:pt x="270" y="226"/>
                  </a:lnTo>
                  <a:lnTo>
                    <a:pt x="270" y="225"/>
                  </a:lnTo>
                  <a:lnTo>
                    <a:pt x="272" y="225"/>
                  </a:lnTo>
                  <a:lnTo>
                    <a:pt x="274" y="226"/>
                  </a:lnTo>
                  <a:lnTo>
                    <a:pt x="275" y="225"/>
                  </a:lnTo>
                  <a:lnTo>
                    <a:pt x="276" y="226"/>
                  </a:lnTo>
                  <a:lnTo>
                    <a:pt x="278" y="225"/>
                  </a:lnTo>
                  <a:lnTo>
                    <a:pt x="279" y="225"/>
                  </a:lnTo>
                  <a:lnTo>
                    <a:pt x="281" y="222"/>
                  </a:lnTo>
                  <a:close/>
                  <a:moveTo>
                    <a:pt x="225" y="222"/>
                  </a:moveTo>
                  <a:lnTo>
                    <a:pt x="228" y="222"/>
                  </a:lnTo>
                  <a:lnTo>
                    <a:pt x="228" y="223"/>
                  </a:lnTo>
                  <a:lnTo>
                    <a:pt x="229" y="223"/>
                  </a:lnTo>
                  <a:lnTo>
                    <a:pt x="229" y="225"/>
                  </a:lnTo>
                  <a:lnTo>
                    <a:pt x="231" y="225"/>
                  </a:lnTo>
                  <a:lnTo>
                    <a:pt x="232" y="226"/>
                  </a:lnTo>
                  <a:lnTo>
                    <a:pt x="232" y="225"/>
                  </a:lnTo>
                  <a:lnTo>
                    <a:pt x="234" y="225"/>
                  </a:lnTo>
                  <a:lnTo>
                    <a:pt x="235" y="226"/>
                  </a:lnTo>
                  <a:lnTo>
                    <a:pt x="236" y="226"/>
                  </a:lnTo>
                  <a:lnTo>
                    <a:pt x="236" y="227"/>
                  </a:lnTo>
                  <a:lnTo>
                    <a:pt x="237" y="227"/>
                  </a:lnTo>
                  <a:lnTo>
                    <a:pt x="236" y="229"/>
                  </a:lnTo>
                  <a:lnTo>
                    <a:pt x="235" y="231"/>
                  </a:lnTo>
                  <a:lnTo>
                    <a:pt x="232" y="231"/>
                  </a:lnTo>
                  <a:lnTo>
                    <a:pt x="230" y="228"/>
                  </a:lnTo>
                  <a:lnTo>
                    <a:pt x="229" y="228"/>
                  </a:lnTo>
                  <a:lnTo>
                    <a:pt x="228" y="226"/>
                  </a:lnTo>
                  <a:lnTo>
                    <a:pt x="226" y="226"/>
                  </a:lnTo>
                  <a:lnTo>
                    <a:pt x="225" y="225"/>
                  </a:lnTo>
                  <a:lnTo>
                    <a:pt x="225" y="222"/>
                  </a:lnTo>
                  <a:close/>
                  <a:moveTo>
                    <a:pt x="197" y="222"/>
                  </a:moveTo>
                  <a:lnTo>
                    <a:pt x="199" y="222"/>
                  </a:lnTo>
                  <a:lnTo>
                    <a:pt x="200" y="225"/>
                  </a:lnTo>
                  <a:lnTo>
                    <a:pt x="200" y="226"/>
                  </a:lnTo>
                  <a:lnTo>
                    <a:pt x="198" y="228"/>
                  </a:lnTo>
                  <a:lnTo>
                    <a:pt x="197" y="231"/>
                  </a:lnTo>
                  <a:lnTo>
                    <a:pt x="195" y="231"/>
                  </a:lnTo>
                  <a:lnTo>
                    <a:pt x="195" y="225"/>
                  </a:lnTo>
                  <a:lnTo>
                    <a:pt x="197" y="223"/>
                  </a:lnTo>
                  <a:lnTo>
                    <a:pt x="197" y="222"/>
                  </a:lnTo>
                  <a:close/>
                  <a:moveTo>
                    <a:pt x="164" y="217"/>
                  </a:moveTo>
                  <a:lnTo>
                    <a:pt x="166" y="219"/>
                  </a:lnTo>
                  <a:lnTo>
                    <a:pt x="164" y="219"/>
                  </a:lnTo>
                  <a:lnTo>
                    <a:pt x="164" y="220"/>
                  </a:lnTo>
                  <a:lnTo>
                    <a:pt x="163" y="220"/>
                  </a:lnTo>
                  <a:lnTo>
                    <a:pt x="163" y="222"/>
                  </a:lnTo>
                  <a:lnTo>
                    <a:pt x="161" y="222"/>
                  </a:lnTo>
                  <a:lnTo>
                    <a:pt x="161" y="221"/>
                  </a:lnTo>
                  <a:lnTo>
                    <a:pt x="160" y="220"/>
                  </a:lnTo>
                  <a:lnTo>
                    <a:pt x="160" y="219"/>
                  </a:lnTo>
                  <a:lnTo>
                    <a:pt x="164" y="217"/>
                  </a:lnTo>
                  <a:close/>
                  <a:moveTo>
                    <a:pt x="300" y="215"/>
                  </a:moveTo>
                  <a:lnTo>
                    <a:pt x="301" y="215"/>
                  </a:lnTo>
                  <a:lnTo>
                    <a:pt x="304" y="216"/>
                  </a:lnTo>
                  <a:lnTo>
                    <a:pt x="305" y="217"/>
                  </a:lnTo>
                  <a:lnTo>
                    <a:pt x="306" y="217"/>
                  </a:lnTo>
                  <a:lnTo>
                    <a:pt x="309" y="219"/>
                  </a:lnTo>
                  <a:lnTo>
                    <a:pt x="309" y="217"/>
                  </a:lnTo>
                  <a:lnTo>
                    <a:pt x="313" y="217"/>
                  </a:lnTo>
                  <a:lnTo>
                    <a:pt x="312" y="219"/>
                  </a:lnTo>
                  <a:lnTo>
                    <a:pt x="311" y="219"/>
                  </a:lnTo>
                  <a:lnTo>
                    <a:pt x="312" y="220"/>
                  </a:lnTo>
                  <a:lnTo>
                    <a:pt x="313" y="220"/>
                  </a:lnTo>
                  <a:lnTo>
                    <a:pt x="313" y="221"/>
                  </a:lnTo>
                  <a:lnTo>
                    <a:pt x="310" y="221"/>
                  </a:lnTo>
                  <a:lnTo>
                    <a:pt x="306" y="223"/>
                  </a:lnTo>
                  <a:lnTo>
                    <a:pt x="305" y="223"/>
                  </a:lnTo>
                  <a:lnTo>
                    <a:pt x="305" y="225"/>
                  </a:lnTo>
                  <a:lnTo>
                    <a:pt x="301" y="225"/>
                  </a:lnTo>
                  <a:lnTo>
                    <a:pt x="300" y="223"/>
                  </a:lnTo>
                  <a:lnTo>
                    <a:pt x="300" y="222"/>
                  </a:lnTo>
                  <a:lnTo>
                    <a:pt x="299" y="222"/>
                  </a:lnTo>
                  <a:lnTo>
                    <a:pt x="299" y="221"/>
                  </a:lnTo>
                  <a:lnTo>
                    <a:pt x="295" y="221"/>
                  </a:lnTo>
                  <a:lnTo>
                    <a:pt x="295" y="222"/>
                  </a:lnTo>
                  <a:lnTo>
                    <a:pt x="293" y="222"/>
                  </a:lnTo>
                  <a:lnTo>
                    <a:pt x="292" y="221"/>
                  </a:lnTo>
                  <a:lnTo>
                    <a:pt x="292" y="220"/>
                  </a:lnTo>
                  <a:lnTo>
                    <a:pt x="293" y="219"/>
                  </a:lnTo>
                  <a:lnTo>
                    <a:pt x="294" y="219"/>
                  </a:lnTo>
                  <a:lnTo>
                    <a:pt x="295" y="217"/>
                  </a:lnTo>
                  <a:lnTo>
                    <a:pt x="295" y="216"/>
                  </a:lnTo>
                  <a:lnTo>
                    <a:pt x="300" y="215"/>
                  </a:lnTo>
                  <a:close/>
                  <a:moveTo>
                    <a:pt x="44" y="209"/>
                  </a:moveTo>
                  <a:lnTo>
                    <a:pt x="45" y="210"/>
                  </a:lnTo>
                  <a:lnTo>
                    <a:pt x="45" y="212"/>
                  </a:lnTo>
                  <a:lnTo>
                    <a:pt x="46" y="213"/>
                  </a:lnTo>
                  <a:lnTo>
                    <a:pt x="46" y="214"/>
                  </a:lnTo>
                  <a:lnTo>
                    <a:pt x="51" y="214"/>
                  </a:lnTo>
                  <a:lnTo>
                    <a:pt x="52" y="215"/>
                  </a:lnTo>
                  <a:lnTo>
                    <a:pt x="52" y="216"/>
                  </a:lnTo>
                  <a:lnTo>
                    <a:pt x="54" y="219"/>
                  </a:lnTo>
                  <a:lnTo>
                    <a:pt x="56" y="220"/>
                  </a:lnTo>
                  <a:lnTo>
                    <a:pt x="57" y="222"/>
                  </a:lnTo>
                  <a:lnTo>
                    <a:pt x="55" y="220"/>
                  </a:lnTo>
                  <a:lnTo>
                    <a:pt x="52" y="220"/>
                  </a:lnTo>
                  <a:lnTo>
                    <a:pt x="51" y="221"/>
                  </a:lnTo>
                  <a:lnTo>
                    <a:pt x="50" y="221"/>
                  </a:lnTo>
                  <a:lnTo>
                    <a:pt x="50" y="222"/>
                  </a:lnTo>
                  <a:lnTo>
                    <a:pt x="51" y="223"/>
                  </a:lnTo>
                  <a:lnTo>
                    <a:pt x="50" y="225"/>
                  </a:lnTo>
                  <a:lnTo>
                    <a:pt x="49" y="225"/>
                  </a:lnTo>
                  <a:lnTo>
                    <a:pt x="48" y="222"/>
                  </a:lnTo>
                  <a:lnTo>
                    <a:pt x="45" y="221"/>
                  </a:lnTo>
                  <a:lnTo>
                    <a:pt x="44" y="220"/>
                  </a:lnTo>
                  <a:lnTo>
                    <a:pt x="44" y="217"/>
                  </a:lnTo>
                  <a:lnTo>
                    <a:pt x="42" y="216"/>
                  </a:lnTo>
                  <a:lnTo>
                    <a:pt x="40" y="215"/>
                  </a:lnTo>
                  <a:lnTo>
                    <a:pt x="42" y="215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0" y="213"/>
                  </a:lnTo>
                  <a:lnTo>
                    <a:pt x="44" y="209"/>
                  </a:lnTo>
                  <a:close/>
                  <a:moveTo>
                    <a:pt x="216" y="206"/>
                  </a:moveTo>
                  <a:lnTo>
                    <a:pt x="217" y="206"/>
                  </a:lnTo>
                  <a:lnTo>
                    <a:pt x="217" y="207"/>
                  </a:lnTo>
                  <a:lnTo>
                    <a:pt x="218" y="207"/>
                  </a:lnTo>
                  <a:lnTo>
                    <a:pt x="218" y="208"/>
                  </a:lnTo>
                  <a:lnTo>
                    <a:pt x="219" y="209"/>
                  </a:lnTo>
                  <a:lnTo>
                    <a:pt x="219" y="210"/>
                  </a:lnTo>
                  <a:lnTo>
                    <a:pt x="224" y="210"/>
                  </a:lnTo>
                  <a:lnTo>
                    <a:pt x="224" y="213"/>
                  </a:lnTo>
                  <a:lnTo>
                    <a:pt x="223" y="214"/>
                  </a:lnTo>
                  <a:lnTo>
                    <a:pt x="225" y="215"/>
                  </a:lnTo>
                  <a:lnTo>
                    <a:pt x="225" y="216"/>
                  </a:lnTo>
                  <a:lnTo>
                    <a:pt x="224" y="216"/>
                  </a:lnTo>
                  <a:lnTo>
                    <a:pt x="224" y="217"/>
                  </a:lnTo>
                  <a:lnTo>
                    <a:pt x="225" y="217"/>
                  </a:lnTo>
                  <a:lnTo>
                    <a:pt x="225" y="220"/>
                  </a:lnTo>
                  <a:lnTo>
                    <a:pt x="224" y="221"/>
                  </a:lnTo>
                  <a:lnTo>
                    <a:pt x="224" y="222"/>
                  </a:lnTo>
                  <a:lnTo>
                    <a:pt x="223" y="221"/>
                  </a:lnTo>
                  <a:lnTo>
                    <a:pt x="222" y="221"/>
                  </a:lnTo>
                  <a:lnTo>
                    <a:pt x="222" y="219"/>
                  </a:lnTo>
                  <a:lnTo>
                    <a:pt x="220" y="217"/>
                  </a:lnTo>
                  <a:lnTo>
                    <a:pt x="219" y="217"/>
                  </a:lnTo>
                  <a:lnTo>
                    <a:pt x="219" y="216"/>
                  </a:lnTo>
                  <a:lnTo>
                    <a:pt x="218" y="215"/>
                  </a:lnTo>
                  <a:lnTo>
                    <a:pt x="217" y="215"/>
                  </a:lnTo>
                  <a:lnTo>
                    <a:pt x="217" y="213"/>
                  </a:lnTo>
                  <a:lnTo>
                    <a:pt x="216" y="213"/>
                  </a:lnTo>
                  <a:lnTo>
                    <a:pt x="214" y="212"/>
                  </a:lnTo>
                  <a:lnTo>
                    <a:pt x="213" y="213"/>
                  </a:lnTo>
                  <a:lnTo>
                    <a:pt x="213" y="210"/>
                  </a:lnTo>
                  <a:lnTo>
                    <a:pt x="212" y="209"/>
                  </a:lnTo>
                  <a:lnTo>
                    <a:pt x="213" y="209"/>
                  </a:lnTo>
                  <a:lnTo>
                    <a:pt x="212" y="208"/>
                  </a:lnTo>
                  <a:lnTo>
                    <a:pt x="213" y="208"/>
                  </a:lnTo>
                  <a:lnTo>
                    <a:pt x="213" y="207"/>
                  </a:lnTo>
                  <a:lnTo>
                    <a:pt x="216" y="206"/>
                  </a:lnTo>
                  <a:close/>
                  <a:moveTo>
                    <a:pt x="161" y="206"/>
                  </a:moveTo>
                  <a:lnTo>
                    <a:pt x="163" y="206"/>
                  </a:lnTo>
                  <a:lnTo>
                    <a:pt x="164" y="207"/>
                  </a:lnTo>
                  <a:lnTo>
                    <a:pt x="164" y="208"/>
                  </a:lnTo>
                  <a:lnTo>
                    <a:pt x="166" y="208"/>
                  </a:lnTo>
                  <a:lnTo>
                    <a:pt x="163" y="210"/>
                  </a:lnTo>
                  <a:lnTo>
                    <a:pt x="163" y="212"/>
                  </a:lnTo>
                  <a:lnTo>
                    <a:pt x="162" y="210"/>
                  </a:lnTo>
                  <a:lnTo>
                    <a:pt x="162" y="212"/>
                  </a:lnTo>
                  <a:lnTo>
                    <a:pt x="158" y="212"/>
                  </a:lnTo>
                  <a:lnTo>
                    <a:pt x="158" y="210"/>
                  </a:lnTo>
                  <a:lnTo>
                    <a:pt x="160" y="209"/>
                  </a:lnTo>
                  <a:lnTo>
                    <a:pt x="162" y="209"/>
                  </a:lnTo>
                  <a:lnTo>
                    <a:pt x="162" y="208"/>
                  </a:lnTo>
                  <a:lnTo>
                    <a:pt x="160" y="208"/>
                  </a:lnTo>
                  <a:lnTo>
                    <a:pt x="161" y="207"/>
                  </a:lnTo>
                  <a:lnTo>
                    <a:pt x="161" y="206"/>
                  </a:lnTo>
                  <a:close/>
                  <a:moveTo>
                    <a:pt x="138" y="195"/>
                  </a:moveTo>
                  <a:lnTo>
                    <a:pt x="139" y="195"/>
                  </a:lnTo>
                  <a:lnTo>
                    <a:pt x="141" y="196"/>
                  </a:lnTo>
                  <a:lnTo>
                    <a:pt x="139" y="196"/>
                  </a:lnTo>
                  <a:lnTo>
                    <a:pt x="138" y="195"/>
                  </a:lnTo>
                  <a:close/>
                  <a:moveTo>
                    <a:pt x="75" y="188"/>
                  </a:moveTo>
                  <a:lnTo>
                    <a:pt x="76" y="188"/>
                  </a:lnTo>
                  <a:lnTo>
                    <a:pt x="76" y="189"/>
                  </a:lnTo>
                  <a:lnTo>
                    <a:pt x="75" y="188"/>
                  </a:lnTo>
                  <a:close/>
                  <a:moveTo>
                    <a:pt x="45" y="185"/>
                  </a:moveTo>
                  <a:lnTo>
                    <a:pt x="46" y="185"/>
                  </a:lnTo>
                  <a:lnTo>
                    <a:pt x="46" y="189"/>
                  </a:lnTo>
                  <a:lnTo>
                    <a:pt x="44" y="189"/>
                  </a:lnTo>
                  <a:lnTo>
                    <a:pt x="44" y="186"/>
                  </a:lnTo>
                  <a:lnTo>
                    <a:pt x="45" y="186"/>
                  </a:lnTo>
                  <a:lnTo>
                    <a:pt x="45" y="185"/>
                  </a:lnTo>
                  <a:close/>
                  <a:moveTo>
                    <a:pt x="37" y="180"/>
                  </a:moveTo>
                  <a:lnTo>
                    <a:pt x="39" y="180"/>
                  </a:lnTo>
                  <a:lnTo>
                    <a:pt x="42" y="186"/>
                  </a:lnTo>
                  <a:lnTo>
                    <a:pt x="42" y="188"/>
                  </a:lnTo>
                  <a:lnTo>
                    <a:pt x="40" y="189"/>
                  </a:lnTo>
                  <a:lnTo>
                    <a:pt x="40" y="190"/>
                  </a:lnTo>
                  <a:lnTo>
                    <a:pt x="42" y="192"/>
                  </a:lnTo>
                  <a:lnTo>
                    <a:pt x="43" y="191"/>
                  </a:lnTo>
                  <a:lnTo>
                    <a:pt x="44" y="191"/>
                  </a:lnTo>
                  <a:lnTo>
                    <a:pt x="44" y="192"/>
                  </a:lnTo>
                  <a:lnTo>
                    <a:pt x="46" y="195"/>
                  </a:lnTo>
                  <a:lnTo>
                    <a:pt x="46" y="197"/>
                  </a:lnTo>
                  <a:lnTo>
                    <a:pt x="49" y="198"/>
                  </a:lnTo>
                  <a:lnTo>
                    <a:pt x="49" y="202"/>
                  </a:lnTo>
                  <a:lnTo>
                    <a:pt x="44" y="202"/>
                  </a:lnTo>
                  <a:lnTo>
                    <a:pt x="44" y="201"/>
                  </a:lnTo>
                  <a:lnTo>
                    <a:pt x="43" y="200"/>
                  </a:lnTo>
                  <a:lnTo>
                    <a:pt x="39" y="200"/>
                  </a:lnTo>
                  <a:lnTo>
                    <a:pt x="38" y="201"/>
                  </a:lnTo>
                  <a:lnTo>
                    <a:pt x="36" y="200"/>
                  </a:lnTo>
                  <a:lnTo>
                    <a:pt x="36" y="197"/>
                  </a:lnTo>
                  <a:lnTo>
                    <a:pt x="34" y="196"/>
                  </a:lnTo>
                  <a:lnTo>
                    <a:pt x="36" y="196"/>
                  </a:lnTo>
                  <a:lnTo>
                    <a:pt x="36" y="195"/>
                  </a:lnTo>
                  <a:lnTo>
                    <a:pt x="34" y="191"/>
                  </a:lnTo>
                  <a:lnTo>
                    <a:pt x="33" y="191"/>
                  </a:lnTo>
                  <a:lnTo>
                    <a:pt x="33" y="196"/>
                  </a:lnTo>
                  <a:lnTo>
                    <a:pt x="32" y="197"/>
                  </a:lnTo>
                  <a:lnTo>
                    <a:pt x="31" y="197"/>
                  </a:lnTo>
                  <a:lnTo>
                    <a:pt x="29" y="195"/>
                  </a:lnTo>
                  <a:lnTo>
                    <a:pt x="30" y="195"/>
                  </a:lnTo>
                  <a:lnTo>
                    <a:pt x="30" y="191"/>
                  </a:lnTo>
                  <a:lnTo>
                    <a:pt x="31" y="191"/>
                  </a:lnTo>
                  <a:lnTo>
                    <a:pt x="31" y="190"/>
                  </a:lnTo>
                  <a:lnTo>
                    <a:pt x="32" y="188"/>
                  </a:lnTo>
                  <a:lnTo>
                    <a:pt x="33" y="186"/>
                  </a:lnTo>
                  <a:lnTo>
                    <a:pt x="33" y="188"/>
                  </a:lnTo>
                  <a:lnTo>
                    <a:pt x="34" y="189"/>
                  </a:lnTo>
                  <a:lnTo>
                    <a:pt x="36" y="189"/>
                  </a:lnTo>
                  <a:lnTo>
                    <a:pt x="36" y="188"/>
                  </a:lnTo>
                  <a:lnTo>
                    <a:pt x="37" y="188"/>
                  </a:lnTo>
                  <a:lnTo>
                    <a:pt x="38" y="186"/>
                  </a:lnTo>
                  <a:lnTo>
                    <a:pt x="38" y="183"/>
                  </a:lnTo>
                  <a:lnTo>
                    <a:pt x="37" y="183"/>
                  </a:lnTo>
                  <a:lnTo>
                    <a:pt x="38" y="182"/>
                  </a:lnTo>
                  <a:lnTo>
                    <a:pt x="37" y="180"/>
                  </a:lnTo>
                  <a:close/>
                  <a:moveTo>
                    <a:pt x="43" y="179"/>
                  </a:moveTo>
                  <a:lnTo>
                    <a:pt x="43" y="180"/>
                  </a:lnTo>
                  <a:lnTo>
                    <a:pt x="44" y="182"/>
                  </a:lnTo>
                  <a:lnTo>
                    <a:pt x="45" y="182"/>
                  </a:lnTo>
                  <a:lnTo>
                    <a:pt x="44" y="183"/>
                  </a:lnTo>
                  <a:lnTo>
                    <a:pt x="44" y="184"/>
                  </a:lnTo>
                  <a:lnTo>
                    <a:pt x="43" y="185"/>
                  </a:lnTo>
                  <a:lnTo>
                    <a:pt x="44" y="185"/>
                  </a:lnTo>
                  <a:lnTo>
                    <a:pt x="44" y="186"/>
                  </a:lnTo>
                  <a:lnTo>
                    <a:pt x="43" y="186"/>
                  </a:lnTo>
                  <a:lnTo>
                    <a:pt x="42" y="184"/>
                  </a:lnTo>
                  <a:lnTo>
                    <a:pt x="42" y="182"/>
                  </a:lnTo>
                  <a:lnTo>
                    <a:pt x="40" y="182"/>
                  </a:lnTo>
                  <a:lnTo>
                    <a:pt x="40" y="180"/>
                  </a:lnTo>
                  <a:lnTo>
                    <a:pt x="42" y="180"/>
                  </a:lnTo>
                  <a:lnTo>
                    <a:pt x="43" y="179"/>
                  </a:lnTo>
                  <a:close/>
                  <a:moveTo>
                    <a:pt x="268" y="173"/>
                  </a:moveTo>
                  <a:lnTo>
                    <a:pt x="270" y="174"/>
                  </a:lnTo>
                  <a:lnTo>
                    <a:pt x="273" y="177"/>
                  </a:lnTo>
                  <a:lnTo>
                    <a:pt x="273" y="176"/>
                  </a:lnTo>
                  <a:lnTo>
                    <a:pt x="274" y="176"/>
                  </a:lnTo>
                  <a:lnTo>
                    <a:pt x="275" y="177"/>
                  </a:lnTo>
                  <a:lnTo>
                    <a:pt x="274" y="177"/>
                  </a:lnTo>
                  <a:lnTo>
                    <a:pt x="274" y="179"/>
                  </a:lnTo>
                  <a:lnTo>
                    <a:pt x="273" y="179"/>
                  </a:lnTo>
                  <a:lnTo>
                    <a:pt x="273" y="180"/>
                  </a:lnTo>
                  <a:lnTo>
                    <a:pt x="274" y="180"/>
                  </a:lnTo>
                  <a:lnTo>
                    <a:pt x="274" y="188"/>
                  </a:lnTo>
                  <a:lnTo>
                    <a:pt x="275" y="190"/>
                  </a:lnTo>
                  <a:lnTo>
                    <a:pt x="273" y="190"/>
                  </a:lnTo>
                  <a:lnTo>
                    <a:pt x="272" y="191"/>
                  </a:lnTo>
                  <a:lnTo>
                    <a:pt x="273" y="194"/>
                  </a:lnTo>
                  <a:lnTo>
                    <a:pt x="272" y="195"/>
                  </a:lnTo>
                  <a:lnTo>
                    <a:pt x="269" y="195"/>
                  </a:lnTo>
                  <a:lnTo>
                    <a:pt x="269" y="197"/>
                  </a:lnTo>
                  <a:lnTo>
                    <a:pt x="267" y="197"/>
                  </a:lnTo>
                  <a:lnTo>
                    <a:pt x="267" y="196"/>
                  </a:lnTo>
                  <a:lnTo>
                    <a:pt x="266" y="195"/>
                  </a:lnTo>
                  <a:lnTo>
                    <a:pt x="265" y="195"/>
                  </a:lnTo>
                  <a:lnTo>
                    <a:pt x="265" y="194"/>
                  </a:lnTo>
                  <a:lnTo>
                    <a:pt x="263" y="194"/>
                  </a:lnTo>
                  <a:lnTo>
                    <a:pt x="263" y="192"/>
                  </a:lnTo>
                  <a:lnTo>
                    <a:pt x="262" y="192"/>
                  </a:lnTo>
                  <a:lnTo>
                    <a:pt x="262" y="191"/>
                  </a:lnTo>
                  <a:lnTo>
                    <a:pt x="263" y="191"/>
                  </a:lnTo>
                  <a:lnTo>
                    <a:pt x="263" y="190"/>
                  </a:lnTo>
                  <a:lnTo>
                    <a:pt x="267" y="190"/>
                  </a:lnTo>
                  <a:lnTo>
                    <a:pt x="267" y="188"/>
                  </a:lnTo>
                  <a:lnTo>
                    <a:pt x="268" y="188"/>
                  </a:lnTo>
                  <a:lnTo>
                    <a:pt x="267" y="186"/>
                  </a:lnTo>
                  <a:lnTo>
                    <a:pt x="267" y="184"/>
                  </a:lnTo>
                  <a:lnTo>
                    <a:pt x="266" y="184"/>
                  </a:lnTo>
                  <a:lnTo>
                    <a:pt x="266" y="182"/>
                  </a:lnTo>
                  <a:lnTo>
                    <a:pt x="265" y="180"/>
                  </a:lnTo>
                  <a:lnTo>
                    <a:pt x="263" y="180"/>
                  </a:lnTo>
                  <a:lnTo>
                    <a:pt x="261" y="178"/>
                  </a:lnTo>
                  <a:lnTo>
                    <a:pt x="261" y="174"/>
                  </a:lnTo>
                  <a:lnTo>
                    <a:pt x="268" y="173"/>
                  </a:lnTo>
                  <a:close/>
                  <a:moveTo>
                    <a:pt x="248" y="173"/>
                  </a:moveTo>
                  <a:lnTo>
                    <a:pt x="251" y="173"/>
                  </a:lnTo>
                  <a:lnTo>
                    <a:pt x="251" y="177"/>
                  </a:lnTo>
                  <a:lnTo>
                    <a:pt x="249" y="177"/>
                  </a:lnTo>
                  <a:lnTo>
                    <a:pt x="249" y="174"/>
                  </a:lnTo>
                  <a:lnTo>
                    <a:pt x="248" y="174"/>
                  </a:lnTo>
                  <a:lnTo>
                    <a:pt x="248" y="173"/>
                  </a:lnTo>
                  <a:close/>
                  <a:moveTo>
                    <a:pt x="54" y="173"/>
                  </a:moveTo>
                  <a:lnTo>
                    <a:pt x="55" y="173"/>
                  </a:lnTo>
                  <a:lnTo>
                    <a:pt x="54" y="174"/>
                  </a:lnTo>
                  <a:lnTo>
                    <a:pt x="54" y="177"/>
                  </a:lnTo>
                  <a:lnTo>
                    <a:pt x="52" y="177"/>
                  </a:lnTo>
                  <a:lnTo>
                    <a:pt x="52" y="176"/>
                  </a:lnTo>
                  <a:lnTo>
                    <a:pt x="54" y="173"/>
                  </a:lnTo>
                  <a:close/>
                  <a:moveTo>
                    <a:pt x="46" y="172"/>
                  </a:moveTo>
                  <a:lnTo>
                    <a:pt x="48" y="172"/>
                  </a:lnTo>
                  <a:lnTo>
                    <a:pt x="48" y="173"/>
                  </a:lnTo>
                  <a:lnTo>
                    <a:pt x="46" y="172"/>
                  </a:lnTo>
                  <a:close/>
                  <a:moveTo>
                    <a:pt x="52" y="171"/>
                  </a:moveTo>
                  <a:lnTo>
                    <a:pt x="55" y="171"/>
                  </a:lnTo>
                  <a:lnTo>
                    <a:pt x="55" y="172"/>
                  </a:lnTo>
                  <a:lnTo>
                    <a:pt x="54" y="172"/>
                  </a:lnTo>
                  <a:lnTo>
                    <a:pt x="54" y="173"/>
                  </a:lnTo>
                  <a:lnTo>
                    <a:pt x="52" y="173"/>
                  </a:lnTo>
                  <a:lnTo>
                    <a:pt x="52" y="174"/>
                  </a:lnTo>
                  <a:lnTo>
                    <a:pt x="51" y="174"/>
                  </a:lnTo>
                  <a:lnTo>
                    <a:pt x="51" y="173"/>
                  </a:lnTo>
                  <a:lnTo>
                    <a:pt x="52" y="172"/>
                  </a:lnTo>
                  <a:lnTo>
                    <a:pt x="52" y="171"/>
                  </a:lnTo>
                  <a:close/>
                  <a:moveTo>
                    <a:pt x="46" y="170"/>
                  </a:moveTo>
                  <a:lnTo>
                    <a:pt x="49" y="170"/>
                  </a:lnTo>
                  <a:lnTo>
                    <a:pt x="49" y="171"/>
                  </a:lnTo>
                  <a:lnTo>
                    <a:pt x="46" y="171"/>
                  </a:lnTo>
                  <a:lnTo>
                    <a:pt x="46" y="170"/>
                  </a:lnTo>
                  <a:close/>
                  <a:moveTo>
                    <a:pt x="43" y="160"/>
                  </a:moveTo>
                  <a:lnTo>
                    <a:pt x="44" y="160"/>
                  </a:lnTo>
                  <a:lnTo>
                    <a:pt x="44" y="161"/>
                  </a:lnTo>
                  <a:lnTo>
                    <a:pt x="45" y="161"/>
                  </a:lnTo>
                  <a:lnTo>
                    <a:pt x="45" y="167"/>
                  </a:lnTo>
                  <a:lnTo>
                    <a:pt x="44" y="169"/>
                  </a:lnTo>
                  <a:lnTo>
                    <a:pt x="44" y="170"/>
                  </a:lnTo>
                  <a:lnTo>
                    <a:pt x="45" y="169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3"/>
                  </a:lnTo>
                  <a:lnTo>
                    <a:pt x="40" y="173"/>
                  </a:lnTo>
                  <a:lnTo>
                    <a:pt x="40" y="172"/>
                  </a:lnTo>
                  <a:lnTo>
                    <a:pt x="39" y="172"/>
                  </a:lnTo>
                  <a:lnTo>
                    <a:pt x="39" y="173"/>
                  </a:lnTo>
                  <a:lnTo>
                    <a:pt x="38" y="173"/>
                  </a:lnTo>
                  <a:lnTo>
                    <a:pt x="38" y="169"/>
                  </a:lnTo>
                  <a:lnTo>
                    <a:pt x="39" y="167"/>
                  </a:lnTo>
                  <a:lnTo>
                    <a:pt x="39" y="166"/>
                  </a:lnTo>
                  <a:lnTo>
                    <a:pt x="40" y="164"/>
                  </a:lnTo>
                  <a:lnTo>
                    <a:pt x="40" y="163"/>
                  </a:lnTo>
                  <a:lnTo>
                    <a:pt x="43" y="160"/>
                  </a:lnTo>
                  <a:close/>
                  <a:moveTo>
                    <a:pt x="201" y="158"/>
                  </a:moveTo>
                  <a:lnTo>
                    <a:pt x="203" y="158"/>
                  </a:lnTo>
                  <a:lnTo>
                    <a:pt x="201" y="159"/>
                  </a:lnTo>
                  <a:lnTo>
                    <a:pt x="201" y="158"/>
                  </a:lnTo>
                  <a:close/>
                  <a:moveTo>
                    <a:pt x="137" y="158"/>
                  </a:moveTo>
                  <a:lnTo>
                    <a:pt x="139" y="158"/>
                  </a:lnTo>
                  <a:lnTo>
                    <a:pt x="139" y="159"/>
                  </a:lnTo>
                  <a:lnTo>
                    <a:pt x="141" y="159"/>
                  </a:lnTo>
                  <a:lnTo>
                    <a:pt x="141" y="160"/>
                  </a:lnTo>
                  <a:lnTo>
                    <a:pt x="139" y="160"/>
                  </a:lnTo>
                  <a:lnTo>
                    <a:pt x="136" y="161"/>
                  </a:lnTo>
                  <a:lnTo>
                    <a:pt x="135" y="161"/>
                  </a:lnTo>
                  <a:lnTo>
                    <a:pt x="135" y="159"/>
                  </a:lnTo>
                  <a:lnTo>
                    <a:pt x="137" y="159"/>
                  </a:lnTo>
                  <a:lnTo>
                    <a:pt x="137" y="158"/>
                  </a:lnTo>
                  <a:close/>
                  <a:moveTo>
                    <a:pt x="204" y="153"/>
                  </a:moveTo>
                  <a:lnTo>
                    <a:pt x="207" y="155"/>
                  </a:lnTo>
                  <a:lnTo>
                    <a:pt x="207" y="158"/>
                  </a:lnTo>
                  <a:lnTo>
                    <a:pt x="208" y="159"/>
                  </a:lnTo>
                  <a:lnTo>
                    <a:pt x="211" y="160"/>
                  </a:lnTo>
                  <a:lnTo>
                    <a:pt x="212" y="161"/>
                  </a:lnTo>
                  <a:lnTo>
                    <a:pt x="212" y="164"/>
                  </a:lnTo>
                  <a:lnTo>
                    <a:pt x="211" y="165"/>
                  </a:lnTo>
                  <a:lnTo>
                    <a:pt x="211" y="164"/>
                  </a:lnTo>
                  <a:lnTo>
                    <a:pt x="210" y="165"/>
                  </a:lnTo>
                  <a:lnTo>
                    <a:pt x="210" y="164"/>
                  </a:lnTo>
                  <a:lnTo>
                    <a:pt x="207" y="164"/>
                  </a:lnTo>
                  <a:lnTo>
                    <a:pt x="207" y="165"/>
                  </a:lnTo>
                  <a:lnTo>
                    <a:pt x="206" y="163"/>
                  </a:lnTo>
                  <a:lnTo>
                    <a:pt x="207" y="163"/>
                  </a:lnTo>
                  <a:lnTo>
                    <a:pt x="207" y="160"/>
                  </a:lnTo>
                  <a:lnTo>
                    <a:pt x="206" y="161"/>
                  </a:lnTo>
                  <a:lnTo>
                    <a:pt x="206" y="160"/>
                  </a:lnTo>
                  <a:lnTo>
                    <a:pt x="205" y="160"/>
                  </a:lnTo>
                  <a:lnTo>
                    <a:pt x="204" y="159"/>
                  </a:lnTo>
                  <a:lnTo>
                    <a:pt x="203" y="159"/>
                  </a:lnTo>
                  <a:lnTo>
                    <a:pt x="203" y="154"/>
                  </a:lnTo>
                  <a:lnTo>
                    <a:pt x="204" y="153"/>
                  </a:lnTo>
                  <a:close/>
                  <a:moveTo>
                    <a:pt x="49" y="153"/>
                  </a:moveTo>
                  <a:lnTo>
                    <a:pt x="50" y="153"/>
                  </a:lnTo>
                  <a:lnTo>
                    <a:pt x="50" y="154"/>
                  </a:lnTo>
                  <a:lnTo>
                    <a:pt x="49" y="154"/>
                  </a:lnTo>
                  <a:lnTo>
                    <a:pt x="49" y="153"/>
                  </a:lnTo>
                  <a:close/>
                  <a:moveTo>
                    <a:pt x="152" y="149"/>
                  </a:moveTo>
                  <a:lnTo>
                    <a:pt x="155" y="149"/>
                  </a:lnTo>
                  <a:lnTo>
                    <a:pt x="155" y="151"/>
                  </a:lnTo>
                  <a:lnTo>
                    <a:pt x="156" y="151"/>
                  </a:lnTo>
                  <a:lnTo>
                    <a:pt x="157" y="152"/>
                  </a:lnTo>
                  <a:lnTo>
                    <a:pt x="157" y="154"/>
                  </a:lnTo>
                  <a:lnTo>
                    <a:pt x="160" y="154"/>
                  </a:lnTo>
                  <a:lnTo>
                    <a:pt x="160" y="158"/>
                  </a:lnTo>
                  <a:lnTo>
                    <a:pt x="161" y="158"/>
                  </a:lnTo>
                  <a:lnTo>
                    <a:pt x="161" y="160"/>
                  </a:lnTo>
                  <a:lnTo>
                    <a:pt x="162" y="160"/>
                  </a:lnTo>
                  <a:lnTo>
                    <a:pt x="163" y="161"/>
                  </a:lnTo>
                  <a:lnTo>
                    <a:pt x="166" y="163"/>
                  </a:lnTo>
                  <a:lnTo>
                    <a:pt x="168" y="165"/>
                  </a:lnTo>
                  <a:lnTo>
                    <a:pt x="173" y="165"/>
                  </a:lnTo>
                  <a:lnTo>
                    <a:pt x="173" y="167"/>
                  </a:lnTo>
                  <a:lnTo>
                    <a:pt x="174" y="167"/>
                  </a:lnTo>
                  <a:lnTo>
                    <a:pt x="175" y="169"/>
                  </a:lnTo>
                  <a:lnTo>
                    <a:pt x="178" y="169"/>
                  </a:lnTo>
                  <a:lnTo>
                    <a:pt x="180" y="170"/>
                  </a:lnTo>
                  <a:lnTo>
                    <a:pt x="182" y="170"/>
                  </a:lnTo>
                  <a:lnTo>
                    <a:pt x="182" y="169"/>
                  </a:lnTo>
                  <a:lnTo>
                    <a:pt x="183" y="170"/>
                  </a:lnTo>
                  <a:lnTo>
                    <a:pt x="189" y="170"/>
                  </a:lnTo>
                  <a:lnTo>
                    <a:pt x="191" y="171"/>
                  </a:lnTo>
                  <a:lnTo>
                    <a:pt x="189" y="171"/>
                  </a:lnTo>
                  <a:lnTo>
                    <a:pt x="189" y="172"/>
                  </a:lnTo>
                  <a:lnTo>
                    <a:pt x="188" y="172"/>
                  </a:lnTo>
                  <a:lnTo>
                    <a:pt x="188" y="173"/>
                  </a:lnTo>
                  <a:lnTo>
                    <a:pt x="189" y="173"/>
                  </a:lnTo>
                  <a:lnTo>
                    <a:pt x="193" y="177"/>
                  </a:lnTo>
                  <a:lnTo>
                    <a:pt x="193" y="178"/>
                  </a:lnTo>
                  <a:lnTo>
                    <a:pt x="192" y="178"/>
                  </a:lnTo>
                  <a:lnTo>
                    <a:pt x="192" y="184"/>
                  </a:lnTo>
                  <a:lnTo>
                    <a:pt x="193" y="185"/>
                  </a:lnTo>
                  <a:lnTo>
                    <a:pt x="193" y="189"/>
                  </a:lnTo>
                  <a:lnTo>
                    <a:pt x="194" y="190"/>
                  </a:lnTo>
                  <a:lnTo>
                    <a:pt x="194" y="194"/>
                  </a:lnTo>
                  <a:lnTo>
                    <a:pt x="195" y="195"/>
                  </a:lnTo>
                  <a:lnTo>
                    <a:pt x="198" y="196"/>
                  </a:lnTo>
                  <a:lnTo>
                    <a:pt x="198" y="197"/>
                  </a:lnTo>
                  <a:lnTo>
                    <a:pt x="200" y="197"/>
                  </a:lnTo>
                  <a:lnTo>
                    <a:pt x="201" y="198"/>
                  </a:lnTo>
                  <a:lnTo>
                    <a:pt x="205" y="198"/>
                  </a:lnTo>
                  <a:lnTo>
                    <a:pt x="208" y="197"/>
                  </a:lnTo>
                  <a:lnTo>
                    <a:pt x="208" y="203"/>
                  </a:lnTo>
                  <a:lnTo>
                    <a:pt x="207" y="206"/>
                  </a:lnTo>
                  <a:lnTo>
                    <a:pt x="207" y="207"/>
                  </a:lnTo>
                  <a:lnTo>
                    <a:pt x="206" y="208"/>
                  </a:lnTo>
                  <a:lnTo>
                    <a:pt x="204" y="208"/>
                  </a:lnTo>
                  <a:lnTo>
                    <a:pt x="204" y="207"/>
                  </a:lnTo>
                  <a:lnTo>
                    <a:pt x="201" y="204"/>
                  </a:lnTo>
                  <a:lnTo>
                    <a:pt x="200" y="206"/>
                  </a:lnTo>
                  <a:lnTo>
                    <a:pt x="200" y="207"/>
                  </a:lnTo>
                  <a:lnTo>
                    <a:pt x="199" y="207"/>
                  </a:lnTo>
                  <a:lnTo>
                    <a:pt x="198" y="206"/>
                  </a:lnTo>
                  <a:lnTo>
                    <a:pt x="198" y="204"/>
                  </a:lnTo>
                  <a:lnTo>
                    <a:pt x="197" y="204"/>
                  </a:lnTo>
                  <a:lnTo>
                    <a:pt x="198" y="203"/>
                  </a:lnTo>
                  <a:lnTo>
                    <a:pt x="197" y="202"/>
                  </a:lnTo>
                  <a:lnTo>
                    <a:pt x="195" y="202"/>
                  </a:lnTo>
                  <a:lnTo>
                    <a:pt x="195" y="201"/>
                  </a:lnTo>
                  <a:lnTo>
                    <a:pt x="193" y="201"/>
                  </a:lnTo>
                  <a:lnTo>
                    <a:pt x="193" y="200"/>
                  </a:lnTo>
                  <a:lnTo>
                    <a:pt x="192" y="198"/>
                  </a:lnTo>
                  <a:lnTo>
                    <a:pt x="192" y="197"/>
                  </a:lnTo>
                  <a:lnTo>
                    <a:pt x="193" y="197"/>
                  </a:lnTo>
                  <a:lnTo>
                    <a:pt x="192" y="196"/>
                  </a:lnTo>
                  <a:lnTo>
                    <a:pt x="192" y="194"/>
                  </a:lnTo>
                  <a:lnTo>
                    <a:pt x="189" y="194"/>
                  </a:lnTo>
                  <a:lnTo>
                    <a:pt x="189" y="192"/>
                  </a:lnTo>
                  <a:lnTo>
                    <a:pt x="191" y="191"/>
                  </a:lnTo>
                  <a:lnTo>
                    <a:pt x="189" y="191"/>
                  </a:lnTo>
                  <a:lnTo>
                    <a:pt x="188" y="192"/>
                  </a:lnTo>
                  <a:lnTo>
                    <a:pt x="188" y="189"/>
                  </a:lnTo>
                  <a:lnTo>
                    <a:pt x="187" y="189"/>
                  </a:lnTo>
                  <a:lnTo>
                    <a:pt x="186" y="188"/>
                  </a:lnTo>
                  <a:lnTo>
                    <a:pt x="186" y="184"/>
                  </a:lnTo>
                  <a:lnTo>
                    <a:pt x="182" y="184"/>
                  </a:lnTo>
                  <a:lnTo>
                    <a:pt x="180" y="185"/>
                  </a:lnTo>
                  <a:lnTo>
                    <a:pt x="179" y="184"/>
                  </a:lnTo>
                  <a:lnTo>
                    <a:pt x="168" y="184"/>
                  </a:lnTo>
                  <a:lnTo>
                    <a:pt x="167" y="180"/>
                  </a:lnTo>
                  <a:lnTo>
                    <a:pt x="168" y="179"/>
                  </a:lnTo>
                  <a:lnTo>
                    <a:pt x="168" y="177"/>
                  </a:lnTo>
                  <a:lnTo>
                    <a:pt x="166" y="174"/>
                  </a:lnTo>
                  <a:lnTo>
                    <a:pt x="163" y="174"/>
                  </a:lnTo>
                  <a:lnTo>
                    <a:pt x="163" y="173"/>
                  </a:lnTo>
                  <a:lnTo>
                    <a:pt x="162" y="173"/>
                  </a:lnTo>
                  <a:lnTo>
                    <a:pt x="162" y="172"/>
                  </a:lnTo>
                  <a:lnTo>
                    <a:pt x="161" y="171"/>
                  </a:lnTo>
                  <a:lnTo>
                    <a:pt x="161" y="170"/>
                  </a:lnTo>
                  <a:lnTo>
                    <a:pt x="160" y="170"/>
                  </a:lnTo>
                  <a:lnTo>
                    <a:pt x="160" y="169"/>
                  </a:lnTo>
                  <a:lnTo>
                    <a:pt x="158" y="169"/>
                  </a:lnTo>
                  <a:lnTo>
                    <a:pt x="154" y="164"/>
                  </a:lnTo>
                  <a:lnTo>
                    <a:pt x="150" y="161"/>
                  </a:lnTo>
                  <a:lnTo>
                    <a:pt x="149" y="160"/>
                  </a:lnTo>
                  <a:lnTo>
                    <a:pt x="144" y="160"/>
                  </a:lnTo>
                  <a:lnTo>
                    <a:pt x="143" y="159"/>
                  </a:lnTo>
                  <a:lnTo>
                    <a:pt x="142" y="159"/>
                  </a:lnTo>
                  <a:lnTo>
                    <a:pt x="141" y="158"/>
                  </a:lnTo>
                  <a:lnTo>
                    <a:pt x="139" y="158"/>
                  </a:lnTo>
                  <a:lnTo>
                    <a:pt x="141" y="157"/>
                  </a:lnTo>
                  <a:lnTo>
                    <a:pt x="142" y="157"/>
                  </a:lnTo>
                  <a:lnTo>
                    <a:pt x="144" y="154"/>
                  </a:lnTo>
                  <a:lnTo>
                    <a:pt x="145" y="154"/>
                  </a:lnTo>
                  <a:lnTo>
                    <a:pt x="145" y="153"/>
                  </a:lnTo>
                  <a:lnTo>
                    <a:pt x="147" y="152"/>
                  </a:lnTo>
                  <a:lnTo>
                    <a:pt x="150" y="152"/>
                  </a:lnTo>
                  <a:lnTo>
                    <a:pt x="150" y="151"/>
                  </a:lnTo>
                  <a:lnTo>
                    <a:pt x="152" y="149"/>
                  </a:lnTo>
                  <a:close/>
                  <a:moveTo>
                    <a:pt x="168" y="142"/>
                  </a:moveTo>
                  <a:lnTo>
                    <a:pt x="169" y="142"/>
                  </a:lnTo>
                  <a:lnTo>
                    <a:pt x="170" y="143"/>
                  </a:lnTo>
                  <a:lnTo>
                    <a:pt x="173" y="143"/>
                  </a:lnTo>
                  <a:lnTo>
                    <a:pt x="172" y="145"/>
                  </a:lnTo>
                  <a:lnTo>
                    <a:pt x="175" y="145"/>
                  </a:lnTo>
                  <a:lnTo>
                    <a:pt x="175" y="146"/>
                  </a:lnTo>
                  <a:lnTo>
                    <a:pt x="174" y="147"/>
                  </a:lnTo>
                  <a:lnTo>
                    <a:pt x="173" y="147"/>
                  </a:lnTo>
                  <a:lnTo>
                    <a:pt x="172" y="148"/>
                  </a:lnTo>
                  <a:lnTo>
                    <a:pt x="172" y="147"/>
                  </a:lnTo>
                  <a:lnTo>
                    <a:pt x="169" y="147"/>
                  </a:lnTo>
                  <a:lnTo>
                    <a:pt x="169" y="146"/>
                  </a:lnTo>
                  <a:lnTo>
                    <a:pt x="168" y="143"/>
                  </a:lnTo>
                  <a:lnTo>
                    <a:pt x="168" y="142"/>
                  </a:lnTo>
                  <a:close/>
                  <a:moveTo>
                    <a:pt x="167" y="140"/>
                  </a:moveTo>
                  <a:lnTo>
                    <a:pt x="167" y="141"/>
                  </a:lnTo>
                  <a:lnTo>
                    <a:pt x="168" y="142"/>
                  </a:lnTo>
                  <a:lnTo>
                    <a:pt x="166" y="141"/>
                  </a:lnTo>
                  <a:lnTo>
                    <a:pt x="167" y="140"/>
                  </a:lnTo>
                  <a:close/>
                  <a:moveTo>
                    <a:pt x="161" y="140"/>
                  </a:moveTo>
                  <a:lnTo>
                    <a:pt x="163" y="142"/>
                  </a:lnTo>
                  <a:lnTo>
                    <a:pt x="163" y="143"/>
                  </a:lnTo>
                  <a:lnTo>
                    <a:pt x="162" y="142"/>
                  </a:lnTo>
                  <a:lnTo>
                    <a:pt x="161" y="143"/>
                  </a:lnTo>
                  <a:lnTo>
                    <a:pt x="161" y="145"/>
                  </a:lnTo>
                  <a:lnTo>
                    <a:pt x="160" y="145"/>
                  </a:lnTo>
                  <a:lnTo>
                    <a:pt x="160" y="143"/>
                  </a:lnTo>
                  <a:lnTo>
                    <a:pt x="158" y="143"/>
                  </a:lnTo>
                  <a:lnTo>
                    <a:pt x="158" y="142"/>
                  </a:lnTo>
                  <a:lnTo>
                    <a:pt x="160" y="142"/>
                  </a:lnTo>
                  <a:lnTo>
                    <a:pt x="160" y="141"/>
                  </a:lnTo>
                  <a:lnTo>
                    <a:pt x="161" y="141"/>
                  </a:lnTo>
                  <a:lnTo>
                    <a:pt x="161" y="140"/>
                  </a:lnTo>
                  <a:close/>
                  <a:moveTo>
                    <a:pt x="20" y="139"/>
                  </a:moveTo>
                  <a:lnTo>
                    <a:pt x="21" y="140"/>
                  </a:lnTo>
                  <a:lnTo>
                    <a:pt x="23" y="140"/>
                  </a:lnTo>
                  <a:lnTo>
                    <a:pt x="23" y="141"/>
                  </a:lnTo>
                  <a:lnTo>
                    <a:pt x="24" y="142"/>
                  </a:lnTo>
                  <a:lnTo>
                    <a:pt x="21" y="142"/>
                  </a:lnTo>
                  <a:lnTo>
                    <a:pt x="20" y="141"/>
                  </a:lnTo>
                  <a:lnTo>
                    <a:pt x="20" y="139"/>
                  </a:lnTo>
                  <a:close/>
                  <a:moveTo>
                    <a:pt x="181" y="136"/>
                  </a:moveTo>
                  <a:lnTo>
                    <a:pt x="181" y="137"/>
                  </a:lnTo>
                  <a:lnTo>
                    <a:pt x="182" y="137"/>
                  </a:lnTo>
                  <a:lnTo>
                    <a:pt x="182" y="139"/>
                  </a:lnTo>
                  <a:lnTo>
                    <a:pt x="180" y="141"/>
                  </a:lnTo>
                  <a:lnTo>
                    <a:pt x="179" y="143"/>
                  </a:lnTo>
                  <a:lnTo>
                    <a:pt x="178" y="145"/>
                  </a:lnTo>
                  <a:lnTo>
                    <a:pt x="176" y="143"/>
                  </a:lnTo>
                  <a:lnTo>
                    <a:pt x="178" y="143"/>
                  </a:lnTo>
                  <a:lnTo>
                    <a:pt x="178" y="142"/>
                  </a:lnTo>
                  <a:lnTo>
                    <a:pt x="179" y="142"/>
                  </a:lnTo>
                  <a:lnTo>
                    <a:pt x="179" y="140"/>
                  </a:lnTo>
                  <a:lnTo>
                    <a:pt x="181" y="136"/>
                  </a:lnTo>
                  <a:close/>
                  <a:moveTo>
                    <a:pt x="186" y="133"/>
                  </a:moveTo>
                  <a:lnTo>
                    <a:pt x="187" y="133"/>
                  </a:lnTo>
                  <a:lnTo>
                    <a:pt x="187" y="135"/>
                  </a:lnTo>
                  <a:lnTo>
                    <a:pt x="186" y="136"/>
                  </a:lnTo>
                  <a:lnTo>
                    <a:pt x="186" y="133"/>
                  </a:lnTo>
                  <a:close/>
                  <a:moveTo>
                    <a:pt x="275" y="132"/>
                  </a:moveTo>
                  <a:lnTo>
                    <a:pt x="284" y="132"/>
                  </a:lnTo>
                  <a:lnTo>
                    <a:pt x="282" y="133"/>
                  </a:lnTo>
                  <a:lnTo>
                    <a:pt x="284" y="133"/>
                  </a:lnTo>
                  <a:lnTo>
                    <a:pt x="285" y="134"/>
                  </a:lnTo>
                  <a:lnTo>
                    <a:pt x="286" y="134"/>
                  </a:lnTo>
                  <a:lnTo>
                    <a:pt x="284" y="136"/>
                  </a:lnTo>
                  <a:lnTo>
                    <a:pt x="284" y="137"/>
                  </a:lnTo>
                  <a:lnTo>
                    <a:pt x="286" y="139"/>
                  </a:lnTo>
                  <a:lnTo>
                    <a:pt x="287" y="139"/>
                  </a:lnTo>
                  <a:lnTo>
                    <a:pt x="287" y="140"/>
                  </a:lnTo>
                  <a:lnTo>
                    <a:pt x="288" y="140"/>
                  </a:lnTo>
                  <a:lnTo>
                    <a:pt x="290" y="142"/>
                  </a:lnTo>
                  <a:lnTo>
                    <a:pt x="291" y="143"/>
                  </a:lnTo>
                  <a:lnTo>
                    <a:pt x="291" y="146"/>
                  </a:lnTo>
                  <a:lnTo>
                    <a:pt x="292" y="146"/>
                  </a:lnTo>
                  <a:lnTo>
                    <a:pt x="292" y="148"/>
                  </a:lnTo>
                  <a:lnTo>
                    <a:pt x="293" y="149"/>
                  </a:lnTo>
                  <a:lnTo>
                    <a:pt x="294" y="149"/>
                  </a:lnTo>
                  <a:lnTo>
                    <a:pt x="293" y="151"/>
                  </a:lnTo>
                  <a:lnTo>
                    <a:pt x="293" y="152"/>
                  </a:lnTo>
                  <a:lnTo>
                    <a:pt x="292" y="151"/>
                  </a:lnTo>
                  <a:lnTo>
                    <a:pt x="291" y="151"/>
                  </a:lnTo>
                  <a:lnTo>
                    <a:pt x="290" y="149"/>
                  </a:lnTo>
                  <a:lnTo>
                    <a:pt x="290" y="146"/>
                  </a:lnTo>
                  <a:lnTo>
                    <a:pt x="286" y="146"/>
                  </a:lnTo>
                  <a:lnTo>
                    <a:pt x="291" y="151"/>
                  </a:lnTo>
                  <a:lnTo>
                    <a:pt x="291" y="153"/>
                  </a:lnTo>
                  <a:lnTo>
                    <a:pt x="288" y="153"/>
                  </a:lnTo>
                  <a:lnTo>
                    <a:pt x="286" y="154"/>
                  </a:lnTo>
                  <a:lnTo>
                    <a:pt x="285" y="154"/>
                  </a:lnTo>
                  <a:lnTo>
                    <a:pt x="284" y="153"/>
                  </a:lnTo>
                  <a:lnTo>
                    <a:pt x="281" y="153"/>
                  </a:lnTo>
                  <a:lnTo>
                    <a:pt x="280" y="152"/>
                  </a:lnTo>
                  <a:lnTo>
                    <a:pt x="278" y="151"/>
                  </a:lnTo>
                  <a:lnTo>
                    <a:pt x="274" y="151"/>
                  </a:lnTo>
                  <a:lnTo>
                    <a:pt x="273" y="148"/>
                  </a:lnTo>
                  <a:lnTo>
                    <a:pt x="272" y="148"/>
                  </a:lnTo>
                  <a:lnTo>
                    <a:pt x="272" y="147"/>
                  </a:lnTo>
                  <a:lnTo>
                    <a:pt x="275" y="147"/>
                  </a:lnTo>
                  <a:lnTo>
                    <a:pt x="275" y="146"/>
                  </a:lnTo>
                  <a:lnTo>
                    <a:pt x="276" y="145"/>
                  </a:lnTo>
                  <a:lnTo>
                    <a:pt x="278" y="145"/>
                  </a:lnTo>
                  <a:lnTo>
                    <a:pt x="280" y="142"/>
                  </a:lnTo>
                  <a:lnTo>
                    <a:pt x="280" y="141"/>
                  </a:lnTo>
                  <a:lnTo>
                    <a:pt x="275" y="141"/>
                  </a:lnTo>
                  <a:lnTo>
                    <a:pt x="275" y="142"/>
                  </a:lnTo>
                  <a:lnTo>
                    <a:pt x="272" y="146"/>
                  </a:lnTo>
                  <a:lnTo>
                    <a:pt x="272" y="147"/>
                  </a:lnTo>
                  <a:lnTo>
                    <a:pt x="269" y="147"/>
                  </a:lnTo>
                  <a:lnTo>
                    <a:pt x="266" y="146"/>
                  </a:lnTo>
                  <a:lnTo>
                    <a:pt x="266" y="145"/>
                  </a:lnTo>
                  <a:lnTo>
                    <a:pt x="263" y="145"/>
                  </a:lnTo>
                  <a:lnTo>
                    <a:pt x="262" y="142"/>
                  </a:lnTo>
                  <a:lnTo>
                    <a:pt x="261" y="142"/>
                  </a:lnTo>
                  <a:lnTo>
                    <a:pt x="261" y="141"/>
                  </a:lnTo>
                  <a:lnTo>
                    <a:pt x="262" y="141"/>
                  </a:lnTo>
                  <a:lnTo>
                    <a:pt x="262" y="137"/>
                  </a:lnTo>
                  <a:lnTo>
                    <a:pt x="263" y="137"/>
                  </a:lnTo>
                  <a:lnTo>
                    <a:pt x="265" y="136"/>
                  </a:lnTo>
                  <a:lnTo>
                    <a:pt x="266" y="137"/>
                  </a:lnTo>
                  <a:lnTo>
                    <a:pt x="267" y="136"/>
                  </a:lnTo>
                  <a:lnTo>
                    <a:pt x="269" y="136"/>
                  </a:lnTo>
                  <a:lnTo>
                    <a:pt x="270" y="135"/>
                  </a:lnTo>
                  <a:lnTo>
                    <a:pt x="274" y="135"/>
                  </a:lnTo>
                  <a:lnTo>
                    <a:pt x="275" y="134"/>
                  </a:lnTo>
                  <a:lnTo>
                    <a:pt x="275" y="132"/>
                  </a:lnTo>
                  <a:close/>
                  <a:moveTo>
                    <a:pt x="226" y="121"/>
                  </a:moveTo>
                  <a:lnTo>
                    <a:pt x="228" y="122"/>
                  </a:lnTo>
                  <a:lnTo>
                    <a:pt x="228" y="123"/>
                  </a:lnTo>
                  <a:lnTo>
                    <a:pt x="225" y="127"/>
                  </a:lnTo>
                  <a:lnTo>
                    <a:pt x="225" y="122"/>
                  </a:lnTo>
                  <a:lnTo>
                    <a:pt x="226" y="121"/>
                  </a:lnTo>
                  <a:close/>
                  <a:moveTo>
                    <a:pt x="19" y="115"/>
                  </a:moveTo>
                  <a:lnTo>
                    <a:pt x="21" y="117"/>
                  </a:lnTo>
                  <a:lnTo>
                    <a:pt x="20" y="117"/>
                  </a:lnTo>
                  <a:lnTo>
                    <a:pt x="20" y="116"/>
                  </a:lnTo>
                  <a:lnTo>
                    <a:pt x="19" y="116"/>
                  </a:lnTo>
                  <a:lnTo>
                    <a:pt x="19" y="115"/>
                  </a:lnTo>
                  <a:close/>
                  <a:moveTo>
                    <a:pt x="15" y="114"/>
                  </a:moveTo>
                  <a:lnTo>
                    <a:pt x="17" y="115"/>
                  </a:lnTo>
                  <a:lnTo>
                    <a:pt x="14" y="115"/>
                  </a:lnTo>
                  <a:lnTo>
                    <a:pt x="15" y="114"/>
                  </a:lnTo>
                  <a:close/>
                  <a:moveTo>
                    <a:pt x="8" y="106"/>
                  </a:moveTo>
                  <a:lnTo>
                    <a:pt x="9" y="108"/>
                  </a:lnTo>
                  <a:lnTo>
                    <a:pt x="11" y="108"/>
                  </a:lnTo>
                  <a:lnTo>
                    <a:pt x="12" y="109"/>
                  </a:lnTo>
                  <a:lnTo>
                    <a:pt x="13" y="109"/>
                  </a:lnTo>
                  <a:lnTo>
                    <a:pt x="13" y="110"/>
                  </a:lnTo>
                  <a:lnTo>
                    <a:pt x="11" y="112"/>
                  </a:lnTo>
                  <a:lnTo>
                    <a:pt x="8" y="114"/>
                  </a:lnTo>
                  <a:lnTo>
                    <a:pt x="8" y="116"/>
                  </a:lnTo>
                  <a:lnTo>
                    <a:pt x="11" y="117"/>
                  </a:lnTo>
                  <a:lnTo>
                    <a:pt x="12" y="118"/>
                  </a:lnTo>
                  <a:lnTo>
                    <a:pt x="12" y="120"/>
                  </a:lnTo>
                  <a:lnTo>
                    <a:pt x="11" y="120"/>
                  </a:lnTo>
                  <a:lnTo>
                    <a:pt x="11" y="121"/>
                  </a:lnTo>
                  <a:lnTo>
                    <a:pt x="12" y="126"/>
                  </a:lnTo>
                  <a:lnTo>
                    <a:pt x="12" y="127"/>
                  </a:lnTo>
                  <a:lnTo>
                    <a:pt x="15" y="127"/>
                  </a:lnTo>
                  <a:lnTo>
                    <a:pt x="15" y="128"/>
                  </a:lnTo>
                  <a:lnTo>
                    <a:pt x="19" y="128"/>
                  </a:lnTo>
                  <a:lnTo>
                    <a:pt x="19" y="130"/>
                  </a:lnTo>
                  <a:lnTo>
                    <a:pt x="20" y="132"/>
                  </a:lnTo>
                  <a:lnTo>
                    <a:pt x="19" y="133"/>
                  </a:lnTo>
                  <a:lnTo>
                    <a:pt x="19" y="132"/>
                  </a:lnTo>
                  <a:lnTo>
                    <a:pt x="18" y="132"/>
                  </a:lnTo>
                  <a:lnTo>
                    <a:pt x="17" y="130"/>
                  </a:lnTo>
                  <a:lnTo>
                    <a:pt x="14" y="130"/>
                  </a:lnTo>
                  <a:lnTo>
                    <a:pt x="13" y="129"/>
                  </a:lnTo>
                  <a:lnTo>
                    <a:pt x="11" y="129"/>
                  </a:lnTo>
                  <a:lnTo>
                    <a:pt x="11" y="128"/>
                  </a:lnTo>
                  <a:lnTo>
                    <a:pt x="12" y="128"/>
                  </a:lnTo>
                  <a:lnTo>
                    <a:pt x="11" y="127"/>
                  </a:lnTo>
                  <a:lnTo>
                    <a:pt x="9" y="127"/>
                  </a:lnTo>
                  <a:lnTo>
                    <a:pt x="8" y="126"/>
                  </a:lnTo>
                  <a:lnTo>
                    <a:pt x="8" y="122"/>
                  </a:lnTo>
                  <a:lnTo>
                    <a:pt x="7" y="121"/>
                  </a:lnTo>
                  <a:lnTo>
                    <a:pt x="7" y="120"/>
                  </a:lnTo>
                  <a:lnTo>
                    <a:pt x="6" y="120"/>
                  </a:lnTo>
                  <a:lnTo>
                    <a:pt x="5" y="118"/>
                  </a:lnTo>
                  <a:lnTo>
                    <a:pt x="3" y="116"/>
                  </a:lnTo>
                  <a:lnTo>
                    <a:pt x="2" y="115"/>
                  </a:lnTo>
                  <a:lnTo>
                    <a:pt x="1" y="115"/>
                  </a:lnTo>
                  <a:lnTo>
                    <a:pt x="1" y="112"/>
                  </a:lnTo>
                  <a:lnTo>
                    <a:pt x="0" y="114"/>
                  </a:lnTo>
                  <a:lnTo>
                    <a:pt x="0" y="109"/>
                  </a:lnTo>
                  <a:lnTo>
                    <a:pt x="5" y="109"/>
                  </a:lnTo>
                  <a:lnTo>
                    <a:pt x="6" y="108"/>
                  </a:lnTo>
                  <a:lnTo>
                    <a:pt x="7" y="108"/>
                  </a:lnTo>
                  <a:lnTo>
                    <a:pt x="8" y="106"/>
                  </a:lnTo>
                  <a:close/>
                  <a:moveTo>
                    <a:pt x="242" y="96"/>
                  </a:moveTo>
                  <a:lnTo>
                    <a:pt x="244" y="96"/>
                  </a:lnTo>
                  <a:lnTo>
                    <a:pt x="244" y="98"/>
                  </a:lnTo>
                  <a:lnTo>
                    <a:pt x="242" y="100"/>
                  </a:lnTo>
                  <a:lnTo>
                    <a:pt x="242" y="102"/>
                  </a:lnTo>
                  <a:lnTo>
                    <a:pt x="241" y="102"/>
                  </a:lnTo>
                  <a:lnTo>
                    <a:pt x="241" y="104"/>
                  </a:lnTo>
                  <a:lnTo>
                    <a:pt x="239" y="104"/>
                  </a:lnTo>
                  <a:lnTo>
                    <a:pt x="241" y="105"/>
                  </a:lnTo>
                  <a:lnTo>
                    <a:pt x="241" y="106"/>
                  </a:lnTo>
                  <a:lnTo>
                    <a:pt x="242" y="108"/>
                  </a:lnTo>
                  <a:lnTo>
                    <a:pt x="241" y="108"/>
                  </a:lnTo>
                  <a:lnTo>
                    <a:pt x="241" y="109"/>
                  </a:lnTo>
                  <a:lnTo>
                    <a:pt x="239" y="109"/>
                  </a:lnTo>
                  <a:lnTo>
                    <a:pt x="238" y="108"/>
                  </a:lnTo>
                  <a:lnTo>
                    <a:pt x="238" y="106"/>
                  </a:lnTo>
                  <a:lnTo>
                    <a:pt x="237" y="106"/>
                  </a:lnTo>
                  <a:lnTo>
                    <a:pt x="237" y="105"/>
                  </a:lnTo>
                  <a:lnTo>
                    <a:pt x="236" y="105"/>
                  </a:lnTo>
                  <a:lnTo>
                    <a:pt x="237" y="104"/>
                  </a:lnTo>
                  <a:lnTo>
                    <a:pt x="237" y="102"/>
                  </a:lnTo>
                  <a:lnTo>
                    <a:pt x="236" y="102"/>
                  </a:lnTo>
                  <a:lnTo>
                    <a:pt x="234" y="103"/>
                  </a:lnTo>
                  <a:lnTo>
                    <a:pt x="235" y="103"/>
                  </a:lnTo>
                  <a:lnTo>
                    <a:pt x="235" y="104"/>
                  </a:lnTo>
                  <a:lnTo>
                    <a:pt x="234" y="104"/>
                  </a:lnTo>
                  <a:lnTo>
                    <a:pt x="234" y="105"/>
                  </a:lnTo>
                  <a:lnTo>
                    <a:pt x="235" y="106"/>
                  </a:lnTo>
                  <a:lnTo>
                    <a:pt x="235" y="108"/>
                  </a:lnTo>
                  <a:lnTo>
                    <a:pt x="232" y="108"/>
                  </a:lnTo>
                  <a:lnTo>
                    <a:pt x="232" y="105"/>
                  </a:lnTo>
                  <a:lnTo>
                    <a:pt x="231" y="105"/>
                  </a:lnTo>
                  <a:lnTo>
                    <a:pt x="229" y="106"/>
                  </a:lnTo>
                  <a:lnTo>
                    <a:pt x="228" y="106"/>
                  </a:lnTo>
                  <a:lnTo>
                    <a:pt x="228" y="104"/>
                  </a:lnTo>
                  <a:lnTo>
                    <a:pt x="229" y="104"/>
                  </a:lnTo>
                  <a:lnTo>
                    <a:pt x="229" y="102"/>
                  </a:lnTo>
                  <a:lnTo>
                    <a:pt x="228" y="100"/>
                  </a:lnTo>
                  <a:lnTo>
                    <a:pt x="228" y="98"/>
                  </a:lnTo>
                  <a:lnTo>
                    <a:pt x="229" y="98"/>
                  </a:lnTo>
                  <a:lnTo>
                    <a:pt x="231" y="97"/>
                  </a:lnTo>
                  <a:lnTo>
                    <a:pt x="232" y="97"/>
                  </a:lnTo>
                  <a:lnTo>
                    <a:pt x="232" y="98"/>
                  </a:lnTo>
                  <a:lnTo>
                    <a:pt x="234" y="98"/>
                  </a:lnTo>
                  <a:lnTo>
                    <a:pt x="235" y="97"/>
                  </a:lnTo>
                  <a:lnTo>
                    <a:pt x="236" y="97"/>
                  </a:lnTo>
                  <a:lnTo>
                    <a:pt x="237" y="98"/>
                  </a:lnTo>
                  <a:lnTo>
                    <a:pt x="237" y="99"/>
                  </a:lnTo>
                  <a:lnTo>
                    <a:pt x="239" y="99"/>
                  </a:lnTo>
                  <a:lnTo>
                    <a:pt x="242" y="97"/>
                  </a:lnTo>
                  <a:lnTo>
                    <a:pt x="242" y="96"/>
                  </a:lnTo>
                  <a:close/>
                  <a:moveTo>
                    <a:pt x="248" y="69"/>
                  </a:moveTo>
                  <a:lnTo>
                    <a:pt x="254" y="69"/>
                  </a:lnTo>
                  <a:lnTo>
                    <a:pt x="254" y="71"/>
                  </a:lnTo>
                  <a:lnTo>
                    <a:pt x="255" y="71"/>
                  </a:lnTo>
                  <a:lnTo>
                    <a:pt x="255" y="74"/>
                  </a:lnTo>
                  <a:lnTo>
                    <a:pt x="250" y="75"/>
                  </a:lnTo>
                  <a:lnTo>
                    <a:pt x="248" y="74"/>
                  </a:lnTo>
                  <a:lnTo>
                    <a:pt x="245" y="72"/>
                  </a:lnTo>
                  <a:lnTo>
                    <a:pt x="244" y="72"/>
                  </a:lnTo>
                  <a:lnTo>
                    <a:pt x="244" y="71"/>
                  </a:lnTo>
                  <a:lnTo>
                    <a:pt x="245" y="71"/>
                  </a:lnTo>
                  <a:lnTo>
                    <a:pt x="248" y="69"/>
                  </a:lnTo>
                  <a:close/>
                  <a:moveTo>
                    <a:pt x="211" y="53"/>
                  </a:moveTo>
                  <a:lnTo>
                    <a:pt x="212" y="54"/>
                  </a:lnTo>
                  <a:lnTo>
                    <a:pt x="214" y="54"/>
                  </a:lnTo>
                  <a:lnTo>
                    <a:pt x="214" y="55"/>
                  </a:lnTo>
                  <a:lnTo>
                    <a:pt x="216" y="55"/>
                  </a:lnTo>
                  <a:lnTo>
                    <a:pt x="216" y="57"/>
                  </a:lnTo>
                  <a:lnTo>
                    <a:pt x="217" y="59"/>
                  </a:lnTo>
                  <a:lnTo>
                    <a:pt x="217" y="60"/>
                  </a:lnTo>
                  <a:lnTo>
                    <a:pt x="216" y="60"/>
                  </a:lnTo>
                  <a:lnTo>
                    <a:pt x="216" y="62"/>
                  </a:lnTo>
                  <a:lnTo>
                    <a:pt x="217" y="62"/>
                  </a:lnTo>
                  <a:lnTo>
                    <a:pt x="217" y="63"/>
                  </a:lnTo>
                  <a:lnTo>
                    <a:pt x="214" y="63"/>
                  </a:lnTo>
                  <a:lnTo>
                    <a:pt x="214" y="65"/>
                  </a:lnTo>
                  <a:lnTo>
                    <a:pt x="212" y="65"/>
                  </a:lnTo>
                  <a:lnTo>
                    <a:pt x="211" y="66"/>
                  </a:lnTo>
                  <a:lnTo>
                    <a:pt x="210" y="65"/>
                  </a:lnTo>
                  <a:lnTo>
                    <a:pt x="208" y="65"/>
                  </a:lnTo>
                  <a:lnTo>
                    <a:pt x="208" y="63"/>
                  </a:lnTo>
                  <a:lnTo>
                    <a:pt x="207" y="62"/>
                  </a:lnTo>
                  <a:lnTo>
                    <a:pt x="205" y="62"/>
                  </a:lnTo>
                  <a:lnTo>
                    <a:pt x="205" y="59"/>
                  </a:lnTo>
                  <a:lnTo>
                    <a:pt x="206" y="57"/>
                  </a:lnTo>
                  <a:lnTo>
                    <a:pt x="207" y="55"/>
                  </a:lnTo>
                  <a:lnTo>
                    <a:pt x="211" y="53"/>
                  </a:lnTo>
                  <a:close/>
                  <a:moveTo>
                    <a:pt x="276" y="0"/>
                  </a:moveTo>
                  <a:lnTo>
                    <a:pt x="278" y="0"/>
                  </a:lnTo>
                  <a:lnTo>
                    <a:pt x="279" y="1"/>
                  </a:lnTo>
                  <a:lnTo>
                    <a:pt x="280" y="1"/>
                  </a:lnTo>
                  <a:lnTo>
                    <a:pt x="280" y="3"/>
                  </a:lnTo>
                  <a:lnTo>
                    <a:pt x="282" y="3"/>
                  </a:lnTo>
                  <a:lnTo>
                    <a:pt x="284" y="1"/>
                  </a:lnTo>
                  <a:lnTo>
                    <a:pt x="284" y="3"/>
                  </a:lnTo>
                  <a:lnTo>
                    <a:pt x="285" y="4"/>
                  </a:lnTo>
                  <a:lnTo>
                    <a:pt x="288" y="4"/>
                  </a:lnTo>
                  <a:lnTo>
                    <a:pt x="288" y="5"/>
                  </a:lnTo>
                  <a:lnTo>
                    <a:pt x="287" y="6"/>
                  </a:lnTo>
                  <a:lnTo>
                    <a:pt x="292" y="8"/>
                  </a:lnTo>
                  <a:lnTo>
                    <a:pt x="293" y="7"/>
                  </a:lnTo>
                  <a:lnTo>
                    <a:pt x="293" y="13"/>
                  </a:lnTo>
                  <a:lnTo>
                    <a:pt x="294" y="16"/>
                  </a:lnTo>
                  <a:lnTo>
                    <a:pt x="294" y="23"/>
                  </a:lnTo>
                  <a:lnTo>
                    <a:pt x="293" y="24"/>
                  </a:lnTo>
                  <a:lnTo>
                    <a:pt x="292" y="23"/>
                  </a:lnTo>
                  <a:lnTo>
                    <a:pt x="291" y="23"/>
                  </a:lnTo>
                  <a:lnTo>
                    <a:pt x="288" y="24"/>
                  </a:lnTo>
                  <a:lnTo>
                    <a:pt x="288" y="25"/>
                  </a:lnTo>
                  <a:lnTo>
                    <a:pt x="287" y="25"/>
                  </a:lnTo>
                  <a:lnTo>
                    <a:pt x="285" y="28"/>
                  </a:lnTo>
                  <a:lnTo>
                    <a:pt x="282" y="28"/>
                  </a:lnTo>
                  <a:lnTo>
                    <a:pt x="281" y="29"/>
                  </a:lnTo>
                  <a:lnTo>
                    <a:pt x="282" y="29"/>
                  </a:lnTo>
                  <a:lnTo>
                    <a:pt x="281" y="30"/>
                  </a:lnTo>
                  <a:lnTo>
                    <a:pt x="281" y="32"/>
                  </a:lnTo>
                  <a:lnTo>
                    <a:pt x="282" y="34"/>
                  </a:lnTo>
                  <a:lnTo>
                    <a:pt x="281" y="35"/>
                  </a:lnTo>
                  <a:lnTo>
                    <a:pt x="282" y="35"/>
                  </a:lnTo>
                  <a:lnTo>
                    <a:pt x="282" y="36"/>
                  </a:lnTo>
                  <a:lnTo>
                    <a:pt x="281" y="37"/>
                  </a:lnTo>
                  <a:lnTo>
                    <a:pt x="281" y="38"/>
                  </a:lnTo>
                  <a:lnTo>
                    <a:pt x="284" y="41"/>
                  </a:lnTo>
                  <a:lnTo>
                    <a:pt x="284" y="42"/>
                  </a:lnTo>
                  <a:lnTo>
                    <a:pt x="282" y="42"/>
                  </a:lnTo>
                  <a:lnTo>
                    <a:pt x="282" y="46"/>
                  </a:lnTo>
                  <a:lnTo>
                    <a:pt x="280" y="46"/>
                  </a:lnTo>
                  <a:lnTo>
                    <a:pt x="280" y="47"/>
                  </a:lnTo>
                  <a:lnTo>
                    <a:pt x="279" y="47"/>
                  </a:lnTo>
                  <a:lnTo>
                    <a:pt x="279" y="48"/>
                  </a:lnTo>
                  <a:lnTo>
                    <a:pt x="278" y="48"/>
                  </a:lnTo>
                  <a:lnTo>
                    <a:pt x="278" y="49"/>
                  </a:lnTo>
                  <a:lnTo>
                    <a:pt x="276" y="49"/>
                  </a:lnTo>
                  <a:lnTo>
                    <a:pt x="276" y="50"/>
                  </a:lnTo>
                  <a:lnTo>
                    <a:pt x="274" y="53"/>
                  </a:lnTo>
                  <a:lnTo>
                    <a:pt x="274" y="55"/>
                  </a:lnTo>
                  <a:lnTo>
                    <a:pt x="273" y="56"/>
                  </a:lnTo>
                  <a:lnTo>
                    <a:pt x="270" y="56"/>
                  </a:lnTo>
                  <a:lnTo>
                    <a:pt x="269" y="55"/>
                  </a:lnTo>
                  <a:lnTo>
                    <a:pt x="269" y="54"/>
                  </a:lnTo>
                  <a:lnTo>
                    <a:pt x="268" y="53"/>
                  </a:lnTo>
                  <a:lnTo>
                    <a:pt x="270" y="53"/>
                  </a:lnTo>
                  <a:lnTo>
                    <a:pt x="270" y="51"/>
                  </a:lnTo>
                  <a:lnTo>
                    <a:pt x="268" y="51"/>
                  </a:lnTo>
                  <a:lnTo>
                    <a:pt x="268" y="53"/>
                  </a:lnTo>
                  <a:lnTo>
                    <a:pt x="266" y="50"/>
                  </a:lnTo>
                  <a:lnTo>
                    <a:pt x="255" y="50"/>
                  </a:lnTo>
                  <a:lnTo>
                    <a:pt x="253" y="49"/>
                  </a:lnTo>
                  <a:lnTo>
                    <a:pt x="248" y="49"/>
                  </a:lnTo>
                  <a:lnTo>
                    <a:pt x="247" y="48"/>
                  </a:lnTo>
                  <a:lnTo>
                    <a:pt x="244" y="47"/>
                  </a:lnTo>
                  <a:lnTo>
                    <a:pt x="242" y="47"/>
                  </a:lnTo>
                  <a:lnTo>
                    <a:pt x="241" y="46"/>
                  </a:lnTo>
                  <a:lnTo>
                    <a:pt x="238" y="44"/>
                  </a:lnTo>
                  <a:lnTo>
                    <a:pt x="237" y="46"/>
                  </a:lnTo>
                  <a:lnTo>
                    <a:pt x="234" y="46"/>
                  </a:lnTo>
                  <a:lnTo>
                    <a:pt x="232" y="44"/>
                  </a:lnTo>
                  <a:lnTo>
                    <a:pt x="231" y="44"/>
                  </a:lnTo>
                  <a:lnTo>
                    <a:pt x="231" y="43"/>
                  </a:lnTo>
                  <a:lnTo>
                    <a:pt x="232" y="43"/>
                  </a:lnTo>
                  <a:lnTo>
                    <a:pt x="232" y="42"/>
                  </a:lnTo>
                  <a:lnTo>
                    <a:pt x="228" y="42"/>
                  </a:lnTo>
                  <a:lnTo>
                    <a:pt x="228" y="43"/>
                  </a:lnTo>
                  <a:lnTo>
                    <a:pt x="226" y="43"/>
                  </a:lnTo>
                  <a:lnTo>
                    <a:pt x="225" y="44"/>
                  </a:lnTo>
                  <a:lnTo>
                    <a:pt x="225" y="46"/>
                  </a:lnTo>
                  <a:lnTo>
                    <a:pt x="223" y="46"/>
                  </a:lnTo>
                  <a:lnTo>
                    <a:pt x="222" y="47"/>
                  </a:lnTo>
                  <a:lnTo>
                    <a:pt x="220" y="47"/>
                  </a:lnTo>
                  <a:lnTo>
                    <a:pt x="219" y="49"/>
                  </a:lnTo>
                  <a:lnTo>
                    <a:pt x="217" y="50"/>
                  </a:lnTo>
                  <a:lnTo>
                    <a:pt x="216" y="49"/>
                  </a:lnTo>
                  <a:lnTo>
                    <a:pt x="214" y="50"/>
                  </a:lnTo>
                  <a:lnTo>
                    <a:pt x="213" y="50"/>
                  </a:lnTo>
                  <a:lnTo>
                    <a:pt x="213" y="49"/>
                  </a:lnTo>
                  <a:lnTo>
                    <a:pt x="211" y="49"/>
                  </a:lnTo>
                  <a:lnTo>
                    <a:pt x="211" y="50"/>
                  </a:lnTo>
                  <a:lnTo>
                    <a:pt x="210" y="50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208" y="47"/>
                  </a:lnTo>
                  <a:lnTo>
                    <a:pt x="207" y="46"/>
                  </a:lnTo>
                  <a:lnTo>
                    <a:pt x="207" y="44"/>
                  </a:lnTo>
                  <a:lnTo>
                    <a:pt x="204" y="44"/>
                  </a:lnTo>
                  <a:lnTo>
                    <a:pt x="203" y="46"/>
                  </a:lnTo>
                  <a:lnTo>
                    <a:pt x="203" y="44"/>
                  </a:lnTo>
                  <a:lnTo>
                    <a:pt x="201" y="46"/>
                  </a:lnTo>
                  <a:lnTo>
                    <a:pt x="200" y="46"/>
                  </a:lnTo>
                  <a:lnTo>
                    <a:pt x="197" y="49"/>
                  </a:lnTo>
                  <a:lnTo>
                    <a:pt x="198" y="49"/>
                  </a:lnTo>
                  <a:lnTo>
                    <a:pt x="198" y="50"/>
                  </a:lnTo>
                  <a:lnTo>
                    <a:pt x="197" y="50"/>
                  </a:lnTo>
                  <a:lnTo>
                    <a:pt x="197" y="51"/>
                  </a:lnTo>
                  <a:lnTo>
                    <a:pt x="198" y="51"/>
                  </a:lnTo>
                  <a:lnTo>
                    <a:pt x="193" y="55"/>
                  </a:lnTo>
                  <a:lnTo>
                    <a:pt x="188" y="57"/>
                  </a:lnTo>
                  <a:lnTo>
                    <a:pt x="183" y="57"/>
                  </a:lnTo>
                  <a:lnTo>
                    <a:pt x="179" y="54"/>
                  </a:lnTo>
                  <a:lnTo>
                    <a:pt x="175" y="54"/>
                  </a:lnTo>
                  <a:lnTo>
                    <a:pt x="173" y="55"/>
                  </a:lnTo>
                  <a:lnTo>
                    <a:pt x="173" y="56"/>
                  </a:lnTo>
                  <a:lnTo>
                    <a:pt x="172" y="56"/>
                  </a:lnTo>
                  <a:lnTo>
                    <a:pt x="170" y="57"/>
                  </a:lnTo>
                  <a:lnTo>
                    <a:pt x="170" y="60"/>
                  </a:lnTo>
                  <a:lnTo>
                    <a:pt x="172" y="61"/>
                  </a:lnTo>
                  <a:lnTo>
                    <a:pt x="173" y="61"/>
                  </a:lnTo>
                  <a:lnTo>
                    <a:pt x="173" y="62"/>
                  </a:lnTo>
                  <a:lnTo>
                    <a:pt x="174" y="62"/>
                  </a:lnTo>
                  <a:lnTo>
                    <a:pt x="174" y="63"/>
                  </a:lnTo>
                  <a:lnTo>
                    <a:pt x="178" y="67"/>
                  </a:lnTo>
                  <a:lnTo>
                    <a:pt x="179" y="67"/>
                  </a:lnTo>
                  <a:lnTo>
                    <a:pt x="180" y="68"/>
                  </a:lnTo>
                  <a:lnTo>
                    <a:pt x="176" y="68"/>
                  </a:lnTo>
                  <a:lnTo>
                    <a:pt x="176" y="72"/>
                  </a:lnTo>
                  <a:lnTo>
                    <a:pt x="178" y="74"/>
                  </a:lnTo>
                  <a:lnTo>
                    <a:pt x="179" y="75"/>
                  </a:lnTo>
                  <a:lnTo>
                    <a:pt x="180" y="75"/>
                  </a:lnTo>
                  <a:lnTo>
                    <a:pt x="181" y="77"/>
                  </a:lnTo>
                  <a:lnTo>
                    <a:pt x="183" y="77"/>
                  </a:lnTo>
                  <a:lnTo>
                    <a:pt x="183" y="73"/>
                  </a:lnTo>
                  <a:lnTo>
                    <a:pt x="185" y="73"/>
                  </a:lnTo>
                  <a:lnTo>
                    <a:pt x="186" y="75"/>
                  </a:lnTo>
                  <a:lnTo>
                    <a:pt x="186" y="77"/>
                  </a:lnTo>
                  <a:lnTo>
                    <a:pt x="187" y="78"/>
                  </a:lnTo>
                  <a:lnTo>
                    <a:pt x="192" y="78"/>
                  </a:lnTo>
                  <a:lnTo>
                    <a:pt x="192" y="80"/>
                  </a:lnTo>
                  <a:lnTo>
                    <a:pt x="193" y="80"/>
                  </a:lnTo>
                  <a:lnTo>
                    <a:pt x="194" y="81"/>
                  </a:lnTo>
                  <a:lnTo>
                    <a:pt x="197" y="85"/>
                  </a:lnTo>
                  <a:lnTo>
                    <a:pt x="200" y="87"/>
                  </a:lnTo>
                  <a:lnTo>
                    <a:pt x="200" y="89"/>
                  </a:lnTo>
                  <a:lnTo>
                    <a:pt x="199" y="90"/>
                  </a:lnTo>
                  <a:lnTo>
                    <a:pt x="197" y="91"/>
                  </a:lnTo>
                  <a:lnTo>
                    <a:pt x="195" y="90"/>
                  </a:lnTo>
                  <a:lnTo>
                    <a:pt x="195" y="89"/>
                  </a:lnTo>
                  <a:lnTo>
                    <a:pt x="194" y="87"/>
                  </a:lnTo>
                  <a:lnTo>
                    <a:pt x="193" y="87"/>
                  </a:lnTo>
                  <a:lnTo>
                    <a:pt x="193" y="85"/>
                  </a:lnTo>
                  <a:lnTo>
                    <a:pt x="189" y="81"/>
                  </a:lnTo>
                  <a:lnTo>
                    <a:pt x="186" y="81"/>
                  </a:lnTo>
                  <a:lnTo>
                    <a:pt x="182" y="78"/>
                  </a:lnTo>
                  <a:lnTo>
                    <a:pt x="181" y="78"/>
                  </a:lnTo>
                  <a:lnTo>
                    <a:pt x="180" y="77"/>
                  </a:lnTo>
                  <a:lnTo>
                    <a:pt x="179" y="78"/>
                  </a:lnTo>
                  <a:lnTo>
                    <a:pt x="178" y="77"/>
                  </a:lnTo>
                  <a:lnTo>
                    <a:pt x="176" y="77"/>
                  </a:lnTo>
                  <a:lnTo>
                    <a:pt x="174" y="78"/>
                  </a:lnTo>
                  <a:lnTo>
                    <a:pt x="172" y="78"/>
                  </a:lnTo>
                  <a:lnTo>
                    <a:pt x="170" y="79"/>
                  </a:lnTo>
                  <a:lnTo>
                    <a:pt x="170" y="81"/>
                  </a:lnTo>
                  <a:lnTo>
                    <a:pt x="172" y="83"/>
                  </a:lnTo>
                  <a:lnTo>
                    <a:pt x="172" y="84"/>
                  </a:lnTo>
                  <a:lnTo>
                    <a:pt x="173" y="85"/>
                  </a:lnTo>
                  <a:lnTo>
                    <a:pt x="174" y="85"/>
                  </a:lnTo>
                  <a:lnTo>
                    <a:pt x="174" y="86"/>
                  </a:lnTo>
                  <a:lnTo>
                    <a:pt x="175" y="86"/>
                  </a:lnTo>
                  <a:lnTo>
                    <a:pt x="178" y="87"/>
                  </a:lnTo>
                  <a:lnTo>
                    <a:pt x="179" y="87"/>
                  </a:lnTo>
                  <a:lnTo>
                    <a:pt x="179" y="89"/>
                  </a:lnTo>
                  <a:lnTo>
                    <a:pt x="180" y="89"/>
                  </a:lnTo>
                  <a:lnTo>
                    <a:pt x="180" y="90"/>
                  </a:lnTo>
                  <a:lnTo>
                    <a:pt x="182" y="90"/>
                  </a:lnTo>
                  <a:lnTo>
                    <a:pt x="183" y="91"/>
                  </a:lnTo>
                  <a:lnTo>
                    <a:pt x="182" y="92"/>
                  </a:lnTo>
                  <a:lnTo>
                    <a:pt x="182" y="93"/>
                  </a:lnTo>
                  <a:lnTo>
                    <a:pt x="183" y="93"/>
                  </a:lnTo>
                  <a:lnTo>
                    <a:pt x="183" y="96"/>
                  </a:lnTo>
                  <a:lnTo>
                    <a:pt x="185" y="96"/>
                  </a:lnTo>
                  <a:lnTo>
                    <a:pt x="185" y="97"/>
                  </a:lnTo>
                  <a:lnTo>
                    <a:pt x="183" y="97"/>
                  </a:lnTo>
                  <a:lnTo>
                    <a:pt x="183" y="100"/>
                  </a:lnTo>
                  <a:lnTo>
                    <a:pt x="181" y="100"/>
                  </a:lnTo>
                  <a:lnTo>
                    <a:pt x="179" y="98"/>
                  </a:lnTo>
                  <a:lnTo>
                    <a:pt x="180" y="98"/>
                  </a:lnTo>
                  <a:lnTo>
                    <a:pt x="178" y="97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7"/>
                  </a:lnTo>
                  <a:lnTo>
                    <a:pt x="175" y="94"/>
                  </a:lnTo>
                  <a:lnTo>
                    <a:pt x="174" y="93"/>
                  </a:lnTo>
                  <a:lnTo>
                    <a:pt x="175" y="93"/>
                  </a:lnTo>
                  <a:lnTo>
                    <a:pt x="175" y="92"/>
                  </a:lnTo>
                  <a:lnTo>
                    <a:pt x="174" y="92"/>
                  </a:lnTo>
                  <a:lnTo>
                    <a:pt x="174" y="91"/>
                  </a:lnTo>
                  <a:lnTo>
                    <a:pt x="170" y="85"/>
                  </a:lnTo>
                  <a:lnTo>
                    <a:pt x="168" y="85"/>
                  </a:lnTo>
                  <a:lnTo>
                    <a:pt x="168" y="84"/>
                  </a:lnTo>
                  <a:lnTo>
                    <a:pt x="164" y="84"/>
                  </a:lnTo>
                  <a:lnTo>
                    <a:pt x="162" y="83"/>
                  </a:lnTo>
                  <a:lnTo>
                    <a:pt x="157" y="83"/>
                  </a:lnTo>
                  <a:lnTo>
                    <a:pt x="156" y="85"/>
                  </a:lnTo>
                  <a:lnTo>
                    <a:pt x="156" y="89"/>
                  </a:lnTo>
                  <a:lnTo>
                    <a:pt x="157" y="89"/>
                  </a:lnTo>
                  <a:lnTo>
                    <a:pt x="157" y="90"/>
                  </a:lnTo>
                  <a:lnTo>
                    <a:pt x="158" y="90"/>
                  </a:lnTo>
                  <a:lnTo>
                    <a:pt x="158" y="91"/>
                  </a:lnTo>
                  <a:lnTo>
                    <a:pt x="162" y="94"/>
                  </a:lnTo>
                  <a:lnTo>
                    <a:pt x="169" y="98"/>
                  </a:lnTo>
                  <a:lnTo>
                    <a:pt x="169" y="99"/>
                  </a:lnTo>
                  <a:lnTo>
                    <a:pt x="170" y="99"/>
                  </a:lnTo>
                  <a:lnTo>
                    <a:pt x="170" y="100"/>
                  </a:lnTo>
                  <a:lnTo>
                    <a:pt x="173" y="100"/>
                  </a:lnTo>
                  <a:lnTo>
                    <a:pt x="173" y="102"/>
                  </a:lnTo>
                  <a:lnTo>
                    <a:pt x="167" y="102"/>
                  </a:lnTo>
                  <a:lnTo>
                    <a:pt x="161" y="99"/>
                  </a:lnTo>
                  <a:lnTo>
                    <a:pt x="157" y="99"/>
                  </a:lnTo>
                  <a:lnTo>
                    <a:pt x="157" y="96"/>
                  </a:lnTo>
                  <a:lnTo>
                    <a:pt x="156" y="96"/>
                  </a:lnTo>
                  <a:lnTo>
                    <a:pt x="156" y="93"/>
                  </a:lnTo>
                  <a:lnTo>
                    <a:pt x="155" y="92"/>
                  </a:lnTo>
                  <a:lnTo>
                    <a:pt x="154" y="92"/>
                  </a:lnTo>
                  <a:lnTo>
                    <a:pt x="155" y="90"/>
                  </a:lnTo>
                  <a:lnTo>
                    <a:pt x="155" y="86"/>
                  </a:lnTo>
                  <a:lnTo>
                    <a:pt x="151" y="83"/>
                  </a:lnTo>
                  <a:lnTo>
                    <a:pt x="148" y="83"/>
                  </a:lnTo>
                  <a:lnTo>
                    <a:pt x="145" y="80"/>
                  </a:lnTo>
                  <a:lnTo>
                    <a:pt x="144" y="80"/>
                  </a:lnTo>
                  <a:lnTo>
                    <a:pt x="142" y="78"/>
                  </a:lnTo>
                  <a:lnTo>
                    <a:pt x="139" y="77"/>
                  </a:lnTo>
                  <a:lnTo>
                    <a:pt x="138" y="75"/>
                  </a:lnTo>
                  <a:lnTo>
                    <a:pt x="137" y="77"/>
                  </a:lnTo>
                  <a:lnTo>
                    <a:pt x="137" y="74"/>
                  </a:lnTo>
                  <a:lnTo>
                    <a:pt x="136" y="73"/>
                  </a:lnTo>
                  <a:lnTo>
                    <a:pt x="136" y="72"/>
                  </a:lnTo>
                  <a:lnTo>
                    <a:pt x="133" y="69"/>
                  </a:lnTo>
                  <a:lnTo>
                    <a:pt x="139" y="69"/>
                  </a:lnTo>
                  <a:lnTo>
                    <a:pt x="139" y="68"/>
                  </a:lnTo>
                  <a:lnTo>
                    <a:pt x="141" y="67"/>
                  </a:lnTo>
                  <a:lnTo>
                    <a:pt x="141" y="66"/>
                  </a:lnTo>
                  <a:lnTo>
                    <a:pt x="139" y="65"/>
                  </a:lnTo>
                  <a:lnTo>
                    <a:pt x="139" y="63"/>
                  </a:lnTo>
                  <a:lnTo>
                    <a:pt x="138" y="62"/>
                  </a:lnTo>
                  <a:lnTo>
                    <a:pt x="137" y="62"/>
                  </a:lnTo>
                  <a:lnTo>
                    <a:pt x="137" y="61"/>
                  </a:lnTo>
                  <a:lnTo>
                    <a:pt x="135" y="62"/>
                  </a:lnTo>
                  <a:lnTo>
                    <a:pt x="136" y="63"/>
                  </a:lnTo>
                  <a:lnTo>
                    <a:pt x="133" y="66"/>
                  </a:lnTo>
                  <a:lnTo>
                    <a:pt x="131" y="66"/>
                  </a:lnTo>
                  <a:lnTo>
                    <a:pt x="131" y="68"/>
                  </a:lnTo>
                  <a:lnTo>
                    <a:pt x="130" y="68"/>
                  </a:lnTo>
                  <a:lnTo>
                    <a:pt x="130" y="69"/>
                  </a:lnTo>
                  <a:lnTo>
                    <a:pt x="129" y="69"/>
                  </a:lnTo>
                  <a:lnTo>
                    <a:pt x="129" y="68"/>
                  </a:lnTo>
                  <a:lnTo>
                    <a:pt x="127" y="68"/>
                  </a:lnTo>
                  <a:lnTo>
                    <a:pt x="127" y="71"/>
                  </a:lnTo>
                  <a:lnTo>
                    <a:pt x="124" y="71"/>
                  </a:lnTo>
                  <a:lnTo>
                    <a:pt x="124" y="72"/>
                  </a:lnTo>
                  <a:lnTo>
                    <a:pt x="125" y="73"/>
                  </a:lnTo>
                  <a:lnTo>
                    <a:pt x="125" y="75"/>
                  </a:lnTo>
                  <a:lnTo>
                    <a:pt x="126" y="77"/>
                  </a:lnTo>
                  <a:lnTo>
                    <a:pt x="127" y="77"/>
                  </a:lnTo>
                  <a:lnTo>
                    <a:pt x="126" y="78"/>
                  </a:lnTo>
                  <a:lnTo>
                    <a:pt x="125" y="80"/>
                  </a:lnTo>
                  <a:lnTo>
                    <a:pt x="124" y="84"/>
                  </a:lnTo>
                  <a:lnTo>
                    <a:pt x="124" y="85"/>
                  </a:lnTo>
                  <a:lnTo>
                    <a:pt x="123" y="89"/>
                  </a:lnTo>
                  <a:lnTo>
                    <a:pt x="123" y="91"/>
                  </a:lnTo>
                  <a:lnTo>
                    <a:pt x="124" y="92"/>
                  </a:lnTo>
                  <a:lnTo>
                    <a:pt x="123" y="93"/>
                  </a:lnTo>
                  <a:lnTo>
                    <a:pt x="123" y="94"/>
                  </a:lnTo>
                  <a:lnTo>
                    <a:pt x="124" y="94"/>
                  </a:lnTo>
                  <a:lnTo>
                    <a:pt x="124" y="97"/>
                  </a:lnTo>
                  <a:lnTo>
                    <a:pt x="126" y="98"/>
                  </a:lnTo>
                  <a:lnTo>
                    <a:pt x="127" y="98"/>
                  </a:lnTo>
                  <a:lnTo>
                    <a:pt x="127" y="99"/>
                  </a:lnTo>
                  <a:lnTo>
                    <a:pt x="129" y="99"/>
                  </a:lnTo>
                  <a:lnTo>
                    <a:pt x="129" y="100"/>
                  </a:lnTo>
                  <a:lnTo>
                    <a:pt x="130" y="103"/>
                  </a:lnTo>
                  <a:lnTo>
                    <a:pt x="130" y="104"/>
                  </a:lnTo>
                  <a:lnTo>
                    <a:pt x="132" y="105"/>
                  </a:lnTo>
                  <a:lnTo>
                    <a:pt x="135" y="108"/>
                  </a:lnTo>
                  <a:lnTo>
                    <a:pt x="135" y="109"/>
                  </a:lnTo>
                  <a:lnTo>
                    <a:pt x="136" y="110"/>
                  </a:lnTo>
                  <a:lnTo>
                    <a:pt x="136" y="112"/>
                  </a:lnTo>
                  <a:lnTo>
                    <a:pt x="138" y="120"/>
                  </a:lnTo>
                  <a:lnTo>
                    <a:pt x="139" y="121"/>
                  </a:lnTo>
                  <a:lnTo>
                    <a:pt x="144" y="123"/>
                  </a:lnTo>
                  <a:lnTo>
                    <a:pt x="145" y="124"/>
                  </a:lnTo>
                  <a:lnTo>
                    <a:pt x="147" y="127"/>
                  </a:lnTo>
                  <a:lnTo>
                    <a:pt x="150" y="132"/>
                  </a:lnTo>
                  <a:lnTo>
                    <a:pt x="152" y="134"/>
                  </a:lnTo>
                  <a:lnTo>
                    <a:pt x="154" y="137"/>
                  </a:lnTo>
                  <a:lnTo>
                    <a:pt x="156" y="141"/>
                  </a:lnTo>
                  <a:lnTo>
                    <a:pt x="156" y="142"/>
                  </a:lnTo>
                  <a:lnTo>
                    <a:pt x="155" y="142"/>
                  </a:lnTo>
                  <a:lnTo>
                    <a:pt x="154" y="143"/>
                  </a:lnTo>
                  <a:lnTo>
                    <a:pt x="151" y="145"/>
                  </a:lnTo>
                  <a:lnTo>
                    <a:pt x="151" y="146"/>
                  </a:lnTo>
                  <a:lnTo>
                    <a:pt x="149" y="146"/>
                  </a:lnTo>
                  <a:lnTo>
                    <a:pt x="148" y="147"/>
                  </a:lnTo>
                  <a:lnTo>
                    <a:pt x="143" y="147"/>
                  </a:lnTo>
                  <a:lnTo>
                    <a:pt x="144" y="146"/>
                  </a:lnTo>
                  <a:lnTo>
                    <a:pt x="144" y="145"/>
                  </a:lnTo>
                  <a:lnTo>
                    <a:pt x="145" y="143"/>
                  </a:lnTo>
                  <a:lnTo>
                    <a:pt x="147" y="143"/>
                  </a:lnTo>
                  <a:lnTo>
                    <a:pt x="145" y="146"/>
                  </a:lnTo>
                  <a:lnTo>
                    <a:pt x="149" y="145"/>
                  </a:lnTo>
                  <a:lnTo>
                    <a:pt x="149" y="143"/>
                  </a:lnTo>
                  <a:lnTo>
                    <a:pt x="150" y="143"/>
                  </a:lnTo>
                  <a:lnTo>
                    <a:pt x="150" y="141"/>
                  </a:lnTo>
                  <a:lnTo>
                    <a:pt x="149" y="140"/>
                  </a:lnTo>
                  <a:lnTo>
                    <a:pt x="149" y="137"/>
                  </a:lnTo>
                  <a:lnTo>
                    <a:pt x="148" y="136"/>
                  </a:lnTo>
                  <a:lnTo>
                    <a:pt x="147" y="136"/>
                  </a:lnTo>
                  <a:lnTo>
                    <a:pt x="147" y="135"/>
                  </a:lnTo>
                  <a:lnTo>
                    <a:pt x="142" y="135"/>
                  </a:lnTo>
                  <a:lnTo>
                    <a:pt x="142" y="133"/>
                  </a:lnTo>
                  <a:lnTo>
                    <a:pt x="139" y="133"/>
                  </a:lnTo>
                  <a:lnTo>
                    <a:pt x="138" y="134"/>
                  </a:lnTo>
                  <a:lnTo>
                    <a:pt x="138" y="135"/>
                  </a:lnTo>
                  <a:lnTo>
                    <a:pt x="139" y="135"/>
                  </a:lnTo>
                  <a:lnTo>
                    <a:pt x="138" y="136"/>
                  </a:lnTo>
                  <a:lnTo>
                    <a:pt x="135" y="136"/>
                  </a:lnTo>
                  <a:lnTo>
                    <a:pt x="133" y="137"/>
                  </a:lnTo>
                  <a:lnTo>
                    <a:pt x="133" y="140"/>
                  </a:lnTo>
                  <a:lnTo>
                    <a:pt x="135" y="143"/>
                  </a:lnTo>
                  <a:lnTo>
                    <a:pt x="136" y="143"/>
                  </a:lnTo>
                  <a:lnTo>
                    <a:pt x="136" y="141"/>
                  </a:lnTo>
                  <a:lnTo>
                    <a:pt x="137" y="142"/>
                  </a:lnTo>
                  <a:lnTo>
                    <a:pt x="137" y="143"/>
                  </a:lnTo>
                  <a:lnTo>
                    <a:pt x="138" y="145"/>
                  </a:lnTo>
                  <a:lnTo>
                    <a:pt x="138" y="146"/>
                  </a:lnTo>
                  <a:lnTo>
                    <a:pt x="141" y="146"/>
                  </a:lnTo>
                  <a:lnTo>
                    <a:pt x="141" y="147"/>
                  </a:lnTo>
                  <a:lnTo>
                    <a:pt x="142" y="148"/>
                  </a:lnTo>
                  <a:lnTo>
                    <a:pt x="141" y="149"/>
                  </a:lnTo>
                  <a:lnTo>
                    <a:pt x="142" y="149"/>
                  </a:lnTo>
                  <a:lnTo>
                    <a:pt x="139" y="151"/>
                  </a:lnTo>
                  <a:lnTo>
                    <a:pt x="139" y="152"/>
                  </a:lnTo>
                  <a:lnTo>
                    <a:pt x="142" y="151"/>
                  </a:lnTo>
                  <a:lnTo>
                    <a:pt x="143" y="149"/>
                  </a:lnTo>
                  <a:lnTo>
                    <a:pt x="144" y="149"/>
                  </a:lnTo>
                  <a:lnTo>
                    <a:pt x="144" y="151"/>
                  </a:lnTo>
                  <a:lnTo>
                    <a:pt x="143" y="151"/>
                  </a:lnTo>
                  <a:lnTo>
                    <a:pt x="142" y="152"/>
                  </a:lnTo>
                  <a:lnTo>
                    <a:pt x="142" y="154"/>
                  </a:lnTo>
                  <a:lnTo>
                    <a:pt x="139" y="154"/>
                  </a:lnTo>
                  <a:lnTo>
                    <a:pt x="139" y="155"/>
                  </a:lnTo>
                  <a:lnTo>
                    <a:pt x="138" y="155"/>
                  </a:lnTo>
                  <a:lnTo>
                    <a:pt x="137" y="157"/>
                  </a:lnTo>
                  <a:lnTo>
                    <a:pt x="136" y="155"/>
                  </a:lnTo>
                  <a:lnTo>
                    <a:pt x="135" y="155"/>
                  </a:lnTo>
                  <a:lnTo>
                    <a:pt x="135" y="158"/>
                  </a:lnTo>
                  <a:lnTo>
                    <a:pt x="132" y="158"/>
                  </a:lnTo>
                  <a:lnTo>
                    <a:pt x="132" y="159"/>
                  </a:lnTo>
                  <a:lnTo>
                    <a:pt x="130" y="159"/>
                  </a:lnTo>
                  <a:lnTo>
                    <a:pt x="130" y="158"/>
                  </a:lnTo>
                  <a:lnTo>
                    <a:pt x="129" y="158"/>
                  </a:lnTo>
                  <a:lnTo>
                    <a:pt x="129" y="159"/>
                  </a:lnTo>
                  <a:lnTo>
                    <a:pt x="127" y="159"/>
                  </a:lnTo>
                  <a:lnTo>
                    <a:pt x="127" y="158"/>
                  </a:lnTo>
                  <a:lnTo>
                    <a:pt x="126" y="158"/>
                  </a:lnTo>
                  <a:lnTo>
                    <a:pt x="125" y="157"/>
                  </a:lnTo>
                  <a:lnTo>
                    <a:pt x="124" y="158"/>
                  </a:lnTo>
                  <a:lnTo>
                    <a:pt x="123" y="158"/>
                  </a:lnTo>
                  <a:lnTo>
                    <a:pt x="121" y="159"/>
                  </a:lnTo>
                  <a:lnTo>
                    <a:pt x="121" y="160"/>
                  </a:lnTo>
                  <a:lnTo>
                    <a:pt x="124" y="159"/>
                  </a:lnTo>
                  <a:lnTo>
                    <a:pt x="124" y="160"/>
                  </a:lnTo>
                  <a:lnTo>
                    <a:pt x="123" y="160"/>
                  </a:lnTo>
                  <a:lnTo>
                    <a:pt x="123" y="161"/>
                  </a:lnTo>
                  <a:lnTo>
                    <a:pt x="126" y="161"/>
                  </a:lnTo>
                  <a:lnTo>
                    <a:pt x="129" y="160"/>
                  </a:lnTo>
                  <a:lnTo>
                    <a:pt x="131" y="163"/>
                  </a:lnTo>
                  <a:lnTo>
                    <a:pt x="131" y="164"/>
                  </a:lnTo>
                  <a:lnTo>
                    <a:pt x="135" y="164"/>
                  </a:lnTo>
                  <a:lnTo>
                    <a:pt x="136" y="165"/>
                  </a:lnTo>
                  <a:lnTo>
                    <a:pt x="137" y="164"/>
                  </a:lnTo>
                  <a:lnTo>
                    <a:pt x="138" y="164"/>
                  </a:lnTo>
                  <a:lnTo>
                    <a:pt x="139" y="165"/>
                  </a:lnTo>
                  <a:lnTo>
                    <a:pt x="142" y="165"/>
                  </a:lnTo>
                  <a:lnTo>
                    <a:pt x="143" y="166"/>
                  </a:lnTo>
                  <a:lnTo>
                    <a:pt x="144" y="166"/>
                  </a:lnTo>
                  <a:lnTo>
                    <a:pt x="145" y="171"/>
                  </a:lnTo>
                  <a:lnTo>
                    <a:pt x="147" y="172"/>
                  </a:lnTo>
                  <a:lnTo>
                    <a:pt x="147" y="171"/>
                  </a:lnTo>
                  <a:lnTo>
                    <a:pt x="149" y="171"/>
                  </a:lnTo>
                  <a:lnTo>
                    <a:pt x="150" y="170"/>
                  </a:lnTo>
                  <a:lnTo>
                    <a:pt x="149" y="170"/>
                  </a:lnTo>
                  <a:lnTo>
                    <a:pt x="149" y="169"/>
                  </a:lnTo>
                  <a:lnTo>
                    <a:pt x="150" y="169"/>
                  </a:lnTo>
                  <a:lnTo>
                    <a:pt x="151" y="170"/>
                  </a:lnTo>
                  <a:lnTo>
                    <a:pt x="152" y="170"/>
                  </a:lnTo>
                  <a:lnTo>
                    <a:pt x="154" y="171"/>
                  </a:lnTo>
                  <a:lnTo>
                    <a:pt x="155" y="171"/>
                  </a:lnTo>
                  <a:lnTo>
                    <a:pt x="155" y="172"/>
                  </a:lnTo>
                  <a:lnTo>
                    <a:pt x="156" y="172"/>
                  </a:lnTo>
                  <a:lnTo>
                    <a:pt x="154" y="174"/>
                  </a:lnTo>
                  <a:lnTo>
                    <a:pt x="154" y="176"/>
                  </a:lnTo>
                  <a:lnTo>
                    <a:pt x="155" y="176"/>
                  </a:lnTo>
                  <a:lnTo>
                    <a:pt x="156" y="177"/>
                  </a:lnTo>
                  <a:lnTo>
                    <a:pt x="157" y="177"/>
                  </a:lnTo>
                  <a:lnTo>
                    <a:pt x="157" y="178"/>
                  </a:lnTo>
                  <a:lnTo>
                    <a:pt x="155" y="178"/>
                  </a:lnTo>
                  <a:lnTo>
                    <a:pt x="156" y="179"/>
                  </a:lnTo>
                  <a:lnTo>
                    <a:pt x="163" y="179"/>
                  </a:lnTo>
                  <a:lnTo>
                    <a:pt x="164" y="178"/>
                  </a:lnTo>
                  <a:lnTo>
                    <a:pt x="167" y="180"/>
                  </a:lnTo>
                  <a:lnTo>
                    <a:pt x="166" y="180"/>
                  </a:lnTo>
                  <a:lnTo>
                    <a:pt x="166" y="182"/>
                  </a:lnTo>
                  <a:lnTo>
                    <a:pt x="167" y="182"/>
                  </a:lnTo>
                  <a:lnTo>
                    <a:pt x="167" y="183"/>
                  </a:lnTo>
                  <a:lnTo>
                    <a:pt x="168" y="184"/>
                  </a:lnTo>
                  <a:lnTo>
                    <a:pt x="169" y="186"/>
                  </a:lnTo>
                  <a:lnTo>
                    <a:pt x="172" y="188"/>
                  </a:lnTo>
                  <a:lnTo>
                    <a:pt x="176" y="188"/>
                  </a:lnTo>
                  <a:lnTo>
                    <a:pt x="180" y="190"/>
                  </a:lnTo>
                  <a:lnTo>
                    <a:pt x="181" y="190"/>
                  </a:lnTo>
                  <a:lnTo>
                    <a:pt x="185" y="194"/>
                  </a:lnTo>
                  <a:lnTo>
                    <a:pt x="186" y="194"/>
                  </a:lnTo>
                  <a:lnTo>
                    <a:pt x="186" y="195"/>
                  </a:lnTo>
                  <a:lnTo>
                    <a:pt x="187" y="195"/>
                  </a:lnTo>
                  <a:lnTo>
                    <a:pt x="187" y="197"/>
                  </a:lnTo>
                  <a:lnTo>
                    <a:pt x="186" y="197"/>
                  </a:lnTo>
                  <a:lnTo>
                    <a:pt x="186" y="198"/>
                  </a:lnTo>
                  <a:lnTo>
                    <a:pt x="185" y="198"/>
                  </a:lnTo>
                  <a:lnTo>
                    <a:pt x="183" y="200"/>
                  </a:lnTo>
                  <a:lnTo>
                    <a:pt x="183" y="203"/>
                  </a:lnTo>
                  <a:lnTo>
                    <a:pt x="185" y="204"/>
                  </a:lnTo>
                  <a:lnTo>
                    <a:pt x="185" y="207"/>
                  </a:lnTo>
                  <a:lnTo>
                    <a:pt x="183" y="208"/>
                  </a:lnTo>
                  <a:lnTo>
                    <a:pt x="185" y="208"/>
                  </a:lnTo>
                  <a:lnTo>
                    <a:pt x="185" y="210"/>
                  </a:lnTo>
                  <a:lnTo>
                    <a:pt x="186" y="210"/>
                  </a:lnTo>
                  <a:lnTo>
                    <a:pt x="186" y="212"/>
                  </a:lnTo>
                  <a:lnTo>
                    <a:pt x="185" y="212"/>
                  </a:lnTo>
                  <a:lnTo>
                    <a:pt x="185" y="213"/>
                  </a:lnTo>
                  <a:lnTo>
                    <a:pt x="186" y="213"/>
                  </a:lnTo>
                  <a:lnTo>
                    <a:pt x="186" y="215"/>
                  </a:lnTo>
                  <a:lnTo>
                    <a:pt x="187" y="216"/>
                  </a:lnTo>
                  <a:lnTo>
                    <a:pt x="187" y="219"/>
                  </a:lnTo>
                  <a:lnTo>
                    <a:pt x="186" y="220"/>
                  </a:lnTo>
                  <a:lnTo>
                    <a:pt x="187" y="220"/>
                  </a:lnTo>
                  <a:lnTo>
                    <a:pt x="187" y="221"/>
                  </a:lnTo>
                  <a:lnTo>
                    <a:pt x="186" y="221"/>
                  </a:lnTo>
                  <a:lnTo>
                    <a:pt x="186" y="222"/>
                  </a:lnTo>
                  <a:lnTo>
                    <a:pt x="187" y="222"/>
                  </a:lnTo>
                  <a:lnTo>
                    <a:pt x="185" y="225"/>
                  </a:lnTo>
                  <a:lnTo>
                    <a:pt x="185" y="223"/>
                  </a:lnTo>
                  <a:lnTo>
                    <a:pt x="181" y="223"/>
                  </a:lnTo>
                  <a:lnTo>
                    <a:pt x="181" y="220"/>
                  </a:lnTo>
                  <a:lnTo>
                    <a:pt x="180" y="221"/>
                  </a:lnTo>
                  <a:lnTo>
                    <a:pt x="180" y="217"/>
                  </a:lnTo>
                  <a:lnTo>
                    <a:pt x="179" y="217"/>
                  </a:lnTo>
                  <a:lnTo>
                    <a:pt x="179" y="216"/>
                  </a:lnTo>
                  <a:lnTo>
                    <a:pt x="178" y="216"/>
                  </a:lnTo>
                  <a:lnTo>
                    <a:pt x="178" y="215"/>
                  </a:lnTo>
                  <a:lnTo>
                    <a:pt x="175" y="215"/>
                  </a:lnTo>
                  <a:lnTo>
                    <a:pt x="175" y="216"/>
                  </a:lnTo>
                  <a:lnTo>
                    <a:pt x="174" y="216"/>
                  </a:lnTo>
                  <a:lnTo>
                    <a:pt x="174" y="214"/>
                  </a:lnTo>
                  <a:lnTo>
                    <a:pt x="173" y="214"/>
                  </a:lnTo>
                  <a:lnTo>
                    <a:pt x="173" y="213"/>
                  </a:lnTo>
                  <a:lnTo>
                    <a:pt x="170" y="210"/>
                  </a:lnTo>
                  <a:lnTo>
                    <a:pt x="170" y="209"/>
                  </a:lnTo>
                  <a:lnTo>
                    <a:pt x="168" y="209"/>
                  </a:lnTo>
                  <a:lnTo>
                    <a:pt x="168" y="208"/>
                  </a:lnTo>
                  <a:lnTo>
                    <a:pt x="166" y="208"/>
                  </a:lnTo>
                  <a:lnTo>
                    <a:pt x="164" y="207"/>
                  </a:lnTo>
                  <a:lnTo>
                    <a:pt x="167" y="204"/>
                  </a:lnTo>
                  <a:lnTo>
                    <a:pt x="167" y="203"/>
                  </a:lnTo>
                  <a:lnTo>
                    <a:pt x="163" y="203"/>
                  </a:lnTo>
                  <a:lnTo>
                    <a:pt x="163" y="204"/>
                  </a:lnTo>
                  <a:lnTo>
                    <a:pt x="161" y="204"/>
                  </a:lnTo>
                  <a:lnTo>
                    <a:pt x="158" y="206"/>
                  </a:lnTo>
                  <a:lnTo>
                    <a:pt x="158" y="207"/>
                  </a:lnTo>
                  <a:lnTo>
                    <a:pt x="151" y="207"/>
                  </a:lnTo>
                  <a:lnTo>
                    <a:pt x="149" y="208"/>
                  </a:lnTo>
                  <a:lnTo>
                    <a:pt x="148" y="209"/>
                  </a:lnTo>
                  <a:lnTo>
                    <a:pt x="145" y="210"/>
                  </a:lnTo>
                  <a:lnTo>
                    <a:pt x="142" y="210"/>
                  </a:lnTo>
                  <a:lnTo>
                    <a:pt x="142" y="212"/>
                  </a:lnTo>
                  <a:lnTo>
                    <a:pt x="141" y="212"/>
                  </a:lnTo>
                  <a:lnTo>
                    <a:pt x="142" y="213"/>
                  </a:lnTo>
                  <a:lnTo>
                    <a:pt x="142" y="214"/>
                  </a:lnTo>
                  <a:lnTo>
                    <a:pt x="147" y="214"/>
                  </a:lnTo>
                  <a:lnTo>
                    <a:pt x="149" y="216"/>
                  </a:lnTo>
                  <a:lnTo>
                    <a:pt x="149" y="217"/>
                  </a:lnTo>
                  <a:lnTo>
                    <a:pt x="148" y="219"/>
                  </a:lnTo>
                  <a:lnTo>
                    <a:pt x="147" y="219"/>
                  </a:lnTo>
                  <a:lnTo>
                    <a:pt x="147" y="220"/>
                  </a:lnTo>
                  <a:lnTo>
                    <a:pt x="148" y="220"/>
                  </a:lnTo>
                  <a:lnTo>
                    <a:pt x="148" y="221"/>
                  </a:lnTo>
                  <a:lnTo>
                    <a:pt x="149" y="221"/>
                  </a:lnTo>
                  <a:lnTo>
                    <a:pt x="149" y="222"/>
                  </a:lnTo>
                  <a:lnTo>
                    <a:pt x="148" y="222"/>
                  </a:lnTo>
                  <a:lnTo>
                    <a:pt x="149" y="223"/>
                  </a:lnTo>
                  <a:lnTo>
                    <a:pt x="149" y="225"/>
                  </a:lnTo>
                  <a:lnTo>
                    <a:pt x="148" y="225"/>
                  </a:lnTo>
                  <a:lnTo>
                    <a:pt x="148" y="226"/>
                  </a:lnTo>
                  <a:lnTo>
                    <a:pt x="149" y="226"/>
                  </a:lnTo>
                  <a:lnTo>
                    <a:pt x="149" y="227"/>
                  </a:lnTo>
                  <a:lnTo>
                    <a:pt x="151" y="228"/>
                  </a:lnTo>
                  <a:lnTo>
                    <a:pt x="151" y="227"/>
                  </a:lnTo>
                  <a:lnTo>
                    <a:pt x="152" y="229"/>
                  </a:lnTo>
                  <a:lnTo>
                    <a:pt x="154" y="229"/>
                  </a:lnTo>
                  <a:lnTo>
                    <a:pt x="155" y="231"/>
                  </a:lnTo>
                  <a:lnTo>
                    <a:pt x="156" y="231"/>
                  </a:lnTo>
                  <a:lnTo>
                    <a:pt x="156" y="227"/>
                  </a:lnTo>
                  <a:lnTo>
                    <a:pt x="155" y="227"/>
                  </a:lnTo>
                  <a:lnTo>
                    <a:pt x="155" y="226"/>
                  </a:lnTo>
                  <a:lnTo>
                    <a:pt x="156" y="225"/>
                  </a:lnTo>
                  <a:lnTo>
                    <a:pt x="158" y="225"/>
                  </a:lnTo>
                  <a:lnTo>
                    <a:pt x="158" y="227"/>
                  </a:lnTo>
                  <a:lnTo>
                    <a:pt x="157" y="228"/>
                  </a:lnTo>
                  <a:lnTo>
                    <a:pt x="157" y="229"/>
                  </a:lnTo>
                  <a:lnTo>
                    <a:pt x="158" y="231"/>
                  </a:lnTo>
                  <a:lnTo>
                    <a:pt x="158" y="232"/>
                  </a:lnTo>
                  <a:lnTo>
                    <a:pt x="160" y="232"/>
                  </a:lnTo>
                  <a:lnTo>
                    <a:pt x="161" y="233"/>
                  </a:lnTo>
                  <a:lnTo>
                    <a:pt x="162" y="233"/>
                  </a:lnTo>
                  <a:lnTo>
                    <a:pt x="163" y="234"/>
                  </a:lnTo>
                  <a:lnTo>
                    <a:pt x="163" y="237"/>
                  </a:lnTo>
                  <a:lnTo>
                    <a:pt x="154" y="237"/>
                  </a:lnTo>
                  <a:lnTo>
                    <a:pt x="155" y="238"/>
                  </a:lnTo>
                  <a:lnTo>
                    <a:pt x="152" y="238"/>
                  </a:lnTo>
                  <a:lnTo>
                    <a:pt x="151" y="239"/>
                  </a:lnTo>
                  <a:lnTo>
                    <a:pt x="152" y="239"/>
                  </a:lnTo>
                  <a:lnTo>
                    <a:pt x="152" y="240"/>
                  </a:lnTo>
                  <a:lnTo>
                    <a:pt x="150" y="240"/>
                  </a:lnTo>
                  <a:lnTo>
                    <a:pt x="149" y="241"/>
                  </a:lnTo>
                  <a:lnTo>
                    <a:pt x="150" y="241"/>
                  </a:lnTo>
                  <a:lnTo>
                    <a:pt x="150" y="243"/>
                  </a:lnTo>
                  <a:lnTo>
                    <a:pt x="148" y="243"/>
                  </a:lnTo>
                  <a:lnTo>
                    <a:pt x="148" y="241"/>
                  </a:lnTo>
                  <a:lnTo>
                    <a:pt x="147" y="241"/>
                  </a:lnTo>
                  <a:lnTo>
                    <a:pt x="147" y="240"/>
                  </a:lnTo>
                  <a:lnTo>
                    <a:pt x="144" y="240"/>
                  </a:lnTo>
                  <a:lnTo>
                    <a:pt x="144" y="238"/>
                  </a:lnTo>
                  <a:lnTo>
                    <a:pt x="145" y="238"/>
                  </a:lnTo>
                  <a:lnTo>
                    <a:pt x="147" y="237"/>
                  </a:lnTo>
                  <a:lnTo>
                    <a:pt x="147" y="234"/>
                  </a:lnTo>
                  <a:lnTo>
                    <a:pt x="144" y="234"/>
                  </a:lnTo>
                  <a:lnTo>
                    <a:pt x="143" y="233"/>
                  </a:lnTo>
                  <a:lnTo>
                    <a:pt x="142" y="234"/>
                  </a:lnTo>
                  <a:lnTo>
                    <a:pt x="141" y="233"/>
                  </a:lnTo>
                  <a:lnTo>
                    <a:pt x="141" y="232"/>
                  </a:lnTo>
                  <a:lnTo>
                    <a:pt x="139" y="231"/>
                  </a:lnTo>
                  <a:lnTo>
                    <a:pt x="136" y="231"/>
                  </a:lnTo>
                  <a:lnTo>
                    <a:pt x="135" y="232"/>
                  </a:lnTo>
                  <a:lnTo>
                    <a:pt x="133" y="231"/>
                  </a:lnTo>
                  <a:lnTo>
                    <a:pt x="133" y="229"/>
                  </a:lnTo>
                  <a:lnTo>
                    <a:pt x="132" y="228"/>
                  </a:lnTo>
                  <a:lnTo>
                    <a:pt x="132" y="227"/>
                  </a:lnTo>
                  <a:lnTo>
                    <a:pt x="131" y="227"/>
                  </a:lnTo>
                  <a:lnTo>
                    <a:pt x="130" y="228"/>
                  </a:lnTo>
                  <a:lnTo>
                    <a:pt x="130" y="233"/>
                  </a:lnTo>
                  <a:lnTo>
                    <a:pt x="131" y="234"/>
                  </a:lnTo>
                  <a:lnTo>
                    <a:pt x="131" y="238"/>
                  </a:lnTo>
                  <a:lnTo>
                    <a:pt x="133" y="240"/>
                  </a:lnTo>
                  <a:lnTo>
                    <a:pt x="133" y="243"/>
                  </a:lnTo>
                  <a:lnTo>
                    <a:pt x="135" y="243"/>
                  </a:lnTo>
                  <a:lnTo>
                    <a:pt x="135" y="244"/>
                  </a:lnTo>
                  <a:lnTo>
                    <a:pt x="136" y="245"/>
                  </a:lnTo>
                  <a:lnTo>
                    <a:pt x="137" y="247"/>
                  </a:lnTo>
                  <a:lnTo>
                    <a:pt x="137" y="249"/>
                  </a:lnTo>
                  <a:lnTo>
                    <a:pt x="138" y="249"/>
                  </a:lnTo>
                  <a:lnTo>
                    <a:pt x="137" y="250"/>
                  </a:lnTo>
                  <a:lnTo>
                    <a:pt x="137" y="252"/>
                  </a:lnTo>
                  <a:lnTo>
                    <a:pt x="139" y="252"/>
                  </a:lnTo>
                  <a:lnTo>
                    <a:pt x="139" y="253"/>
                  </a:lnTo>
                  <a:lnTo>
                    <a:pt x="141" y="255"/>
                  </a:lnTo>
                  <a:lnTo>
                    <a:pt x="139" y="255"/>
                  </a:lnTo>
                  <a:lnTo>
                    <a:pt x="142" y="257"/>
                  </a:lnTo>
                  <a:lnTo>
                    <a:pt x="142" y="259"/>
                  </a:lnTo>
                  <a:lnTo>
                    <a:pt x="141" y="259"/>
                  </a:lnTo>
                  <a:lnTo>
                    <a:pt x="142" y="260"/>
                  </a:lnTo>
                  <a:lnTo>
                    <a:pt x="142" y="263"/>
                  </a:lnTo>
                  <a:lnTo>
                    <a:pt x="143" y="265"/>
                  </a:lnTo>
                  <a:lnTo>
                    <a:pt x="145" y="268"/>
                  </a:lnTo>
                  <a:lnTo>
                    <a:pt x="145" y="269"/>
                  </a:lnTo>
                  <a:lnTo>
                    <a:pt x="144" y="270"/>
                  </a:lnTo>
                  <a:lnTo>
                    <a:pt x="147" y="270"/>
                  </a:lnTo>
                  <a:lnTo>
                    <a:pt x="147" y="271"/>
                  </a:lnTo>
                  <a:lnTo>
                    <a:pt x="145" y="271"/>
                  </a:lnTo>
                  <a:lnTo>
                    <a:pt x="145" y="272"/>
                  </a:lnTo>
                  <a:lnTo>
                    <a:pt x="143" y="272"/>
                  </a:lnTo>
                  <a:lnTo>
                    <a:pt x="143" y="275"/>
                  </a:lnTo>
                  <a:lnTo>
                    <a:pt x="144" y="275"/>
                  </a:lnTo>
                  <a:lnTo>
                    <a:pt x="143" y="276"/>
                  </a:lnTo>
                  <a:lnTo>
                    <a:pt x="143" y="278"/>
                  </a:lnTo>
                  <a:lnTo>
                    <a:pt x="144" y="280"/>
                  </a:lnTo>
                  <a:lnTo>
                    <a:pt x="144" y="281"/>
                  </a:lnTo>
                  <a:lnTo>
                    <a:pt x="145" y="281"/>
                  </a:lnTo>
                  <a:lnTo>
                    <a:pt x="145" y="282"/>
                  </a:lnTo>
                  <a:lnTo>
                    <a:pt x="148" y="282"/>
                  </a:lnTo>
                  <a:lnTo>
                    <a:pt x="148" y="284"/>
                  </a:lnTo>
                  <a:lnTo>
                    <a:pt x="147" y="284"/>
                  </a:lnTo>
                  <a:lnTo>
                    <a:pt x="150" y="288"/>
                  </a:lnTo>
                  <a:lnTo>
                    <a:pt x="150" y="289"/>
                  </a:lnTo>
                  <a:lnTo>
                    <a:pt x="148" y="288"/>
                  </a:lnTo>
                  <a:lnTo>
                    <a:pt x="145" y="288"/>
                  </a:lnTo>
                  <a:lnTo>
                    <a:pt x="144" y="287"/>
                  </a:lnTo>
                  <a:lnTo>
                    <a:pt x="144" y="284"/>
                  </a:lnTo>
                  <a:lnTo>
                    <a:pt x="143" y="284"/>
                  </a:lnTo>
                  <a:lnTo>
                    <a:pt x="143" y="283"/>
                  </a:lnTo>
                  <a:lnTo>
                    <a:pt x="141" y="284"/>
                  </a:lnTo>
                  <a:lnTo>
                    <a:pt x="139" y="283"/>
                  </a:lnTo>
                  <a:lnTo>
                    <a:pt x="138" y="281"/>
                  </a:lnTo>
                  <a:lnTo>
                    <a:pt x="138" y="280"/>
                  </a:lnTo>
                  <a:lnTo>
                    <a:pt x="136" y="278"/>
                  </a:lnTo>
                  <a:lnTo>
                    <a:pt x="137" y="277"/>
                  </a:lnTo>
                  <a:lnTo>
                    <a:pt x="135" y="275"/>
                  </a:lnTo>
                  <a:lnTo>
                    <a:pt x="135" y="276"/>
                  </a:lnTo>
                  <a:lnTo>
                    <a:pt x="133" y="276"/>
                  </a:lnTo>
                  <a:lnTo>
                    <a:pt x="133" y="270"/>
                  </a:lnTo>
                  <a:lnTo>
                    <a:pt x="132" y="270"/>
                  </a:lnTo>
                  <a:lnTo>
                    <a:pt x="131" y="269"/>
                  </a:lnTo>
                  <a:lnTo>
                    <a:pt x="125" y="269"/>
                  </a:lnTo>
                  <a:lnTo>
                    <a:pt x="124" y="270"/>
                  </a:lnTo>
                  <a:lnTo>
                    <a:pt x="124" y="272"/>
                  </a:lnTo>
                  <a:lnTo>
                    <a:pt x="123" y="274"/>
                  </a:lnTo>
                  <a:lnTo>
                    <a:pt x="121" y="274"/>
                  </a:lnTo>
                  <a:lnTo>
                    <a:pt x="121" y="275"/>
                  </a:lnTo>
                  <a:lnTo>
                    <a:pt x="123" y="276"/>
                  </a:lnTo>
                  <a:lnTo>
                    <a:pt x="123" y="277"/>
                  </a:lnTo>
                  <a:lnTo>
                    <a:pt x="121" y="277"/>
                  </a:lnTo>
                  <a:lnTo>
                    <a:pt x="121" y="276"/>
                  </a:lnTo>
                  <a:lnTo>
                    <a:pt x="120" y="277"/>
                  </a:lnTo>
                  <a:lnTo>
                    <a:pt x="121" y="278"/>
                  </a:lnTo>
                  <a:lnTo>
                    <a:pt x="121" y="280"/>
                  </a:lnTo>
                  <a:lnTo>
                    <a:pt x="120" y="280"/>
                  </a:lnTo>
                  <a:lnTo>
                    <a:pt x="120" y="278"/>
                  </a:lnTo>
                  <a:lnTo>
                    <a:pt x="119" y="280"/>
                  </a:lnTo>
                  <a:lnTo>
                    <a:pt x="119" y="283"/>
                  </a:lnTo>
                  <a:lnTo>
                    <a:pt x="120" y="284"/>
                  </a:lnTo>
                  <a:lnTo>
                    <a:pt x="120" y="290"/>
                  </a:lnTo>
                  <a:lnTo>
                    <a:pt x="119" y="290"/>
                  </a:lnTo>
                  <a:lnTo>
                    <a:pt x="119" y="288"/>
                  </a:lnTo>
                  <a:lnTo>
                    <a:pt x="118" y="287"/>
                  </a:lnTo>
                  <a:lnTo>
                    <a:pt x="117" y="287"/>
                  </a:lnTo>
                  <a:lnTo>
                    <a:pt x="117" y="286"/>
                  </a:lnTo>
                  <a:lnTo>
                    <a:pt x="114" y="286"/>
                  </a:lnTo>
                  <a:lnTo>
                    <a:pt x="114" y="282"/>
                  </a:lnTo>
                  <a:lnTo>
                    <a:pt x="116" y="283"/>
                  </a:lnTo>
                  <a:lnTo>
                    <a:pt x="116" y="280"/>
                  </a:lnTo>
                  <a:lnTo>
                    <a:pt x="114" y="280"/>
                  </a:lnTo>
                  <a:lnTo>
                    <a:pt x="114" y="276"/>
                  </a:lnTo>
                  <a:lnTo>
                    <a:pt x="116" y="275"/>
                  </a:lnTo>
                  <a:lnTo>
                    <a:pt x="114" y="275"/>
                  </a:lnTo>
                  <a:lnTo>
                    <a:pt x="113" y="274"/>
                  </a:lnTo>
                  <a:lnTo>
                    <a:pt x="113" y="271"/>
                  </a:lnTo>
                  <a:lnTo>
                    <a:pt x="112" y="271"/>
                  </a:lnTo>
                  <a:lnTo>
                    <a:pt x="112" y="269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5" y="263"/>
                  </a:lnTo>
                  <a:lnTo>
                    <a:pt x="105" y="262"/>
                  </a:lnTo>
                  <a:lnTo>
                    <a:pt x="106" y="260"/>
                  </a:lnTo>
                  <a:lnTo>
                    <a:pt x="106" y="258"/>
                  </a:lnTo>
                  <a:lnTo>
                    <a:pt x="102" y="257"/>
                  </a:lnTo>
                  <a:lnTo>
                    <a:pt x="100" y="257"/>
                  </a:lnTo>
                  <a:lnTo>
                    <a:pt x="99" y="258"/>
                  </a:lnTo>
                  <a:lnTo>
                    <a:pt x="98" y="258"/>
                  </a:lnTo>
                  <a:lnTo>
                    <a:pt x="96" y="259"/>
                  </a:lnTo>
                  <a:lnTo>
                    <a:pt x="96" y="265"/>
                  </a:lnTo>
                  <a:lnTo>
                    <a:pt x="95" y="265"/>
                  </a:lnTo>
                  <a:lnTo>
                    <a:pt x="95" y="266"/>
                  </a:lnTo>
                  <a:lnTo>
                    <a:pt x="96" y="266"/>
                  </a:lnTo>
                  <a:lnTo>
                    <a:pt x="96" y="269"/>
                  </a:lnTo>
                  <a:lnTo>
                    <a:pt x="98" y="269"/>
                  </a:lnTo>
                  <a:lnTo>
                    <a:pt x="98" y="270"/>
                  </a:lnTo>
                  <a:lnTo>
                    <a:pt x="96" y="270"/>
                  </a:lnTo>
                  <a:lnTo>
                    <a:pt x="96" y="271"/>
                  </a:lnTo>
                  <a:lnTo>
                    <a:pt x="95" y="272"/>
                  </a:lnTo>
                  <a:lnTo>
                    <a:pt x="94" y="272"/>
                  </a:lnTo>
                  <a:lnTo>
                    <a:pt x="94" y="274"/>
                  </a:lnTo>
                  <a:lnTo>
                    <a:pt x="92" y="269"/>
                  </a:lnTo>
                  <a:lnTo>
                    <a:pt x="90" y="269"/>
                  </a:lnTo>
                  <a:lnTo>
                    <a:pt x="89" y="270"/>
                  </a:lnTo>
                  <a:lnTo>
                    <a:pt x="86" y="266"/>
                  </a:lnTo>
                  <a:lnTo>
                    <a:pt x="86" y="264"/>
                  </a:lnTo>
                  <a:lnTo>
                    <a:pt x="87" y="263"/>
                  </a:lnTo>
                  <a:lnTo>
                    <a:pt x="87" y="260"/>
                  </a:lnTo>
                  <a:lnTo>
                    <a:pt x="85" y="260"/>
                  </a:lnTo>
                  <a:lnTo>
                    <a:pt x="85" y="259"/>
                  </a:lnTo>
                  <a:lnTo>
                    <a:pt x="82" y="257"/>
                  </a:lnTo>
                  <a:lnTo>
                    <a:pt x="81" y="255"/>
                  </a:lnTo>
                  <a:lnTo>
                    <a:pt x="81" y="249"/>
                  </a:lnTo>
                  <a:lnTo>
                    <a:pt x="86" y="244"/>
                  </a:lnTo>
                  <a:lnTo>
                    <a:pt x="86" y="238"/>
                  </a:lnTo>
                  <a:lnTo>
                    <a:pt x="82" y="232"/>
                  </a:lnTo>
                  <a:lnTo>
                    <a:pt x="81" y="229"/>
                  </a:lnTo>
                  <a:lnTo>
                    <a:pt x="80" y="229"/>
                  </a:lnTo>
                  <a:lnTo>
                    <a:pt x="76" y="227"/>
                  </a:lnTo>
                  <a:lnTo>
                    <a:pt x="76" y="226"/>
                  </a:lnTo>
                  <a:lnTo>
                    <a:pt x="75" y="226"/>
                  </a:lnTo>
                  <a:lnTo>
                    <a:pt x="74" y="225"/>
                  </a:lnTo>
                  <a:lnTo>
                    <a:pt x="71" y="223"/>
                  </a:lnTo>
                  <a:lnTo>
                    <a:pt x="69" y="223"/>
                  </a:lnTo>
                  <a:lnTo>
                    <a:pt x="70" y="222"/>
                  </a:lnTo>
                  <a:lnTo>
                    <a:pt x="70" y="220"/>
                  </a:lnTo>
                  <a:lnTo>
                    <a:pt x="69" y="217"/>
                  </a:lnTo>
                  <a:lnTo>
                    <a:pt x="68" y="216"/>
                  </a:lnTo>
                  <a:lnTo>
                    <a:pt x="67" y="216"/>
                  </a:lnTo>
                  <a:lnTo>
                    <a:pt x="62" y="214"/>
                  </a:lnTo>
                  <a:lnTo>
                    <a:pt x="62" y="213"/>
                  </a:lnTo>
                  <a:lnTo>
                    <a:pt x="63" y="209"/>
                  </a:lnTo>
                  <a:lnTo>
                    <a:pt x="65" y="209"/>
                  </a:lnTo>
                  <a:lnTo>
                    <a:pt x="69" y="206"/>
                  </a:lnTo>
                  <a:lnTo>
                    <a:pt x="70" y="206"/>
                  </a:lnTo>
                  <a:lnTo>
                    <a:pt x="70" y="204"/>
                  </a:lnTo>
                  <a:lnTo>
                    <a:pt x="69" y="204"/>
                  </a:lnTo>
                  <a:lnTo>
                    <a:pt x="71" y="202"/>
                  </a:lnTo>
                  <a:lnTo>
                    <a:pt x="73" y="200"/>
                  </a:lnTo>
                  <a:lnTo>
                    <a:pt x="73" y="195"/>
                  </a:lnTo>
                  <a:lnTo>
                    <a:pt x="74" y="196"/>
                  </a:lnTo>
                  <a:lnTo>
                    <a:pt x="74" y="195"/>
                  </a:lnTo>
                  <a:lnTo>
                    <a:pt x="77" y="195"/>
                  </a:lnTo>
                  <a:lnTo>
                    <a:pt x="79" y="197"/>
                  </a:lnTo>
                  <a:lnTo>
                    <a:pt x="85" y="197"/>
                  </a:lnTo>
                  <a:lnTo>
                    <a:pt x="87" y="195"/>
                  </a:lnTo>
                  <a:lnTo>
                    <a:pt x="88" y="191"/>
                  </a:lnTo>
                  <a:lnTo>
                    <a:pt x="89" y="190"/>
                  </a:lnTo>
                  <a:lnTo>
                    <a:pt x="93" y="188"/>
                  </a:lnTo>
                  <a:lnTo>
                    <a:pt x="98" y="188"/>
                  </a:lnTo>
                  <a:lnTo>
                    <a:pt x="98" y="189"/>
                  </a:lnTo>
                  <a:lnTo>
                    <a:pt x="100" y="189"/>
                  </a:lnTo>
                  <a:lnTo>
                    <a:pt x="100" y="190"/>
                  </a:lnTo>
                  <a:lnTo>
                    <a:pt x="101" y="191"/>
                  </a:lnTo>
                  <a:lnTo>
                    <a:pt x="105" y="191"/>
                  </a:lnTo>
                  <a:lnTo>
                    <a:pt x="105" y="192"/>
                  </a:lnTo>
                  <a:lnTo>
                    <a:pt x="106" y="194"/>
                  </a:lnTo>
                  <a:lnTo>
                    <a:pt x="106" y="195"/>
                  </a:lnTo>
                  <a:lnTo>
                    <a:pt x="108" y="195"/>
                  </a:lnTo>
                  <a:lnTo>
                    <a:pt x="108" y="196"/>
                  </a:lnTo>
                  <a:lnTo>
                    <a:pt x="113" y="196"/>
                  </a:lnTo>
                  <a:lnTo>
                    <a:pt x="116" y="198"/>
                  </a:lnTo>
                  <a:lnTo>
                    <a:pt x="120" y="198"/>
                  </a:lnTo>
                  <a:lnTo>
                    <a:pt x="127" y="202"/>
                  </a:lnTo>
                  <a:lnTo>
                    <a:pt x="129" y="203"/>
                  </a:lnTo>
                  <a:lnTo>
                    <a:pt x="132" y="206"/>
                  </a:lnTo>
                  <a:lnTo>
                    <a:pt x="132" y="207"/>
                  </a:lnTo>
                  <a:lnTo>
                    <a:pt x="133" y="207"/>
                  </a:lnTo>
                  <a:lnTo>
                    <a:pt x="133" y="208"/>
                  </a:lnTo>
                  <a:lnTo>
                    <a:pt x="135" y="209"/>
                  </a:lnTo>
                  <a:lnTo>
                    <a:pt x="139" y="209"/>
                  </a:lnTo>
                  <a:lnTo>
                    <a:pt x="139" y="208"/>
                  </a:lnTo>
                  <a:lnTo>
                    <a:pt x="141" y="207"/>
                  </a:lnTo>
                  <a:lnTo>
                    <a:pt x="139" y="207"/>
                  </a:lnTo>
                  <a:lnTo>
                    <a:pt x="139" y="206"/>
                  </a:lnTo>
                  <a:lnTo>
                    <a:pt x="138" y="206"/>
                  </a:lnTo>
                  <a:lnTo>
                    <a:pt x="137" y="204"/>
                  </a:lnTo>
                  <a:lnTo>
                    <a:pt x="135" y="204"/>
                  </a:lnTo>
                  <a:lnTo>
                    <a:pt x="136" y="203"/>
                  </a:lnTo>
                  <a:lnTo>
                    <a:pt x="137" y="203"/>
                  </a:lnTo>
                  <a:lnTo>
                    <a:pt x="139" y="201"/>
                  </a:lnTo>
                  <a:lnTo>
                    <a:pt x="141" y="201"/>
                  </a:lnTo>
                  <a:lnTo>
                    <a:pt x="142" y="202"/>
                  </a:lnTo>
                  <a:lnTo>
                    <a:pt x="143" y="202"/>
                  </a:lnTo>
                  <a:lnTo>
                    <a:pt x="144" y="203"/>
                  </a:lnTo>
                  <a:lnTo>
                    <a:pt x="145" y="202"/>
                  </a:lnTo>
                  <a:lnTo>
                    <a:pt x="149" y="202"/>
                  </a:lnTo>
                  <a:lnTo>
                    <a:pt x="149" y="201"/>
                  </a:lnTo>
                  <a:lnTo>
                    <a:pt x="150" y="201"/>
                  </a:lnTo>
                  <a:lnTo>
                    <a:pt x="150" y="198"/>
                  </a:lnTo>
                  <a:lnTo>
                    <a:pt x="149" y="198"/>
                  </a:lnTo>
                  <a:lnTo>
                    <a:pt x="150" y="197"/>
                  </a:lnTo>
                  <a:lnTo>
                    <a:pt x="148" y="197"/>
                  </a:lnTo>
                  <a:lnTo>
                    <a:pt x="147" y="196"/>
                  </a:lnTo>
                  <a:lnTo>
                    <a:pt x="148" y="196"/>
                  </a:lnTo>
                  <a:lnTo>
                    <a:pt x="147" y="195"/>
                  </a:lnTo>
                  <a:lnTo>
                    <a:pt x="144" y="196"/>
                  </a:lnTo>
                  <a:lnTo>
                    <a:pt x="143" y="196"/>
                  </a:lnTo>
                  <a:lnTo>
                    <a:pt x="143" y="194"/>
                  </a:lnTo>
                  <a:lnTo>
                    <a:pt x="138" y="194"/>
                  </a:lnTo>
                  <a:lnTo>
                    <a:pt x="138" y="195"/>
                  </a:lnTo>
                  <a:lnTo>
                    <a:pt x="137" y="196"/>
                  </a:lnTo>
                  <a:lnTo>
                    <a:pt x="137" y="192"/>
                  </a:lnTo>
                  <a:lnTo>
                    <a:pt x="136" y="194"/>
                  </a:lnTo>
                  <a:lnTo>
                    <a:pt x="133" y="194"/>
                  </a:lnTo>
                  <a:lnTo>
                    <a:pt x="131" y="192"/>
                  </a:lnTo>
                  <a:lnTo>
                    <a:pt x="132" y="192"/>
                  </a:lnTo>
                  <a:lnTo>
                    <a:pt x="132" y="191"/>
                  </a:lnTo>
                  <a:lnTo>
                    <a:pt x="133" y="191"/>
                  </a:lnTo>
                  <a:lnTo>
                    <a:pt x="132" y="190"/>
                  </a:lnTo>
                  <a:lnTo>
                    <a:pt x="131" y="190"/>
                  </a:lnTo>
                  <a:lnTo>
                    <a:pt x="130" y="189"/>
                  </a:lnTo>
                  <a:lnTo>
                    <a:pt x="129" y="189"/>
                  </a:lnTo>
                  <a:lnTo>
                    <a:pt x="127" y="188"/>
                  </a:lnTo>
                  <a:lnTo>
                    <a:pt x="127" y="185"/>
                  </a:lnTo>
                  <a:lnTo>
                    <a:pt x="126" y="185"/>
                  </a:lnTo>
                  <a:lnTo>
                    <a:pt x="124" y="188"/>
                  </a:lnTo>
                  <a:lnTo>
                    <a:pt x="124" y="190"/>
                  </a:lnTo>
                  <a:lnTo>
                    <a:pt x="123" y="190"/>
                  </a:lnTo>
                  <a:lnTo>
                    <a:pt x="123" y="189"/>
                  </a:lnTo>
                  <a:lnTo>
                    <a:pt x="121" y="189"/>
                  </a:lnTo>
                  <a:lnTo>
                    <a:pt x="121" y="186"/>
                  </a:lnTo>
                  <a:lnTo>
                    <a:pt x="119" y="184"/>
                  </a:lnTo>
                  <a:lnTo>
                    <a:pt x="119" y="183"/>
                  </a:lnTo>
                  <a:lnTo>
                    <a:pt x="117" y="183"/>
                  </a:lnTo>
                  <a:lnTo>
                    <a:pt x="117" y="182"/>
                  </a:lnTo>
                  <a:lnTo>
                    <a:pt x="116" y="182"/>
                  </a:lnTo>
                  <a:lnTo>
                    <a:pt x="117" y="183"/>
                  </a:lnTo>
                  <a:lnTo>
                    <a:pt x="117" y="184"/>
                  </a:lnTo>
                  <a:lnTo>
                    <a:pt x="116" y="184"/>
                  </a:lnTo>
                  <a:lnTo>
                    <a:pt x="114" y="185"/>
                  </a:lnTo>
                  <a:lnTo>
                    <a:pt x="116" y="185"/>
                  </a:lnTo>
                  <a:lnTo>
                    <a:pt x="116" y="188"/>
                  </a:lnTo>
                  <a:lnTo>
                    <a:pt x="114" y="188"/>
                  </a:lnTo>
                  <a:lnTo>
                    <a:pt x="113" y="186"/>
                  </a:lnTo>
                  <a:lnTo>
                    <a:pt x="111" y="188"/>
                  </a:lnTo>
                  <a:lnTo>
                    <a:pt x="111" y="186"/>
                  </a:lnTo>
                  <a:lnTo>
                    <a:pt x="108" y="186"/>
                  </a:lnTo>
                  <a:lnTo>
                    <a:pt x="107" y="188"/>
                  </a:lnTo>
                  <a:lnTo>
                    <a:pt x="106" y="188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5" y="185"/>
                  </a:lnTo>
                  <a:lnTo>
                    <a:pt x="104" y="185"/>
                  </a:lnTo>
                  <a:lnTo>
                    <a:pt x="101" y="184"/>
                  </a:lnTo>
                  <a:lnTo>
                    <a:pt x="100" y="184"/>
                  </a:lnTo>
                  <a:lnTo>
                    <a:pt x="100" y="185"/>
                  </a:lnTo>
                  <a:lnTo>
                    <a:pt x="99" y="184"/>
                  </a:lnTo>
                  <a:lnTo>
                    <a:pt x="96" y="184"/>
                  </a:lnTo>
                  <a:lnTo>
                    <a:pt x="94" y="185"/>
                  </a:lnTo>
                  <a:lnTo>
                    <a:pt x="93" y="185"/>
                  </a:lnTo>
                  <a:lnTo>
                    <a:pt x="93" y="184"/>
                  </a:lnTo>
                  <a:lnTo>
                    <a:pt x="92" y="184"/>
                  </a:lnTo>
                  <a:lnTo>
                    <a:pt x="90" y="186"/>
                  </a:lnTo>
                  <a:lnTo>
                    <a:pt x="89" y="186"/>
                  </a:lnTo>
                  <a:lnTo>
                    <a:pt x="89" y="188"/>
                  </a:lnTo>
                  <a:lnTo>
                    <a:pt x="88" y="188"/>
                  </a:lnTo>
                  <a:lnTo>
                    <a:pt x="87" y="186"/>
                  </a:lnTo>
                  <a:lnTo>
                    <a:pt x="85" y="186"/>
                  </a:lnTo>
                  <a:lnTo>
                    <a:pt x="83" y="188"/>
                  </a:lnTo>
                  <a:lnTo>
                    <a:pt x="82" y="186"/>
                  </a:lnTo>
                  <a:lnTo>
                    <a:pt x="79" y="190"/>
                  </a:lnTo>
                  <a:lnTo>
                    <a:pt x="77" y="190"/>
                  </a:lnTo>
                  <a:lnTo>
                    <a:pt x="77" y="186"/>
                  </a:lnTo>
                  <a:lnTo>
                    <a:pt x="75" y="186"/>
                  </a:lnTo>
                  <a:lnTo>
                    <a:pt x="75" y="184"/>
                  </a:lnTo>
                  <a:lnTo>
                    <a:pt x="73" y="184"/>
                  </a:lnTo>
                  <a:lnTo>
                    <a:pt x="73" y="180"/>
                  </a:lnTo>
                  <a:lnTo>
                    <a:pt x="71" y="179"/>
                  </a:lnTo>
                  <a:lnTo>
                    <a:pt x="70" y="179"/>
                  </a:lnTo>
                  <a:lnTo>
                    <a:pt x="71" y="183"/>
                  </a:lnTo>
                  <a:lnTo>
                    <a:pt x="71" y="185"/>
                  </a:lnTo>
                  <a:lnTo>
                    <a:pt x="69" y="185"/>
                  </a:lnTo>
                  <a:lnTo>
                    <a:pt x="69" y="186"/>
                  </a:lnTo>
                  <a:lnTo>
                    <a:pt x="68" y="186"/>
                  </a:lnTo>
                  <a:lnTo>
                    <a:pt x="68" y="188"/>
                  </a:lnTo>
                  <a:lnTo>
                    <a:pt x="64" y="188"/>
                  </a:lnTo>
                  <a:lnTo>
                    <a:pt x="64" y="190"/>
                  </a:lnTo>
                  <a:lnTo>
                    <a:pt x="63" y="190"/>
                  </a:lnTo>
                  <a:lnTo>
                    <a:pt x="63" y="188"/>
                  </a:lnTo>
                  <a:lnTo>
                    <a:pt x="61" y="188"/>
                  </a:lnTo>
                  <a:lnTo>
                    <a:pt x="62" y="186"/>
                  </a:lnTo>
                  <a:lnTo>
                    <a:pt x="61" y="186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3" y="184"/>
                  </a:lnTo>
                  <a:lnTo>
                    <a:pt x="61" y="184"/>
                  </a:lnTo>
                  <a:lnTo>
                    <a:pt x="61" y="183"/>
                  </a:lnTo>
                  <a:lnTo>
                    <a:pt x="62" y="183"/>
                  </a:lnTo>
                  <a:lnTo>
                    <a:pt x="62" y="182"/>
                  </a:lnTo>
                  <a:lnTo>
                    <a:pt x="61" y="180"/>
                  </a:lnTo>
                  <a:lnTo>
                    <a:pt x="61" y="177"/>
                  </a:lnTo>
                  <a:lnTo>
                    <a:pt x="60" y="178"/>
                  </a:lnTo>
                  <a:lnTo>
                    <a:pt x="58" y="178"/>
                  </a:lnTo>
                  <a:lnTo>
                    <a:pt x="58" y="177"/>
                  </a:lnTo>
                  <a:lnTo>
                    <a:pt x="57" y="177"/>
                  </a:lnTo>
                  <a:lnTo>
                    <a:pt x="58" y="174"/>
                  </a:lnTo>
                  <a:lnTo>
                    <a:pt x="58" y="173"/>
                  </a:lnTo>
                  <a:lnTo>
                    <a:pt x="57" y="172"/>
                  </a:lnTo>
                  <a:lnTo>
                    <a:pt x="56" y="170"/>
                  </a:lnTo>
                  <a:lnTo>
                    <a:pt x="54" y="170"/>
                  </a:lnTo>
                  <a:lnTo>
                    <a:pt x="54" y="169"/>
                  </a:lnTo>
                  <a:lnTo>
                    <a:pt x="52" y="164"/>
                  </a:lnTo>
                  <a:lnTo>
                    <a:pt x="51" y="163"/>
                  </a:lnTo>
                  <a:lnTo>
                    <a:pt x="50" y="163"/>
                  </a:lnTo>
                  <a:lnTo>
                    <a:pt x="50" y="164"/>
                  </a:lnTo>
                  <a:lnTo>
                    <a:pt x="49" y="164"/>
                  </a:lnTo>
                  <a:lnTo>
                    <a:pt x="48" y="165"/>
                  </a:lnTo>
                  <a:lnTo>
                    <a:pt x="48" y="164"/>
                  </a:lnTo>
                  <a:lnTo>
                    <a:pt x="46" y="164"/>
                  </a:lnTo>
                  <a:lnTo>
                    <a:pt x="45" y="163"/>
                  </a:lnTo>
                  <a:lnTo>
                    <a:pt x="46" y="161"/>
                  </a:lnTo>
                  <a:lnTo>
                    <a:pt x="46" y="160"/>
                  </a:lnTo>
                  <a:lnTo>
                    <a:pt x="48" y="159"/>
                  </a:lnTo>
                  <a:lnTo>
                    <a:pt x="49" y="159"/>
                  </a:lnTo>
                  <a:lnTo>
                    <a:pt x="46" y="157"/>
                  </a:lnTo>
                  <a:lnTo>
                    <a:pt x="46" y="155"/>
                  </a:lnTo>
                  <a:lnTo>
                    <a:pt x="48" y="154"/>
                  </a:lnTo>
                  <a:lnTo>
                    <a:pt x="48" y="155"/>
                  </a:lnTo>
                  <a:lnTo>
                    <a:pt x="49" y="155"/>
                  </a:lnTo>
                  <a:lnTo>
                    <a:pt x="49" y="157"/>
                  </a:lnTo>
                  <a:lnTo>
                    <a:pt x="50" y="155"/>
                  </a:lnTo>
                  <a:lnTo>
                    <a:pt x="54" y="155"/>
                  </a:lnTo>
                  <a:lnTo>
                    <a:pt x="54" y="154"/>
                  </a:lnTo>
                  <a:lnTo>
                    <a:pt x="55" y="155"/>
                  </a:lnTo>
                  <a:lnTo>
                    <a:pt x="58" y="155"/>
                  </a:lnTo>
                  <a:lnTo>
                    <a:pt x="58" y="158"/>
                  </a:lnTo>
                  <a:lnTo>
                    <a:pt x="60" y="158"/>
                  </a:lnTo>
                  <a:lnTo>
                    <a:pt x="61" y="159"/>
                  </a:lnTo>
                  <a:lnTo>
                    <a:pt x="61" y="157"/>
                  </a:lnTo>
                  <a:lnTo>
                    <a:pt x="62" y="157"/>
                  </a:lnTo>
                  <a:lnTo>
                    <a:pt x="64" y="159"/>
                  </a:lnTo>
                  <a:lnTo>
                    <a:pt x="64" y="157"/>
                  </a:lnTo>
                  <a:lnTo>
                    <a:pt x="63" y="157"/>
                  </a:lnTo>
                  <a:lnTo>
                    <a:pt x="63" y="153"/>
                  </a:lnTo>
                  <a:lnTo>
                    <a:pt x="64" y="153"/>
                  </a:lnTo>
                  <a:lnTo>
                    <a:pt x="64" y="152"/>
                  </a:lnTo>
                  <a:lnTo>
                    <a:pt x="61" y="148"/>
                  </a:lnTo>
                  <a:lnTo>
                    <a:pt x="61" y="149"/>
                  </a:lnTo>
                  <a:lnTo>
                    <a:pt x="60" y="149"/>
                  </a:lnTo>
                  <a:lnTo>
                    <a:pt x="58" y="151"/>
                  </a:lnTo>
                  <a:lnTo>
                    <a:pt x="60" y="152"/>
                  </a:lnTo>
                  <a:lnTo>
                    <a:pt x="57" y="151"/>
                  </a:lnTo>
                  <a:lnTo>
                    <a:pt x="56" y="151"/>
                  </a:lnTo>
                  <a:lnTo>
                    <a:pt x="56" y="149"/>
                  </a:lnTo>
                  <a:lnTo>
                    <a:pt x="55" y="151"/>
                  </a:lnTo>
                  <a:lnTo>
                    <a:pt x="55" y="148"/>
                  </a:lnTo>
                  <a:lnTo>
                    <a:pt x="50" y="148"/>
                  </a:lnTo>
                  <a:lnTo>
                    <a:pt x="50" y="146"/>
                  </a:lnTo>
                  <a:lnTo>
                    <a:pt x="49" y="146"/>
                  </a:lnTo>
                  <a:lnTo>
                    <a:pt x="49" y="147"/>
                  </a:lnTo>
                  <a:lnTo>
                    <a:pt x="48" y="147"/>
                  </a:lnTo>
                  <a:lnTo>
                    <a:pt x="48" y="149"/>
                  </a:lnTo>
                  <a:lnTo>
                    <a:pt x="46" y="151"/>
                  </a:lnTo>
                  <a:lnTo>
                    <a:pt x="49" y="153"/>
                  </a:lnTo>
                  <a:lnTo>
                    <a:pt x="46" y="153"/>
                  </a:lnTo>
                  <a:lnTo>
                    <a:pt x="46" y="154"/>
                  </a:lnTo>
                  <a:lnTo>
                    <a:pt x="45" y="154"/>
                  </a:lnTo>
                  <a:lnTo>
                    <a:pt x="45" y="153"/>
                  </a:lnTo>
                  <a:lnTo>
                    <a:pt x="44" y="152"/>
                  </a:lnTo>
                  <a:lnTo>
                    <a:pt x="45" y="152"/>
                  </a:lnTo>
                  <a:lnTo>
                    <a:pt x="45" y="151"/>
                  </a:lnTo>
                  <a:lnTo>
                    <a:pt x="44" y="149"/>
                  </a:lnTo>
                  <a:lnTo>
                    <a:pt x="44" y="148"/>
                  </a:lnTo>
                  <a:lnTo>
                    <a:pt x="36" y="140"/>
                  </a:lnTo>
                  <a:lnTo>
                    <a:pt x="34" y="140"/>
                  </a:lnTo>
                  <a:lnTo>
                    <a:pt x="36" y="139"/>
                  </a:lnTo>
                  <a:lnTo>
                    <a:pt x="34" y="139"/>
                  </a:lnTo>
                  <a:lnTo>
                    <a:pt x="34" y="137"/>
                  </a:lnTo>
                  <a:lnTo>
                    <a:pt x="36" y="137"/>
                  </a:lnTo>
                  <a:lnTo>
                    <a:pt x="36" y="136"/>
                  </a:lnTo>
                  <a:lnTo>
                    <a:pt x="34" y="136"/>
                  </a:lnTo>
                  <a:lnTo>
                    <a:pt x="34" y="137"/>
                  </a:lnTo>
                  <a:lnTo>
                    <a:pt x="33" y="136"/>
                  </a:lnTo>
                  <a:lnTo>
                    <a:pt x="30" y="136"/>
                  </a:lnTo>
                  <a:lnTo>
                    <a:pt x="27" y="134"/>
                  </a:lnTo>
                  <a:lnTo>
                    <a:pt x="27" y="133"/>
                  </a:lnTo>
                  <a:lnTo>
                    <a:pt x="26" y="132"/>
                  </a:lnTo>
                  <a:lnTo>
                    <a:pt x="26" y="130"/>
                  </a:lnTo>
                  <a:lnTo>
                    <a:pt x="25" y="130"/>
                  </a:lnTo>
                  <a:lnTo>
                    <a:pt x="25" y="129"/>
                  </a:lnTo>
                  <a:lnTo>
                    <a:pt x="24" y="128"/>
                  </a:lnTo>
                  <a:lnTo>
                    <a:pt x="26" y="128"/>
                  </a:lnTo>
                  <a:lnTo>
                    <a:pt x="26" y="127"/>
                  </a:lnTo>
                  <a:lnTo>
                    <a:pt x="25" y="127"/>
                  </a:lnTo>
                  <a:lnTo>
                    <a:pt x="24" y="126"/>
                  </a:lnTo>
                  <a:lnTo>
                    <a:pt x="25" y="126"/>
                  </a:lnTo>
                  <a:lnTo>
                    <a:pt x="26" y="124"/>
                  </a:lnTo>
                  <a:lnTo>
                    <a:pt x="25" y="124"/>
                  </a:lnTo>
                  <a:lnTo>
                    <a:pt x="25" y="123"/>
                  </a:lnTo>
                  <a:lnTo>
                    <a:pt x="20" y="123"/>
                  </a:lnTo>
                  <a:lnTo>
                    <a:pt x="21" y="122"/>
                  </a:lnTo>
                  <a:lnTo>
                    <a:pt x="21" y="121"/>
                  </a:lnTo>
                  <a:lnTo>
                    <a:pt x="23" y="121"/>
                  </a:lnTo>
                  <a:lnTo>
                    <a:pt x="23" y="118"/>
                  </a:lnTo>
                  <a:lnTo>
                    <a:pt x="21" y="117"/>
                  </a:lnTo>
                  <a:lnTo>
                    <a:pt x="24" y="117"/>
                  </a:lnTo>
                  <a:lnTo>
                    <a:pt x="24" y="116"/>
                  </a:lnTo>
                  <a:lnTo>
                    <a:pt x="25" y="116"/>
                  </a:lnTo>
                  <a:lnTo>
                    <a:pt x="25" y="115"/>
                  </a:lnTo>
                  <a:lnTo>
                    <a:pt x="27" y="112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6" y="110"/>
                  </a:lnTo>
                  <a:lnTo>
                    <a:pt x="27" y="110"/>
                  </a:lnTo>
                  <a:lnTo>
                    <a:pt x="26" y="109"/>
                  </a:lnTo>
                  <a:lnTo>
                    <a:pt x="26" y="108"/>
                  </a:lnTo>
                  <a:lnTo>
                    <a:pt x="27" y="108"/>
                  </a:lnTo>
                  <a:lnTo>
                    <a:pt x="29" y="109"/>
                  </a:lnTo>
                  <a:lnTo>
                    <a:pt x="31" y="109"/>
                  </a:lnTo>
                  <a:lnTo>
                    <a:pt x="32" y="108"/>
                  </a:lnTo>
                  <a:lnTo>
                    <a:pt x="31" y="106"/>
                  </a:lnTo>
                  <a:lnTo>
                    <a:pt x="30" y="103"/>
                  </a:lnTo>
                  <a:lnTo>
                    <a:pt x="29" y="102"/>
                  </a:lnTo>
                  <a:lnTo>
                    <a:pt x="27" y="98"/>
                  </a:lnTo>
                  <a:lnTo>
                    <a:pt x="31" y="98"/>
                  </a:lnTo>
                  <a:lnTo>
                    <a:pt x="31" y="96"/>
                  </a:lnTo>
                  <a:lnTo>
                    <a:pt x="33" y="93"/>
                  </a:lnTo>
                  <a:lnTo>
                    <a:pt x="34" y="94"/>
                  </a:lnTo>
                  <a:lnTo>
                    <a:pt x="36" y="93"/>
                  </a:lnTo>
                  <a:lnTo>
                    <a:pt x="40" y="93"/>
                  </a:lnTo>
                  <a:lnTo>
                    <a:pt x="42" y="92"/>
                  </a:lnTo>
                  <a:lnTo>
                    <a:pt x="43" y="92"/>
                  </a:lnTo>
                  <a:lnTo>
                    <a:pt x="43" y="87"/>
                  </a:lnTo>
                  <a:lnTo>
                    <a:pt x="44" y="87"/>
                  </a:lnTo>
                  <a:lnTo>
                    <a:pt x="44" y="81"/>
                  </a:lnTo>
                  <a:lnTo>
                    <a:pt x="45" y="81"/>
                  </a:lnTo>
                  <a:lnTo>
                    <a:pt x="46" y="80"/>
                  </a:lnTo>
                  <a:lnTo>
                    <a:pt x="46" y="79"/>
                  </a:lnTo>
                  <a:lnTo>
                    <a:pt x="48" y="78"/>
                  </a:lnTo>
                  <a:lnTo>
                    <a:pt x="48" y="74"/>
                  </a:lnTo>
                  <a:lnTo>
                    <a:pt x="50" y="72"/>
                  </a:lnTo>
                  <a:lnTo>
                    <a:pt x="55" y="72"/>
                  </a:lnTo>
                  <a:lnTo>
                    <a:pt x="55" y="69"/>
                  </a:lnTo>
                  <a:lnTo>
                    <a:pt x="56" y="68"/>
                  </a:lnTo>
                  <a:lnTo>
                    <a:pt x="57" y="68"/>
                  </a:lnTo>
                  <a:lnTo>
                    <a:pt x="57" y="67"/>
                  </a:lnTo>
                  <a:lnTo>
                    <a:pt x="58" y="67"/>
                  </a:lnTo>
                  <a:lnTo>
                    <a:pt x="58" y="59"/>
                  </a:lnTo>
                  <a:lnTo>
                    <a:pt x="56" y="56"/>
                  </a:lnTo>
                  <a:lnTo>
                    <a:pt x="55" y="56"/>
                  </a:lnTo>
                  <a:lnTo>
                    <a:pt x="55" y="54"/>
                  </a:lnTo>
                  <a:lnTo>
                    <a:pt x="56" y="53"/>
                  </a:lnTo>
                  <a:lnTo>
                    <a:pt x="56" y="50"/>
                  </a:lnTo>
                  <a:lnTo>
                    <a:pt x="62" y="50"/>
                  </a:lnTo>
                  <a:lnTo>
                    <a:pt x="64" y="49"/>
                  </a:lnTo>
                  <a:lnTo>
                    <a:pt x="68" y="49"/>
                  </a:lnTo>
                  <a:lnTo>
                    <a:pt x="68" y="50"/>
                  </a:lnTo>
                  <a:lnTo>
                    <a:pt x="69" y="50"/>
                  </a:lnTo>
                  <a:lnTo>
                    <a:pt x="71" y="49"/>
                  </a:lnTo>
                  <a:lnTo>
                    <a:pt x="74" y="47"/>
                  </a:lnTo>
                  <a:lnTo>
                    <a:pt x="75" y="47"/>
                  </a:lnTo>
                  <a:lnTo>
                    <a:pt x="79" y="48"/>
                  </a:lnTo>
                  <a:lnTo>
                    <a:pt x="80" y="49"/>
                  </a:lnTo>
                  <a:lnTo>
                    <a:pt x="82" y="49"/>
                  </a:lnTo>
                  <a:lnTo>
                    <a:pt x="83" y="48"/>
                  </a:lnTo>
                  <a:lnTo>
                    <a:pt x="85" y="48"/>
                  </a:lnTo>
                  <a:lnTo>
                    <a:pt x="85" y="47"/>
                  </a:lnTo>
                  <a:lnTo>
                    <a:pt x="86" y="46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89" y="46"/>
                  </a:lnTo>
                  <a:lnTo>
                    <a:pt x="90" y="46"/>
                  </a:lnTo>
                  <a:lnTo>
                    <a:pt x="90" y="43"/>
                  </a:lnTo>
                  <a:lnTo>
                    <a:pt x="94" y="40"/>
                  </a:lnTo>
                  <a:lnTo>
                    <a:pt x="95" y="40"/>
                  </a:lnTo>
                  <a:lnTo>
                    <a:pt x="95" y="36"/>
                  </a:lnTo>
                  <a:lnTo>
                    <a:pt x="96" y="36"/>
                  </a:lnTo>
                  <a:lnTo>
                    <a:pt x="98" y="35"/>
                  </a:lnTo>
                  <a:lnTo>
                    <a:pt x="100" y="35"/>
                  </a:lnTo>
                  <a:lnTo>
                    <a:pt x="100" y="34"/>
                  </a:lnTo>
                  <a:lnTo>
                    <a:pt x="101" y="34"/>
                  </a:lnTo>
                  <a:lnTo>
                    <a:pt x="101" y="35"/>
                  </a:lnTo>
                  <a:lnTo>
                    <a:pt x="105" y="35"/>
                  </a:lnTo>
                  <a:lnTo>
                    <a:pt x="106" y="34"/>
                  </a:lnTo>
                  <a:lnTo>
                    <a:pt x="107" y="34"/>
                  </a:lnTo>
                  <a:lnTo>
                    <a:pt x="108" y="32"/>
                  </a:lnTo>
                  <a:lnTo>
                    <a:pt x="108" y="34"/>
                  </a:lnTo>
                  <a:lnTo>
                    <a:pt x="112" y="34"/>
                  </a:lnTo>
                  <a:lnTo>
                    <a:pt x="112" y="35"/>
                  </a:lnTo>
                  <a:lnTo>
                    <a:pt x="116" y="35"/>
                  </a:lnTo>
                  <a:lnTo>
                    <a:pt x="117" y="36"/>
                  </a:lnTo>
                  <a:lnTo>
                    <a:pt x="119" y="36"/>
                  </a:lnTo>
                  <a:lnTo>
                    <a:pt x="120" y="35"/>
                  </a:lnTo>
                  <a:lnTo>
                    <a:pt x="121" y="35"/>
                  </a:lnTo>
                  <a:lnTo>
                    <a:pt x="123" y="36"/>
                  </a:lnTo>
                  <a:lnTo>
                    <a:pt x="123" y="35"/>
                  </a:lnTo>
                  <a:lnTo>
                    <a:pt x="125" y="35"/>
                  </a:lnTo>
                  <a:lnTo>
                    <a:pt x="125" y="32"/>
                  </a:lnTo>
                  <a:lnTo>
                    <a:pt x="127" y="32"/>
                  </a:lnTo>
                  <a:lnTo>
                    <a:pt x="127" y="34"/>
                  </a:lnTo>
                  <a:lnTo>
                    <a:pt x="129" y="34"/>
                  </a:lnTo>
                  <a:lnTo>
                    <a:pt x="129" y="35"/>
                  </a:lnTo>
                  <a:lnTo>
                    <a:pt x="130" y="34"/>
                  </a:lnTo>
                  <a:lnTo>
                    <a:pt x="130" y="26"/>
                  </a:lnTo>
                  <a:lnTo>
                    <a:pt x="131" y="26"/>
                  </a:lnTo>
                  <a:lnTo>
                    <a:pt x="131" y="24"/>
                  </a:lnTo>
                  <a:lnTo>
                    <a:pt x="132" y="23"/>
                  </a:lnTo>
                  <a:lnTo>
                    <a:pt x="138" y="23"/>
                  </a:lnTo>
                  <a:lnTo>
                    <a:pt x="147" y="24"/>
                  </a:lnTo>
                  <a:lnTo>
                    <a:pt x="149" y="24"/>
                  </a:lnTo>
                  <a:lnTo>
                    <a:pt x="150" y="23"/>
                  </a:lnTo>
                  <a:lnTo>
                    <a:pt x="150" y="22"/>
                  </a:lnTo>
                  <a:lnTo>
                    <a:pt x="152" y="19"/>
                  </a:lnTo>
                  <a:lnTo>
                    <a:pt x="154" y="19"/>
                  </a:lnTo>
                  <a:lnTo>
                    <a:pt x="154" y="20"/>
                  </a:lnTo>
                  <a:lnTo>
                    <a:pt x="155" y="20"/>
                  </a:lnTo>
                  <a:lnTo>
                    <a:pt x="155" y="22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8" y="20"/>
                  </a:lnTo>
                  <a:lnTo>
                    <a:pt x="158" y="19"/>
                  </a:lnTo>
                  <a:lnTo>
                    <a:pt x="163" y="19"/>
                  </a:lnTo>
                  <a:lnTo>
                    <a:pt x="166" y="22"/>
                  </a:lnTo>
                  <a:lnTo>
                    <a:pt x="167" y="22"/>
                  </a:lnTo>
                  <a:lnTo>
                    <a:pt x="169" y="19"/>
                  </a:lnTo>
                  <a:lnTo>
                    <a:pt x="173" y="19"/>
                  </a:lnTo>
                  <a:lnTo>
                    <a:pt x="174" y="18"/>
                  </a:lnTo>
                  <a:lnTo>
                    <a:pt x="176" y="18"/>
                  </a:lnTo>
                  <a:lnTo>
                    <a:pt x="179" y="16"/>
                  </a:lnTo>
                  <a:lnTo>
                    <a:pt x="180" y="16"/>
                  </a:lnTo>
                  <a:lnTo>
                    <a:pt x="181" y="18"/>
                  </a:lnTo>
                  <a:lnTo>
                    <a:pt x="182" y="17"/>
                  </a:lnTo>
                  <a:lnTo>
                    <a:pt x="183" y="17"/>
                  </a:lnTo>
                  <a:lnTo>
                    <a:pt x="183" y="16"/>
                  </a:lnTo>
                  <a:lnTo>
                    <a:pt x="185" y="17"/>
                  </a:lnTo>
                  <a:lnTo>
                    <a:pt x="186" y="17"/>
                  </a:lnTo>
                  <a:lnTo>
                    <a:pt x="186" y="12"/>
                  </a:lnTo>
                  <a:lnTo>
                    <a:pt x="189" y="12"/>
                  </a:lnTo>
                  <a:lnTo>
                    <a:pt x="189" y="13"/>
                  </a:lnTo>
                  <a:lnTo>
                    <a:pt x="191" y="13"/>
                  </a:lnTo>
                  <a:lnTo>
                    <a:pt x="191" y="12"/>
                  </a:lnTo>
                  <a:lnTo>
                    <a:pt x="192" y="11"/>
                  </a:lnTo>
                  <a:lnTo>
                    <a:pt x="194" y="11"/>
                  </a:lnTo>
                  <a:lnTo>
                    <a:pt x="195" y="12"/>
                  </a:lnTo>
                  <a:lnTo>
                    <a:pt x="195" y="13"/>
                  </a:lnTo>
                  <a:lnTo>
                    <a:pt x="199" y="13"/>
                  </a:lnTo>
                  <a:lnTo>
                    <a:pt x="200" y="12"/>
                  </a:lnTo>
                  <a:lnTo>
                    <a:pt x="203" y="12"/>
                  </a:lnTo>
                  <a:lnTo>
                    <a:pt x="203" y="11"/>
                  </a:lnTo>
                  <a:lnTo>
                    <a:pt x="206" y="11"/>
                  </a:lnTo>
                  <a:lnTo>
                    <a:pt x="206" y="14"/>
                  </a:lnTo>
                  <a:lnTo>
                    <a:pt x="207" y="14"/>
                  </a:lnTo>
                  <a:lnTo>
                    <a:pt x="207" y="16"/>
                  </a:lnTo>
                  <a:lnTo>
                    <a:pt x="208" y="16"/>
                  </a:lnTo>
                  <a:lnTo>
                    <a:pt x="208" y="18"/>
                  </a:lnTo>
                  <a:lnTo>
                    <a:pt x="211" y="18"/>
                  </a:lnTo>
                  <a:lnTo>
                    <a:pt x="212" y="19"/>
                  </a:lnTo>
                  <a:lnTo>
                    <a:pt x="213" y="19"/>
                  </a:lnTo>
                  <a:lnTo>
                    <a:pt x="213" y="20"/>
                  </a:lnTo>
                  <a:lnTo>
                    <a:pt x="216" y="22"/>
                  </a:lnTo>
                  <a:lnTo>
                    <a:pt x="216" y="23"/>
                  </a:lnTo>
                  <a:lnTo>
                    <a:pt x="217" y="23"/>
                  </a:lnTo>
                  <a:lnTo>
                    <a:pt x="217" y="20"/>
                  </a:lnTo>
                  <a:lnTo>
                    <a:pt x="219" y="20"/>
                  </a:lnTo>
                  <a:lnTo>
                    <a:pt x="220" y="19"/>
                  </a:lnTo>
                  <a:lnTo>
                    <a:pt x="223" y="20"/>
                  </a:lnTo>
                  <a:lnTo>
                    <a:pt x="229" y="23"/>
                  </a:lnTo>
                  <a:lnTo>
                    <a:pt x="230" y="23"/>
                  </a:lnTo>
                  <a:lnTo>
                    <a:pt x="230" y="24"/>
                  </a:lnTo>
                  <a:lnTo>
                    <a:pt x="231" y="24"/>
                  </a:lnTo>
                  <a:lnTo>
                    <a:pt x="232" y="25"/>
                  </a:lnTo>
                  <a:lnTo>
                    <a:pt x="234" y="25"/>
                  </a:lnTo>
                  <a:lnTo>
                    <a:pt x="235" y="28"/>
                  </a:lnTo>
                  <a:lnTo>
                    <a:pt x="236" y="29"/>
                  </a:lnTo>
                  <a:lnTo>
                    <a:pt x="238" y="29"/>
                  </a:lnTo>
                  <a:lnTo>
                    <a:pt x="244" y="26"/>
                  </a:lnTo>
                  <a:lnTo>
                    <a:pt x="248" y="26"/>
                  </a:lnTo>
                  <a:lnTo>
                    <a:pt x="248" y="24"/>
                  </a:lnTo>
                  <a:lnTo>
                    <a:pt x="253" y="24"/>
                  </a:lnTo>
                  <a:lnTo>
                    <a:pt x="253" y="25"/>
                  </a:lnTo>
                  <a:lnTo>
                    <a:pt x="255" y="25"/>
                  </a:lnTo>
                  <a:lnTo>
                    <a:pt x="256" y="24"/>
                  </a:lnTo>
                  <a:lnTo>
                    <a:pt x="257" y="24"/>
                  </a:lnTo>
                  <a:lnTo>
                    <a:pt x="260" y="23"/>
                  </a:lnTo>
                  <a:lnTo>
                    <a:pt x="261" y="23"/>
                  </a:lnTo>
                  <a:lnTo>
                    <a:pt x="262" y="25"/>
                  </a:lnTo>
                  <a:lnTo>
                    <a:pt x="263" y="25"/>
                  </a:lnTo>
                  <a:lnTo>
                    <a:pt x="265" y="24"/>
                  </a:lnTo>
                  <a:lnTo>
                    <a:pt x="267" y="24"/>
                  </a:lnTo>
                  <a:lnTo>
                    <a:pt x="268" y="23"/>
                  </a:lnTo>
                  <a:lnTo>
                    <a:pt x="269" y="23"/>
                  </a:lnTo>
                  <a:lnTo>
                    <a:pt x="273" y="22"/>
                  </a:lnTo>
                  <a:lnTo>
                    <a:pt x="274" y="22"/>
                  </a:lnTo>
                  <a:lnTo>
                    <a:pt x="274" y="18"/>
                  </a:lnTo>
                  <a:lnTo>
                    <a:pt x="275" y="18"/>
                  </a:lnTo>
                  <a:lnTo>
                    <a:pt x="275" y="17"/>
                  </a:lnTo>
                  <a:lnTo>
                    <a:pt x="274" y="16"/>
                  </a:lnTo>
                  <a:lnTo>
                    <a:pt x="274" y="14"/>
                  </a:lnTo>
                  <a:lnTo>
                    <a:pt x="275" y="13"/>
                  </a:lnTo>
                  <a:lnTo>
                    <a:pt x="275" y="12"/>
                  </a:lnTo>
                  <a:lnTo>
                    <a:pt x="274" y="12"/>
                  </a:lnTo>
                  <a:lnTo>
                    <a:pt x="274" y="11"/>
                  </a:lnTo>
                  <a:lnTo>
                    <a:pt x="273" y="11"/>
                  </a:lnTo>
                  <a:lnTo>
                    <a:pt x="273" y="7"/>
                  </a:lnTo>
                  <a:lnTo>
                    <a:pt x="272" y="7"/>
                  </a:lnTo>
                  <a:lnTo>
                    <a:pt x="272" y="6"/>
                  </a:lnTo>
                  <a:lnTo>
                    <a:pt x="270" y="6"/>
                  </a:lnTo>
                  <a:lnTo>
                    <a:pt x="270" y="3"/>
                  </a:lnTo>
                  <a:lnTo>
                    <a:pt x="272" y="3"/>
                  </a:lnTo>
                  <a:lnTo>
                    <a:pt x="273" y="1"/>
                  </a:lnTo>
                  <a:lnTo>
                    <a:pt x="276" y="1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652EC5F0-CC8F-429D-81F5-6E8F9A710D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0659" y="2398809"/>
              <a:ext cx="526360" cy="825072"/>
            </a:xfrm>
            <a:custGeom>
              <a:avLst/>
              <a:gdLst/>
              <a:ahLst/>
              <a:cxnLst>
                <a:cxn ang="0">
                  <a:pos x="260" y="596"/>
                </a:cxn>
                <a:cxn ang="0">
                  <a:pos x="170" y="411"/>
                </a:cxn>
                <a:cxn ang="0">
                  <a:pos x="180" y="337"/>
                </a:cxn>
                <a:cxn ang="0">
                  <a:pos x="113" y="287"/>
                </a:cxn>
                <a:cxn ang="0">
                  <a:pos x="123" y="319"/>
                </a:cxn>
                <a:cxn ang="0">
                  <a:pos x="81" y="343"/>
                </a:cxn>
                <a:cxn ang="0">
                  <a:pos x="30" y="335"/>
                </a:cxn>
                <a:cxn ang="0">
                  <a:pos x="63" y="282"/>
                </a:cxn>
                <a:cxn ang="0">
                  <a:pos x="150" y="229"/>
                </a:cxn>
                <a:cxn ang="0">
                  <a:pos x="88" y="234"/>
                </a:cxn>
                <a:cxn ang="0">
                  <a:pos x="111" y="212"/>
                </a:cxn>
                <a:cxn ang="0">
                  <a:pos x="78" y="168"/>
                </a:cxn>
                <a:cxn ang="0">
                  <a:pos x="98" y="184"/>
                </a:cxn>
                <a:cxn ang="0">
                  <a:pos x="86" y="165"/>
                </a:cxn>
                <a:cxn ang="0">
                  <a:pos x="86" y="130"/>
                </a:cxn>
                <a:cxn ang="0">
                  <a:pos x="58" y="124"/>
                </a:cxn>
                <a:cxn ang="0">
                  <a:pos x="56" y="88"/>
                </a:cxn>
                <a:cxn ang="0">
                  <a:pos x="51" y="83"/>
                </a:cxn>
                <a:cxn ang="0">
                  <a:pos x="109" y="131"/>
                </a:cxn>
                <a:cxn ang="0">
                  <a:pos x="79" y="103"/>
                </a:cxn>
                <a:cxn ang="0">
                  <a:pos x="61" y="75"/>
                </a:cxn>
                <a:cxn ang="0">
                  <a:pos x="94" y="36"/>
                </a:cxn>
                <a:cxn ang="0">
                  <a:pos x="81" y="61"/>
                </a:cxn>
                <a:cxn ang="0">
                  <a:pos x="62" y="45"/>
                </a:cxn>
                <a:cxn ang="0">
                  <a:pos x="236" y="3"/>
                </a:cxn>
                <a:cxn ang="0">
                  <a:pos x="179" y="62"/>
                </a:cxn>
                <a:cxn ang="0">
                  <a:pos x="186" y="92"/>
                </a:cxn>
                <a:cxn ang="0">
                  <a:pos x="267" y="79"/>
                </a:cxn>
                <a:cxn ang="0">
                  <a:pos x="248" y="174"/>
                </a:cxn>
                <a:cxn ang="0">
                  <a:pos x="223" y="210"/>
                </a:cxn>
                <a:cxn ang="0">
                  <a:pos x="299" y="273"/>
                </a:cxn>
                <a:cxn ang="0">
                  <a:pos x="354" y="357"/>
                </a:cxn>
                <a:cxn ang="0">
                  <a:pos x="370" y="427"/>
                </a:cxn>
                <a:cxn ang="0">
                  <a:pos x="417" y="499"/>
                </a:cxn>
                <a:cxn ang="0">
                  <a:pos x="381" y="534"/>
                </a:cxn>
                <a:cxn ang="0">
                  <a:pos x="390" y="574"/>
                </a:cxn>
                <a:cxn ang="0">
                  <a:pos x="298" y="580"/>
                </a:cxn>
                <a:cxn ang="0">
                  <a:pos x="217" y="591"/>
                </a:cxn>
                <a:cxn ang="0">
                  <a:pos x="178" y="607"/>
                </a:cxn>
                <a:cxn ang="0">
                  <a:pos x="124" y="620"/>
                </a:cxn>
                <a:cxn ang="0">
                  <a:pos x="185" y="552"/>
                </a:cxn>
                <a:cxn ang="0">
                  <a:pos x="237" y="528"/>
                </a:cxn>
                <a:cxn ang="0">
                  <a:pos x="178" y="516"/>
                </a:cxn>
                <a:cxn ang="0">
                  <a:pos x="144" y="517"/>
                </a:cxn>
                <a:cxn ang="0">
                  <a:pos x="197" y="458"/>
                </a:cxn>
                <a:cxn ang="0">
                  <a:pos x="187" y="413"/>
                </a:cxn>
                <a:cxn ang="0">
                  <a:pos x="238" y="378"/>
                </a:cxn>
                <a:cxn ang="0">
                  <a:pos x="227" y="343"/>
                </a:cxn>
                <a:cxn ang="0">
                  <a:pos x="200" y="295"/>
                </a:cxn>
                <a:cxn ang="0">
                  <a:pos x="155" y="302"/>
                </a:cxn>
                <a:cxn ang="0">
                  <a:pos x="157" y="223"/>
                </a:cxn>
                <a:cxn ang="0">
                  <a:pos x="149" y="216"/>
                </a:cxn>
                <a:cxn ang="0">
                  <a:pos x="132" y="236"/>
                </a:cxn>
                <a:cxn ang="0">
                  <a:pos x="124" y="218"/>
                </a:cxn>
                <a:cxn ang="0">
                  <a:pos x="134" y="175"/>
                </a:cxn>
                <a:cxn ang="0">
                  <a:pos x="144" y="149"/>
                </a:cxn>
                <a:cxn ang="0">
                  <a:pos x="113" y="152"/>
                </a:cxn>
                <a:cxn ang="0">
                  <a:pos x="129" y="125"/>
                </a:cxn>
                <a:cxn ang="0">
                  <a:pos x="117" y="88"/>
                </a:cxn>
                <a:cxn ang="0">
                  <a:pos x="131" y="67"/>
                </a:cxn>
                <a:cxn ang="0">
                  <a:pos x="136" y="36"/>
                </a:cxn>
                <a:cxn ang="0">
                  <a:pos x="166" y="11"/>
                </a:cxn>
                <a:cxn ang="0">
                  <a:pos x="221" y="5"/>
                </a:cxn>
              </a:cxnLst>
              <a:rect l="0" t="0" r="r" b="b"/>
              <a:pathLst>
                <a:path w="437" h="685">
                  <a:moveTo>
                    <a:pt x="268" y="679"/>
                  </a:moveTo>
                  <a:lnTo>
                    <a:pt x="275" y="679"/>
                  </a:lnTo>
                  <a:lnTo>
                    <a:pt x="278" y="681"/>
                  </a:lnTo>
                  <a:lnTo>
                    <a:pt x="278" y="685"/>
                  </a:lnTo>
                  <a:lnTo>
                    <a:pt x="277" y="684"/>
                  </a:lnTo>
                  <a:lnTo>
                    <a:pt x="274" y="684"/>
                  </a:lnTo>
                  <a:lnTo>
                    <a:pt x="273" y="683"/>
                  </a:lnTo>
                  <a:lnTo>
                    <a:pt x="272" y="683"/>
                  </a:lnTo>
                  <a:lnTo>
                    <a:pt x="272" y="684"/>
                  </a:lnTo>
                  <a:lnTo>
                    <a:pt x="268" y="684"/>
                  </a:lnTo>
                  <a:lnTo>
                    <a:pt x="269" y="683"/>
                  </a:lnTo>
                  <a:lnTo>
                    <a:pt x="268" y="682"/>
                  </a:lnTo>
                  <a:lnTo>
                    <a:pt x="268" y="679"/>
                  </a:lnTo>
                  <a:close/>
                  <a:moveTo>
                    <a:pt x="262" y="668"/>
                  </a:moveTo>
                  <a:lnTo>
                    <a:pt x="263" y="668"/>
                  </a:lnTo>
                  <a:lnTo>
                    <a:pt x="263" y="669"/>
                  </a:lnTo>
                  <a:lnTo>
                    <a:pt x="262" y="670"/>
                  </a:lnTo>
                  <a:lnTo>
                    <a:pt x="262" y="668"/>
                  </a:lnTo>
                  <a:close/>
                  <a:moveTo>
                    <a:pt x="256" y="663"/>
                  </a:moveTo>
                  <a:lnTo>
                    <a:pt x="257" y="664"/>
                  </a:lnTo>
                  <a:lnTo>
                    <a:pt x="256" y="665"/>
                  </a:lnTo>
                  <a:lnTo>
                    <a:pt x="256" y="668"/>
                  </a:lnTo>
                  <a:lnTo>
                    <a:pt x="255" y="669"/>
                  </a:lnTo>
                  <a:lnTo>
                    <a:pt x="250" y="669"/>
                  </a:lnTo>
                  <a:lnTo>
                    <a:pt x="250" y="668"/>
                  </a:lnTo>
                  <a:lnTo>
                    <a:pt x="252" y="668"/>
                  </a:lnTo>
                  <a:lnTo>
                    <a:pt x="250" y="666"/>
                  </a:lnTo>
                  <a:lnTo>
                    <a:pt x="253" y="666"/>
                  </a:lnTo>
                  <a:lnTo>
                    <a:pt x="254" y="664"/>
                  </a:lnTo>
                  <a:lnTo>
                    <a:pt x="255" y="664"/>
                  </a:lnTo>
                  <a:lnTo>
                    <a:pt x="256" y="663"/>
                  </a:lnTo>
                  <a:close/>
                  <a:moveTo>
                    <a:pt x="269" y="650"/>
                  </a:moveTo>
                  <a:lnTo>
                    <a:pt x="271" y="650"/>
                  </a:lnTo>
                  <a:lnTo>
                    <a:pt x="271" y="651"/>
                  </a:lnTo>
                  <a:lnTo>
                    <a:pt x="269" y="651"/>
                  </a:lnTo>
                  <a:lnTo>
                    <a:pt x="269" y="650"/>
                  </a:lnTo>
                  <a:close/>
                  <a:moveTo>
                    <a:pt x="271" y="648"/>
                  </a:moveTo>
                  <a:lnTo>
                    <a:pt x="272" y="648"/>
                  </a:lnTo>
                  <a:lnTo>
                    <a:pt x="272" y="650"/>
                  </a:lnTo>
                  <a:lnTo>
                    <a:pt x="271" y="650"/>
                  </a:lnTo>
                  <a:lnTo>
                    <a:pt x="271" y="648"/>
                  </a:lnTo>
                  <a:close/>
                  <a:moveTo>
                    <a:pt x="97" y="635"/>
                  </a:moveTo>
                  <a:lnTo>
                    <a:pt x="98" y="635"/>
                  </a:lnTo>
                  <a:lnTo>
                    <a:pt x="98" y="638"/>
                  </a:lnTo>
                  <a:lnTo>
                    <a:pt x="97" y="636"/>
                  </a:lnTo>
                  <a:lnTo>
                    <a:pt x="97" y="635"/>
                  </a:lnTo>
                  <a:close/>
                  <a:moveTo>
                    <a:pt x="95" y="634"/>
                  </a:moveTo>
                  <a:lnTo>
                    <a:pt x="97" y="634"/>
                  </a:lnTo>
                  <a:lnTo>
                    <a:pt x="95" y="635"/>
                  </a:lnTo>
                  <a:lnTo>
                    <a:pt x="95" y="634"/>
                  </a:lnTo>
                  <a:close/>
                  <a:moveTo>
                    <a:pt x="259" y="592"/>
                  </a:moveTo>
                  <a:lnTo>
                    <a:pt x="260" y="593"/>
                  </a:lnTo>
                  <a:lnTo>
                    <a:pt x="260" y="596"/>
                  </a:lnTo>
                  <a:lnTo>
                    <a:pt x="259" y="596"/>
                  </a:lnTo>
                  <a:lnTo>
                    <a:pt x="259" y="592"/>
                  </a:lnTo>
                  <a:close/>
                  <a:moveTo>
                    <a:pt x="306" y="580"/>
                  </a:moveTo>
                  <a:lnTo>
                    <a:pt x="309" y="580"/>
                  </a:lnTo>
                  <a:lnTo>
                    <a:pt x="315" y="583"/>
                  </a:lnTo>
                  <a:lnTo>
                    <a:pt x="317" y="583"/>
                  </a:lnTo>
                  <a:lnTo>
                    <a:pt x="317" y="584"/>
                  </a:lnTo>
                  <a:lnTo>
                    <a:pt x="318" y="585"/>
                  </a:lnTo>
                  <a:lnTo>
                    <a:pt x="318" y="586"/>
                  </a:lnTo>
                  <a:lnTo>
                    <a:pt x="316" y="586"/>
                  </a:lnTo>
                  <a:lnTo>
                    <a:pt x="316" y="587"/>
                  </a:lnTo>
                  <a:lnTo>
                    <a:pt x="315" y="589"/>
                  </a:lnTo>
                  <a:lnTo>
                    <a:pt x="314" y="589"/>
                  </a:lnTo>
                  <a:lnTo>
                    <a:pt x="314" y="591"/>
                  </a:lnTo>
                  <a:lnTo>
                    <a:pt x="309" y="592"/>
                  </a:lnTo>
                  <a:lnTo>
                    <a:pt x="308" y="592"/>
                  </a:lnTo>
                  <a:lnTo>
                    <a:pt x="302" y="589"/>
                  </a:lnTo>
                  <a:lnTo>
                    <a:pt x="302" y="587"/>
                  </a:lnTo>
                  <a:lnTo>
                    <a:pt x="300" y="587"/>
                  </a:lnTo>
                  <a:lnTo>
                    <a:pt x="299" y="586"/>
                  </a:lnTo>
                  <a:lnTo>
                    <a:pt x="298" y="587"/>
                  </a:lnTo>
                  <a:lnTo>
                    <a:pt x="297" y="587"/>
                  </a:lnTo>
                  <a:lnTo>
                    <a:pt x="298" y="586"/>
                  </a:lnTo>
                  <a:lnTo>
                    <a:pt x="299" y="584"/>
                  </a:lnTo>
                  <a:lnTo>
                    <a:pt x="303" y="583"/>
                  </a:lnTo>
                  <a:lnTo>
                    <a:pt x="303" y="584"/>
                  </a:lnTo>
                  <a:lnTo>
                    <a:pt x="304" y="584"/>
                  </a:lnTo>
                  <a:lnTo>
                    <a:pt x="305" y="583"/>
                  </a:lnTo>
                  <a:lnTo>
                    <a:pt x="306" y="580"/>
                  </a:lnTo>
                  <a:close/>
                  <a:moveTo>
                    <a:pt x="322" y="577"/>
                  </a:moveTo>
                  <a:lnTo>
                    <a:pt x="323" y="577"/>
                  </a:lnTo>
                  <a:lnTo>
                    <a:pt x="323" y="579"/>
                  </a:lnTo>
                  <a:lnTo>
                    <a:pt x="319" y="579"/>
                  </a:lnTo>
                  <a:lnTo>
                    <a:pt x="322" y="577"/>
                  </a:lnTo>
                  <a:close/>
                  <a:moveTo>
                    <a:pt x="411" y="496"/>
                  </a:moveTo>
                  <a:lnTo>
                    <a:pt x="414" y="497"/>
                  </a:lnTo>
                  <a:lnTo>
                    <a:pt x="414" y="498"/>
                  </a:lnTo>
                  <a:lnTo>
                    <a:pt x="416" y="498"/>
                  </a:lnTo>
                  <a:lnTo>
                    <a:pt x="415" y="497"/>
                  </a:lnTo>
                  <a:lnTo>
                    <a:pt x="412" y="496"/>
                  </a:lnTo>
                  <a:lnTo>
                    <a:pt x="411" y="496"/>
                  </a:lnTo>
                  <a:close/>
                  <a:moveTo>
                    <a:pt x="404" y="430"/>
                  </a:moveTo>
                  <a:lnTo>
                    <a:pt x="405" y="430"/>
                  </a:lnTo>
                  <a:lnTo>
                    <a:pt x="404" y="430"/>
                  </a:lnTo>
                  <a:close/>
                  <a:moveTo>
                    <a:pt x="166" y="405"/>
                  </a:moveTo>
                  <a:lnTo>
                    <a:pt x="167" y="405"/>
                  </a:lnTo>
                  <a:lnTo>
                    <a:pt x="167" y="406"/>
                  </a:lnTo>
                  <a:lnTo>
                    <a:pt x="168" y="405"/>
                  </a:lnTo>
                  <a:lnTo>
                    <a:pt x="168" y="406"/>
                  </a:lnTo>
                  <a:lnTo>
                    <a:pt x="169" y="407"/>
                  </a:lnTo>
                  <a:lnTo>
                    <a:pt x="169" y="408"/>
                  </a:lnTo>
                  <a:lnTo>
                    <a:pt x="170" y="410"/>
                  </a:lnTo>
                  <a:lnTo>
                    <a:pt x="170" y="411"/>
                  </a:lnTo>
                  <a:lnTo>
                    <a:pt x="169" y="411"/>
                  </a:lnTo>
                  <a:lnTo>
                    <a:pt x="169" y="410"/>
                  </a:lnTo>
                  <a:lnTo>
                    <a:pt x="168" y="408"/>
                  </a:lnTo>
                  <a:lnTo>
                    <a:pt x="166" y="408"/>
                  </a:lnTo>
                  <a:lnTo>
                    <a:pt x="165" y="406"/>
                  </a:lnTo>
                  <a:lnTo>
                    <a:pt x="166" y="405"/>
                  </a:lnTo>
                  <a:close/>
                  <a:moveTo>
                    <a:pt x="176" y="398"/>
                  </a:moveTo>
                  <a:lnTo>
                    <a:pt x="180" y="399"/>
                  </a:lnTo>
                  <a:lnTo>
                    <a:pt x="182" y="399"/>
                  </a:lnTo>
                  <a:lnTo>
                    <a:pt x="182" y="402"/>
                  </a:lnTo>
                  <a:lnTo>
                    <a:pt x="185" y="402"/>
                  </a:lnTo>
                  <a:lnTo>
                    <a:pt x="185" y="406"/>
                  </a:lnTo>
                  <a:lnTo>
                    <a:pt x="186" y="406"/>
                  </a:lnTo>
                  <a:lnTo>
                    <a:pt x="186" y="407"/>
                  </a:lnTo>
                  <a:lnTo>
                    <a:pt x="187" y="407"/>
                  </a:lnTo>
                  <a:lnTo>
                    <a:pt x="188" y="406"/>
                  </a:lnTo>
                  <a:lnTo>
                    <a:pt x="192" y="406"/>
                  </a:lnTo>
                  <a:lnTo>
                    <a:pt x="192" y="407"/>
                  </a:lnTo>
                  <a:lnTo>
                    <a:pt x="190" y="411"/>
                  </a:lnTo>
                  <a:lnTo>
                    <a:pt x="188" y="411"/>
                  </a:lnTo>
                  <a:lnTo>
                    <a:pt x="187" y="412"/>
                  </a:lnTo>
                  <a:lnTo>
                    <a:pt x="186" y="412"/>
                  </a:lnTo>
                  <a:lnTo>
                    <a:pt x="185" y="413"/>
                  </a:lnTo>
                  <a:lnTo>
                    <a:pt x="185" y="415"/>
                  </a:lnTo>
                  <a:lnTo>
                    <a:pt x="182" y="417"/>
                  </a:lnTo>
                  <a:lnTo>
                    <a:pt x="180" y="419"/>
                  </a:lnTo>
                  <a:lnTo>
                    <a:pt x="179" y="419"/>
                  </a:lnTo>
                  <a:lnTo>
                    <a:pt x="178" y="418"/>
                  </a:lnTo>
                  <a:lnTo>
                    <a:pt x="178" y="419"/>
                  </a:lnTo>
                  <a:lnTo>
                    <a:pt x="176" y="419"/>
                  </a:lnTo>
                  <a:lnTo>
                    <a:pt x="176" y="417"/>
                  </a:lnTo>
                  <a:lnTo>
                    <a:pt x="178" y="417"/>
                  </a:lnTo>
                  <a:lnTo>
                    <a:pt x="178" y="414"/>
                  </a:lnTo>
                  <a:lnTo>
                    <a:pt x="176" y="415"/>
                  </a:lnTo>
                  <a:lnTo>
                    <a:pt x="176" y="417"/>
                  </a:lnTo>
                  <a:lnTo>
                    <a:pt x="175" y="417"/>
                  </a:lnTo>
                  <a:lnTo>
                    <a:pt x="174" y="415"/>
                  </a:lnTo>
                  <a:lnTo>
                    <a:pt x="173" y="415"/>
                  </a:lnTo>
                  <a:lnTo>
                    <a:pt x="173" y="413"/>
                  </a:lnTo>
                  <a:lnTo>
                    <a:pt x="172" y="412"/>
                  </a:lnTo>
                  <a:lnTo>
                    <a:pt x="170" y="410"/>
                  </a:lnTo>
                  <a:lnTo>
                    <a:pt x="170" y="400"/>
                  </a:lnTo>
                  <a:lnTo>
                    <a:pt x="176" y="398"/>
                  </a:lnTo>
                  <a:close/>
                  <a:moveTo>
                    <a:pt x="178" y="327"/>
                  </a:moveTo>
                  <a:lnTo>
                    <a:pt x="179" y="327"/>
                  </a:lnTo>
                  <a:lnTo>
                    <a:pt x="179" y="328"/>
                  </a:lnTo>
                  <a:lnTo>
                    <a:pt x="178" y="331"/>
                  </a:lnTo>
                  <a:lnTo>
                    <a:pt x="179" y="332"/>
                  </a:lnTo>
                  <a:lnTo>
                    <a:pt x="179" y="334"/>
                  </a:lnTo>
                  <a:lnTo>
                    <a:pt x="180" y="334"/>
                  </a:lnTo>
                  <a:lnTo>
                    <a:pt x="181" y="335"/>
                  </a:lnTo>
                  <a:lnTo>
                    <a:pt x="181" y="337"/>
                  </a:lnTo>
                  <a:lnTo>
                    <a:pt x="180" y="337"/>
                  </a:lnTo>
                  <a:lnTo>
                    <a:pt x="180" y="338"/>
                  </a:lnTo>
                  <a:lnTo>
                    <a:pt x="179" y="339"/>
                  </a:lnTo>
                  <a:lnTo>
                    <a:pt x="179" y="340"/>
                  </a:lnTo>
                  <a:lnTo>
                    <a:pt x="178" y="341"/>
                  </a:lnTo>
                  <a:lnTo>
                    <a:pt x="178" y="343"/>
                  </a:lnTo>
                  <a:lnTo>
                    <a:pt x="170" y="350"/>
                  </a:lnTo>
                  <a:lnTo>
                    <a:pt x="169" y="350"/>
                  </a:lnTo>
                  <a:lnTo>
                    <a:pt x="169" y="351"/>
                  </a:lnTo>
                  <a:lnTo>
                    <a:pt x="168" y="353"/>
                  </a:lnTo>
                  <a:lnTo>
                    <a:pt x="168" y="352"/>
                  </a:lnTo>
                  <a:lnTo>
                    <a:pt x="166" y="352"/>
                  </a:lnTo>
                  <a:lnTo>
                    <a:pt x="165" y="351"/>
                  </a:lnTo>
                  <a:lnTo>
                    <a:pt x="163" y="351"/>
                  </a:lnTo>
                  <a:lnTo>
                    <a:pt x="162" y="352"/>
                  </a:lnTo>
                  <a:lnTo>
                    <a:pt x="161" y="352"/>
                  </a:lnTo>
                  <a:lnTo>
                    <a:pt x="161" y="351"/>
                  </a:lnTo>
                  <a:lnTo>
                    <a:pt x="162" y="351"/>
                  </a:lnTo>
                  <a:lnTo>
                    <a:pt x="162" y="350"/>
                  </a:lnTo>
                  <a:lnTo>
                    <a:pt x="163" y="347"/>
                  </a:lnTo>
                  <a:lnTo>
                    <a:pt x="163" y="344"/>
                  </a:lnTo>
                  <a:lnTo>
                    <a:pt x="165" y="343"/>
                  </a:lnTo>
                  <a:lnTo>
                    <a:pt x="165" y="341"/>
                  </a:lnTo>
                  <a:lnTo>
                    <a:pt x="169" y="337"/>
                  </a:lnTo>
                  <a:lnTo>
                    <a:pt x="170" y="332"/>
                  </a:lnTo>
                  <a:lnTo>
                    <a:pt x="173" y="330"/>
                  </a:lnTo>
                  <a:lnTo>
                    <a:pt x="178" y="327"/>
                  </a:lnTo>
                  <a:close/>
                  <a:moveTo>
                    <a:pt x="201" y="294"/>
                  </a:moveTo>
                  <a:lnTo>
                    <a:pt x="203" y="294"/>
                  </a:lnTo>
                  <a:lnTo>
                    <a:pt x="203" y="295"/>
                  </a:lnTo>
                  <a:lnTo>
                    <a:pt x="201" y="295"/>
                  </a:lnTo>
                  <a:lnTo>
                    <a:pt x="201" y="294"/>
                  </a:lnTo>
                  <a:close/>
                  <a:moveTo>
                    <a:pt x="88" y="266"/>
                  </a:moveTo>
                  <a:lnTo>
                    <a:pt x="89" y="266"/>
                  </a:lnTo>
                  <a:lnTo>
                    <a:pt x="91" y="267"/>
                  </a:lnTo>
                  <a:lnTo>
                    <a:pt x="92" y="267"/>
                  </a:lnTo>
                  <a:lnTo>
                    <a:pt x="94" y="266"/>
                  </a:lnTo>
                  <a:lnTo>
                    <a:pt x="95" y="266"/>
                  </a:lnTo>
                  <a:lnTo>
                    <a:pt x="99" y="269"/>
                  </a:lnTo>
                  <a:lnTo>
                    <a:pt x="103" y="269"/>
                  </a:lnTo>
                  <a:lnTo>
                    <a:pt x="103" y="267"/>
                  </a:lnTo>
                  <a:lnTo>
                    <a:pt x="105" y="269"/>
                  </a:lnTo>
                  <a:lnTo>
                    <a:pt x="106" y="269"/>
                  </a:lnTo>
                  <a:lnTo>
                    <a:pt x="106" y="270"/>
                  </a:lnTo>
                  <a:lnTo>
                    <a:pt x="109" y="272"/>
                  </a:lnTo>
                  <a:lnTo>
                    <a:pt x="109" y="276"/>
                  </a:lnTo>
                  <a:lnTo>
                    <a:pt x="107" y="277"/>
                  </a:lnTo>
                  <a:lnTo>
                    <a:pt x="107" y="279"/>
                  </a:lnTo>
                  <a:lnTo>
                    <a:pt x="110" y="279"/>
                  </a:lnTo>
                  <a:lnTo>
                    <a:pt x="111" y="281"/>
                  </a:lnTo>
                  <a:lnTo>
                    <a:pt x="111" y="283"/>
                  </a:lnTo>
                  <a:lnTo>
                    <a:pt x="110" y="285"/>
                  </a:lnTo>
                  <a:lnTo>
                    <a:pt x="112" y="285"/>
                  </a:lnTo>
                  <a:lnTo>
                    <a:pt x="113" y="287"/>
                  </a:lnTo>
                  <a:lnTo>
                    <a:pt x="113" y="288"/>
                  </a:lnTo>
                  <a:lnTo>
                    <a:pt x="114" y="289"/>
                  </a:lnTo>
                  <a:lnTo>
                    <a:pt x="114" y="290"/>
                  </a:lnTo>
                  <a:lnTo>
                    <a:pt x="117" y="292"/>
                  </a:lnTo>
                  <a:lnTo>
                    <a:pt x="117" y="294"/>
                  </a:lnTo>
                  <a:lnTo>
                    <a:pt x="118" y="295"/>
                  </a:lnTo>
                  <a:lnTo>
                    <a:pt x="118" y="297"/>
                  </a:lnTo>
                  <a:lnTo>
                    <a:pt x="119" y="298"/>
                  </a:lnTo>
                  <a:lnTo>
                    <a:pt x="120" y="298"/>
                  </a:lnTo>
                  <a:lnTo>
                    <a:pt x="118" y="296"/>
                  </a:lnTo>
                  <a:lnTo>
                    <a:pt x="119" y="295"/>
                  </a:lnTo>
                  <a:lnTo>
                    <a:pt x="120" y="295"/>
                  </a:lnTo>
                  <a:lnTo>
                    <a:pt x="123" y="297"/>
                  </a:lnTo>
                  <a:lnTo>
                    <a:pt x="123" y="302"/>
                  </a:lnTo>
                  <a:lnTo>
                    <a:pt x="122" y="303"/>
                  </a:lnTo>
                  <a:lnTo>
                    <a:pt x="122" y="304"/>
                  </a:lnTo>
                  <a:lnTo>
                    <a:pt x="120" y="304"/>
                  </a:lnTo>
                  <a:lnTo>
                    <a:pt x="117" y="306"/>
                  </a:lnTo>
                  <a:lnTo>
                    <a:pt x="114" y="308"/>
                  </a:lnTo>
                  <a:lnTo>
                    <a:pt x="113" y="310"/>
                  </a:lnTo>
                  <a:lnTo>
                    <a:pt x="113" y="313"/>
                  </a:lnTo>
                  <a:lnTo>
                    <a:pt x="114" y="313"/>
                  </a:lnTo>
                  <a:lnTo>
                    <a:pt x="116" y="312"/>
                  </a:lnTo>
                  <a:lnTo>
                    <a:pt x="116" y="310"/>
                  </a:lnTo>
                  <a:lnTo>
                    <a:pt x="117" y="310"/>
                  </a:lnTo>
                  <a:lnTo>
                    <a:pt x="119" y="308"/>
                  </a:lnTo>
                  <a:lnTo>
                    <a:pt x="128" y="308"/>
                  </a:lnTo>
                  <a:lnTo>
                    <a:pt x="129" y="309"/>
                  </a:lnTo>
                  <a:lnTo>
                    <a:pt x="130" y="309"/>
                  </a:lnTo>
                  <a:lnTo>
                    <a:pt x="130" y="314"/>
                  </a:lnTo>
                  <a:lnTo>
                    <a:pt x="131" y="315"/>
                  </a:lnTo>
                  <a:lnTo>
                    <a:pt x="132" y="315"/>
                  </a:lnTo>
                  <a:lnTo>
                    <a:pt x="132" y="320"/>
                  </a:lnTo>
                  <a:lnTo>
                    <a:pt x="134" y="321"/>
                  </a:lnTo>
                  <a:lnTo>
                    <a:pt x="134" y="324"/>
                  </a:lnTo>
                  <a:lnTo>
                    <a:pt x="132" y="326"/>
                  </a:lnTo>
                  <a:lnTo>
                    <a:pt x="132" y="330"/>
                  </a:lnTo>
                  <a:lnTo>
                    <a:pt x="131" y="330"/>
                  </a:lnTo>
                  <a:lnTo>
                    <a:pt x="131" y="331"/>
                  </a:lnTo>
                  <a:lnTo>
                    <a:pt x="132" y="331"/>
                  </a:lnTo>
                  <a:lnTo>
                    <a:pt x="130" y="333"/>
                  </a:lnTo>
                  <a:lnTo>
                    <a:pt x="130" y="332"/>
                  </a:lnTo>
                  <a:lnTo>
                    <a:pt x="129" y="331"/>
                  </a:lnTo>
                  <a:lnTo>
                    <a:pt x="129" y="330"/>
                  </a:lnTo>
                  <a:lnTo>
                    <a:pt x="128" y="328"/>
                  </a:lnTo>
                  <a:lnTo>
                    <a:pt x="128" y="326"/>
                  </a:lnTo>
                  <a:lnTo>
                    <a:pt x="129" y="325"/>
                  </a:lnTo>
                  <a:lnTo>
                    <a:pt x="129" y="320"/>
                  </a:lnTo>
                  <a:lnTo>
                    <a:pt x="124" y="315"/>
                  </a:lnTo>
                  <a:lnTo>
                    <a:pt x="123" y="315"/>
                  </a:lnTo>
                  <a:lnTo>
                    <a:pt x="123" y="318"/>
                  </a:lnTo>
                  <a:lnTo>
                    <a:pt x="122" y="318"/>
                  </a:lnTo>
                  <a:lnTo>
                    <a:pt x="123" y="319"/>
                  </a:lnTo>
                  <a:lnTo>
                    <a:pt x="125" y="319"/>
                  </a:lnTo>
                  <a:lnTo>
                    <a:pt x="125" y="320"/>
                  </a:lnTo>
                  <a:lnTo>
                    <a:pt x="124" y="320"/>
                  </a:lnTo>
                  <a:lnTo>
                    <a:pt x="125" y="321"/>
                  </a:lnTo>
                  <a:lnTo>
                    <a:pt x="125" y="325"/>
                  </a:lnTo>
                  <a:lnTo>
                    <a:pt x="124" y="328"/>
                  </a:lnTo>
                  <a:lnTo>
                    <a:pt x="124" y="330"/>
                  </a:lnTo>
                  <a:lnTo>
                    <a:pt x="122" y="332"/>
                  </a:lnTo>
                  <a:lnTo>
                    <a:pt x="124" y="331"/>
                  </a:lnTo>
                  <a:lnTo>
                    <a:pt x="125" y="330"/>
                  </a:lnTo>
                  <a:lnTo>
                    <a:pt x="128" y="330"/>
                  </a:lnTo>
                  <a:lnTo>
                    <a:pt x="129" y="331"/>
                  </a:lnTo>
                  <a:lnTo>
                    <a:pt x="129" y="335"/>
                  </a:lnTo>
                  <a:lnTo>
                    <a:pt x="128" y="337"/>
                  </a:lnTo>
                  <a:lnTo>
                    <a:pt x="126" y="339"/>
                  </a:lnTo>
                  <a:lnTo>
                    <a:pt x="125" y="338"/>
                  </a:lnTo>
                  <a:lnTo>
                    <a:pt x="125" y="340"/>
                  </a:lnTo>
                  <a:lnTo>
                    <a:pt x="124" y="340"/>
                  </a:lnTo>
                  <a:lnTo>
                    <a:pt x="123" y="339"/>
                  </a:lnTo>
                  <a:lnTo>
                    <a:pt x="119" y="339"/>
                  </a:lnTo>
                  <a:lnTo>
                    <a:pt x="117" y="340"/>
                  </a:lnTo>
                  <a:lnTo>
                    <a:pt x="116" y="340"/>
                  </a:lnTo>
                  <a:lnTo>
                    <a:pt x="116" y="346"/>
                  </a:lnTo>
                  <a:lnTo>
                    <a:pt x="114" y="349"/>
                  </a:lnTo>
                  <a:lnTo>
                    <a:pt x="114" y="350"/>
                  </a:lnTo>
                  <a:lnTo>
                    <a:pt x="113" y="350"/>
                  </a:lnTo>
                  <a:lnTo>
                    <a:pt x="109" y="355"/>
                  </a:lnTo>
                  <a:lnTo>
                    <a:pt x="106" y="355"/>
                  </a:lnTo>
                  <a:lnTo>
                    <a:pt x="105" y="353"/>
                  </a:lnTo>
                  <a:lnTo>
                    <a:pt x="106" y="353"/>
                  </a:lnTo>
                  <a:lnTo>
                    <a:pt x="103" y="352"/>
                  </a:lnTo>
                  <a:lnTo>
                    <a:pt x="103" y="351"/>
                  </a:lnTo>
                  <a:lnTo>
                    <a:pt x="101" y="350"/>
                  </a:lnTo>
                  <a:lnTo>
                    <a:pt x="95" y="350"/>
                  </a:lnTo>
                  <a:lnTo>
                    <a:pt x="95" y="349"/>
                  </a:lnTo>
                  <a:lnTo>
                    <a:pt x="94" y="350"/>
                  </a:lnTo>
                  <a:lnTo>
                    <a:pt x="94" y="352"/>
                  </a:lnTo>
                  <a:lnTo>
                    <a:pt x="93" y="352"/>
                  </a:lnTo>
                  <a:lnTo>
                    <a:pt x="92" y="353"/>
                  </a:lnTo>
                  <a:lnTo>
                    <a:pt x="91" y="352"/>
                  </a:lnTo>
                  <a:lnTo>
                    <a:pt x="89" y="352"/>
                  </a:lnTo>
                  <a:lnTo>
                    <a:pt x="86" y="353"/>
                  </a:lnTo>
                  <a:lnTo>
                    <a:pt x="85" y="353"/>
                  </a:lnTo>
                  <a:lnTo>
                    <a:pt x="83" y="355"/>
                  </a:lnTo>
                  <a:lnTo>
                    <a:pt x="83" y="353"/>
                  </a:lnTo>
                  <a:lnTo>
                    <a:pt x="82" y="352"/>
                  </a:lnTo>
                  <a:lnTo>
                    <a:pt x="81" y="352"/>
                  </a:lnTo>
                  <a:lnTo>
                    <a:pt x="82" y="350"/>
                  </a:lnTo>
                  <a:lnTo>
                    <a:pt x="81" y="349"/>
                  </a:lnTo>
                  <a:lnTo>
                    <a:pt x="83" y="346"/>
                  </a:lnTo>
                  <a:lnTo>
                    <a:pt x="82" y="345"/>
                  </a:lnTo>
                  <a:lnTo>
                    <a:pt x="82" y="344"/>
                  </a:lnTo>
                  <a:lnTo>
                    <a:pt x="81" y="343"/>
                  </a:lnTo>
                  <a:lnTo>
                    <a:pt x="80" y="343"/>
                  </a:lnTo>
                  <a:lnTo>
                    <a:pt x="79" y="344"/>
                  </a:lnTo>
                  <a:lnTo>
                    <a:pt x="78" y="343"/>
                  </a:lnTo>
                  <a:lnTo>
                    <a:pt x="76" y="343"/>
                  </a:lnTo>
                  <a:lnTo>
                    <a:pt x="75" y="341"/>
                  </a:lnTo>
                  <a:lnTo>
                    <a:pt x="75" y="339"/>
                  </a:lnTo>
                  <a:lnTo>
                    <a:pt x="73" y="337"/>
                  </a:lnTo>
                  <a:lnTo>
                    <a:pt x="74" y="335"/>
                  </a:lnTo>
                  <a:lnTo>
                    <a:pt x="74" y="334"/>
                  </a:lnTo>
                  <a:lnTo>
                    <a:pt x="73" y="333"/>
                  </a:lnTo>
                  <a:lnTo>
                    <a:pt x="73" y="332"/>
                  </a:lnTo>
                  <a:lnTo>
                    <a:pt x="72" y="332"/>
                  </a:lnTo>
                  <a:lnTo>
                    <a:pt x="72" y="331"/>
                  </a:lnTo>
                  <a:lnTo>
                    <a:pt x="70" y="330"/>
                  </a:lnTo>
                  <a:lnTo>
                    <a:pt x="68" y="328"/>
                  </a:lnTo>
                  <a:lnTo>
                    <a:pt x="67" y="327"/>
                  </a:lnTo>
                  <a:lnTo>
                    <a:pt x="66" y="327"/>
                  </a:lnTo>
                  <a:lnTo>
                    <a:pt x="64" y="328"/>
                  </a:lnTo>
                  <a:lnTo>
                    <a:pt x="62" y="332"/>
                  </a:lnTo>
                  <a:lnTo>
                    <a:pt x="61" y="333"/>
                  </a:lnTo>
                  <a:lnTo>
                    <a:pt x="60" y="333"/>
                  </a:lnTo>
                  <a:lnTo>
                    <a:pt x="60" y="335"/>
                  </a:lnTo>
                  <a:lnTo>
                    <a:pt x="58" y="335"/>
                  </a:lnTo>
                  <a:lnTo>
                    <a:pt x="60" y="337"/>
                  </a:lnTo>
                  <a:lnTo>
                    <a:pt x="60" y="338"/>
                  </a:lnTo>
                  <a:lnTo>
                    <a:pt x="62" y="339"/>
                  </a:lnTo>
                  <a:lnTo>
                    <a:pt x="61" y="339"/>
                  </a:lnTo>
                  <a:lnTo>
                    <a:pt x="61" y="340"/>
                  </a:lnTo>
                  <a:lnTo>
                    <a:pt x="60" y="341"/>
                  </a:lnTo>
                  <a:lnTo>
                    <a:pt x="58" y="341"/>
                  </a:lnTo>
                  <a:lnTo>
                    <a:pt x="56" y="344"/>
                  </a:lnTo>
                  <a:lnTo>
                    <a:pt x="57" y="344"/>
                  </a:lnTo>
                  <a:lnTo>
                    <a:pt x="57" y="345"/>
                  </a:lnTo>
                  <a:lnTo>
                    <a:pt x="56" y="345"/>
                  </a:lnTo>
                  <a:lnTo>
                    <a:pt x="56" y="347"/>
                  </a:lnTo>
                  <a:lnTo>
                    <a:pt x="55" y="349"/>
                  </a:lnTo>
                  <a:lnTo>
                    <a:pt x="55" y="345"/>
                  </a:lnTo>
                  <a:lnTo>
                    <a:pt x="54" y="346"/>
                  </a:lnTo>
                  <a:lnTo>
                    <a:pt x="55" y="349"/>
                  </a:lnTo>
                  <a:lnTo>
                    <a:pt x="51" y="349"/>
                  </a:lnTo>
                  <a:lnTo>
                    <a:pt x="51" y="347"/>
                  </a:lnTo>
                  <a:lnTo>
                    <a:pt x="50" y="347"/>
                  </a:lnTo>
                  <a:lnTo>
                    <a:pt x="50" y="346"/>
                  </a:lnTo>
                  <a:lnTo>
                    <a:pt x="49" y="346"/>
                  </a:lnTo>
                  <a:lnTo>
                    <a:pt x="48" y="347"/>
                  </a:lnTo>
                  <a:lnTo>
                    <a:pt x="42" y="347"/>
                  </a:lnTo>
                  <a:lnTo>
                    <a:pt x="42" y="345"/>
                  </a:lnTo>
                  <a:lnTo>
                    <a:pt x="41" y="345"/>
                  </a:lnTo>
                  <a:lnTo>
                    <a:pt x="38" y="343"/>
                  </a:lnTo>
                  <a:lnTo>
                    <a:pt x="32" y="343"/>
                  </a:lnTo>
                  <a:lnTo>
                    <a:pt x="31" y="341"/>
                  </a:lnTo>
                  <a:lnTo>
                    <a:pt x="31" y="337"/>
                  </a:lnTo>
                  <a:lnTo>
                    <a:pt x="30" y="335"/>
                  </a:lnTo>
                  <a:lnTo>
                    <a:pt x="27" y="335"/>
                  </a:lnTo>
                  <a:lnTo>
                    <a:pt x="26" y="334"/>
                  </a:lnTo>
                  <a:lnTo>
                    <a:pt x="26" y="333"/>
                  </a:lnTo>
                  <a:lnTo>
                    <a:pt x="25" y="331"/>
                  </a:lnTo>
                  <a:lnTo>
                    <a:pt x="23" y="331"/>
                  </a:lnTo>
                  <a:lnTo>
                    <a:pt x="22" y="330"/>
                  </a:lnTo>
                  <a:lnTo>
                    <a:pt x="20" y="327"/>
                  </a:lnTo>
                  <a:lnTo>
                    <a:pt x="19" y="326"/>
                  </a:lnTo>
                  <a:lnTo>
                    <a:pt x="19" y="324"/>
                  </a:lnTo>
                  <a:lnTo>
                    <a:pt x="22" y="322"/>
                  </a:lnTo>
                  <a:lnTo>
                    <a:pt x="23" y="322"/>
                  </a:lnTo>
                  <a:lnTo>
                    <a:pt x="23" y="321"/>
                  </a:lnTo>
                  <a:lnTo>
                    <a:pt x="24" y="320"/>
                  </a:lnTo>
                  <a:lnTo>
                    <a:pt x="24" y="319"/>
                  </a:lnTo>
                  <a:lnTo>
                    <a:pt x="25" y="318"/>
                  </a:lnTo>
                  <a:lnTo>
                    <a:pt x="29" y="319"/>
                  </a:lnTo>
                  <a:lnTo>
                    <a:pt x="30" y="319"/>
                  </a:lnTo>
                  <a:lnTo>
                    <a:pt x="32" y="318"/>
                  </a:lnTo>
                  <a:lnTo>
                    <a:pt x="36" y="314"/>
                  </a:lnTo>
                  <a:lnTo>
                    <a:pt x="38" y="313"/>
                  </a:lnTo>
                  <a:lnTo>
                    <a:pt x="38" y="312"/>
                  </a:lnTo>
                  <a:lnTo>
                    <a:pt x="37" y="312"/>
                  </a:lnTo>
                  <a:lnTo>
                    <a:pt x="36" y="313"/>
                  </a:lnTo>
                  <a:lnTo>
                    <a:pt x="35" y="313"/>
                  </a:lnTo>
                  <a:lnTo>
                    <a:pt x="33" y="312"/>
                  </a:lnTo>
                  <a:lnTo>
                    <a:pt x="33" y="310"/>
                  </a:lnTo>
                  <a:lnTo>
                    <a:pt x="32" y="312"/>
                  </a:lnTo>
                  <a:lnTo>
                    <a:pt x="31" y="310"/>
                  </a:lnTo>
                  <a:lnTo>
                    <a:pt x="31" y="309"/>
                  </a:lnTo>
                  <a:lnTo>
                    <a:pt x="30" y="309"/>
                  </a:lnTo>
                  <a:lnTo>
                    <a:pt x="29" y="308"/>
                  </a:lnTo>
                  <a:lnTo>
                    <a:pt x="30" y="307"/>
                  </a:lnTo>
                  <a:lnTo>
                    <a:pt x="29" y="307"/>
                  </a:lnTo>
                  <a:lnTo>
                    <a:pt x="31" y="306"/>
                  </a:lnTo>
                  <a:lnTo>
                    <a:pt x="32" y="304"/>
                  </a:lnTo>
                  <a:lnTo>
                    <a:pt x="33" y="306"/>
                  </a:lnTo>
                  <a:lnTo>
                    <a:pt x="37" y="306"/>
                  </a:lnTo>
                  <a:lnTo>
                    <a:pt x="39" y="303"/>
                  </a:lnTo>
                  <a:lnTo>
                    <a:pt x="44" y="303"/>
                  </a:lnTo>
                  <a:lnTo>
                    <a:pt x="44" y="300"/>
                  </a:lnTo>
                  <a:lnTo>
                    <a:pt x="49" y="295"/>
                  </a:lnTo>
                  <a:lnTo>
                    <a:pt x="49" y="289"/>
                  </a:lnTo>
                  <a:lnTo>
                    <a:pt x="50" y="289"/>
                  </a:lnTo>
                  <a:lnTo>
                    <a:pt x="50" y="284"/>
                  </a:lnTo>
                  <a:lnTo>
                    <a:pt x="51" y="282"/>
                  </a:lnTo>
                  <a:lnTo>
                    <a:pt x="52" y="282"/>
                  </a:lnTo>
                  <a:lnTo>
                    <a:pt x="55" y="281"/>
                  </a:lnTo>
                  <a:lnTo>
                    <a:pt x="56" y="281"/>
                  </a:lnTo>
                  <a:lnTo>
                    <a:pt x="56" y="279"/>
                  </a:lnTo>
                  <a:lnTo>
                    <a:pt x="57" y="279"/>
                  </a:lnTo>
                  <a:lnTo>
                    <a:pt x="57" y="281"/>
                  </a:lnTo>
                  <a:lnTo>
                    <a:pt x="62" y="281"/>
                  </a:lnTo>
                  <a:lnTo>
                    <a:pt x="63" y="282"/>
                  </a:lnTo>
                  <a:lnTo>
                    <a:pt x="64" y="281"/>
                  </a:lnTo>
                  <a:lnTo>
                    <a:pt x="66" y="281"/>
                  </a:lnTo>
                  <a:lnTo>
                    <a:pt x="67" y="279"/>
                  </a:lnTo>
                  <a:lnTo>
                    <a:pt x="67" y="277"/>
                  </a:lnTo>
                  <a:lnTo>
                    <a:pt x="68" y="276"/>
                  </a:lnTo>
                  <a:lnTo>
                    <a:pt x="68" y="275"/>
                  </a:lnTo>
                  <a:lnTo>
                    <a:pt x="69" y="275"/>
                  </a:lnTo>
                  <a:lnTo>
                    <a:pt x="69" y="270"/>
                  </a:lnTo>
                  <a:lnTo>
                    <a:pt x="70" y="270"/>
                  </a:lnTo>
                  <a:lnTo>
                    <a:pt x="72" y="271"/>
                  </a:lnTo>
                  <a:lnTo>
                    <a:pt x="78" y="271"/>
                  </a:lnTo>
                  <a:lnTo>
                    <a:pt x="82" y="269"/>
                  </a:lnTo>
                  <a:lnTo>
                    <a:pt x="86" y="269"/>
                  </a:lnTo>
                  <a:lnTo>
                    <a:pt x="88" y="266"/>
                  </a:lnTo>
                  <a:close/>
                  <a:moveTo>
                    <a:pt x="98" y="261"/>
                  </a:moveTo>
                  <a:lnTo>
                    <a:pt x="103" y="261"/>
                  </a:lnTo>
                  <a:lnTo>
                    <a:pt x="103" y="264"/>
                  </a:lnTo>
                  <a:lnTo>
                    <a:pt x="101" y="264"/>
                  </a:lnTo>
                  <a:lnTo>
                    <a:pt x="101" y="263"/>
                  </a:lnTo>
                  <a:lnTo>
                    <a:pt x="98" y="263"/>
                  </a:lnTo>
                  <a:lnTo>
                    <a:pt x="98" y="261"/>
                  </a:lnTo>
                  <a:close/>
                  <a:moveTo>
                    <a:pt x="140" y="230"/>
                  </a:moveTo>
                  <a:lnTo>
                    <a:pt x="141" y="230"/>
                  </a:lnTo>
                  <a:lnTo>
                    <a:pt x="143" y="232"/>
                  </a:lnTo>
                  <a:lnTo>
                    <a:pt x="145" y="234"/>
                  </a:lnTo>
                  <a:lnTo>
                    <a:pt x="145" y="235"/>
                  </a:lnTo>
                  <a:lnTo>
                    <a:pt x="147" y="240"/>
                  </a:lnTo>
                  <a:lnTo>
                    <a:pt x="148" y="242"/>
                  </a:lnTo>
                  <a:lnTo>
                    <a:pt x="148" y="245"/>
                  </a:lnTo>
                  <a:lnTo>
                    <a:pt x="147" y="245"/>
                  </a:lnTo>
                  <a:lnTo>
                    <a:pt x="147" y="246"/>
                  </a:lnTo>
                  <a:lnTo>
                    <a:pt x="148" y="246"/>
                  </a:lnTo>
                  <a:lnTo>
                    <a:pt x="149" y="247"/>
                  </a:lnTo>
                  <a:lnTo>
                    <a:pt x="148" y="247"/>
                  </a:lnTo>
                  <a:lnTo>
                    <a:pt x="148" y="248"/>
                  </a:lnTo>
                  <a:lnTo>
                    <a:pt x="149" y="249"/>
                  </a:lnTo>
                  <a:lnTo>
                    <a:pt x="149" y="251"/>
                  </a:lnTo>
                  <a:lnTo>
                    <a:pt x="148" y="252"/>
                  </a:lnTo>
                  <a:lnTo>
                    <a:pt x="143" y="252"/>
                  </a:lnTo>
                  <a:lnTo>
                    <a:pt x="141" y="251"/>
                  </a:lnTo>
                  <a:lnTo>
                    <a:pt x="140" y="251"/>
                  </a:lnTo>
                  <a:lnTo>
                    <a:pt x="137" y="248"/>
                  </a:lnTo>
                  <a:lnTo>
                    <a:pt x="137" y="244"/>
                  </a:lnTo>
                  <a:lnTo>
                    <a:pt x="136" y="242"/>
                  </a:lnTo>
                  <a:lnTo>
                    <a:pt x="136" y="241"/>
                  </a:lnTo>
                  <a:lnTo>
                    <a:pt x="135" y="239"/>
                  </a:lnTo>
                  <a:lnTo>
                    <a:pt x="136" y="236"/>
                  </a:lnTo>
                  <a:lnTo>
                    <a:pt x="136" y="235"/>
                  </a:lnTo>
                  <a:lnTo>
                    <a:pt x="137" y="233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0" y="230"/>
                  </a:lnTo>
                  <a:close/>
                  <a:moveTo>
                    <a:pt x="150" y="229"/>
                  </a:moveTo>
                  <a:lnTo>
                    <a:pt x="151" y="229"/>
                  </a:lnTo>
                  <a:lnTo>
                    <a:pt x="151" y="230"/>
                  </a:lnTo>
                  <a:lnTo>
                    <a:pt x="150" y="230"/>
                  </a:lnTo>
                  <a:lnTo>
                    <a:pt x="150" y="229"/>
                  </a:lnTo>
                  <a:close/>
                  <a:moveTo>
                    <a:pt x="143" y="216"/>
                  </a:moveTo>
                  <a:lnTo>
                    <a:pt x="145" y="216"/>
                  </a:lnTo>
                  <a:lnTo>
                    <a:pt x="148" y="218"/>
                  </a:lnTo>
                  <a:lnTo>
                    <a:pt x="149" y="218"/>
                  </a:lnTo>
                  <a:lnTo>
                    <a:pt x="149" y="221"/>
                  </a:lnTo>
                  <a:lnTo>
                    <a:pt x="150" y="221"/>
                  </a:lnTo>
                  <a:lnTo>
                    <a:pt x="150" y="223"/>
                  </a:lnTo>
                  <a:lnTo>
                    <a:pt x="151" y="224"/>
                  </a:lnTo>
                  <a:lnTo>
                    <a:pt x="151" y="228"/>
                  </a:lnTo>
                  <a:lnTo>
                    <a:pt x="150" y="229"/>
                  </a:lnTo>
                  <a:lnTo>
                    <a:pt x="147" y="226"/>
                  </a:lnTo>
                  <a:lnTo>
                    <a:pt x="147" y="222"/>
                  </a:lnTo>
                  <a:lnTo>
                    <a:pt x="144" y="221"/>
                  </a:lnTo>
                  <a:lnTo>
                    <a:pt x="144" y="218"/>
                  </a:lnTo>
                  <a:lnTo>
                    <a:pt x="143" y="217"/>
                  </a:lnTo>
                  <a:lnTo>
                    <a:pt x="143" y="216"/>
                  </a:lnTo>
                  <a:close/>
                  <a:moveTo>
                    <a:pt x="103" y="215"/>
                  </a:moveTo>
                  <a:lnTo>
                    <a:pt x="105" y="215"/>
                  </a:lnTo>
                  <a:lnTo>
                    <a:pt x="105" y="222"/>
                  </a:lnTo>
                  <a:lnTo>
                    <a:pt x="106" y="224"/>
                  </a:lnTo>
                  <a:lnTo>
                    <a:pt x="106" y="227"/>
                  </a:lnTo>
                  <a:lnTo>
                    <a:pt x="107" y="227"/>
                  </a:lnTo>
                  <a:lnTo>
                    <a:pt x="107" y="230"/>
                  </a:lnTo>
                  <a:lnTo>
                    <a:pt x="109" y="230"/>
                  </a:lnTo>
                  <a:lnTo>
                    <a:pt x="109" y="234"/>
                  </a:lnTo>
                  <a:lnTo>
                    <a:pt x="107" y="234"/>
                  </a:lnTo>
                  <a:lnTo>
                    <a:pt x="107" y="235"/>
                  </a:lnTo>
                  <a:lnTo>
                    <a:pt x="106" y="236"/>
                  </a:lnTo>
                  <a:lnTo>
                    <a:pt x="105" y="236"/>
                  </a:lnTo>
                  <a:lnTo>
                    <a:pt x="104" y="238"/>
                  </a:lnTo>
                  <a:lnTo>
                    <a:pt x="100" y="238"/>
                  </a:lnTo>
                  <a:lnTo>
                    <a:pt x="100" y="240"/>
                  </a:lnTo>
                  <a:lnTo>
                    <a:pt x="99" y="241"/>
                  </a:lnTo>
                  <a:lnTo>
                    <a:pt x="97" y="241"/>
                  </a:lnTo>
                  <a:lnTo>
                    <a:pt x="97" y="238"/>
                  </a:lnTo>
                  <a:lnTo>
                    <a:pt x="99" y="235"/>
                  </a:lnTo>
                  <a:lnTo>
                    <a:pt x="99" y="233"/>
                  </a:lnTo>
                  <a:lnTo>
                    <a:pt x="98" y="232"/>
                  </a:lnTo>
                  <a:lnTo>
                    <a:pt x="97" y="232"/>
                  </a:lnTo>
                  <a:lnTo>
                    <a:pt x="97" y="230"/>
                  </a:lnTo>
                  <a:lnTo>
                    <a:pt x="98" y="228"/>
                  </a:lnTo>
                  <a:lnTo>
                    <a:pt x="99" y="227"/>
                  </a:lnTo>
                  <a:lnTo>
                    <a:pt x="98" y="226"/>
                  </a:lnTo>
                  <a:lnTo>
                    <a:pt x="95" y="226"/>
                  </a:lnTo>
                  <a:lnTo>
                    <a:pt x="95" y="227"/>
                  </a:lnTo>
                  <a:lnTo>
                    <a:pt x="94" y="229"/>
                  </a:lnTo>
                  <a:lnTo>
                    <a:pt x="92" y="232"/>
                  </a:lnTo>
                  <a:lnTo>
                    <a:pt x="91" y="234"/>
                  </a:lnTo>
                  <a:lnTo>
                    <a:pt x="88" y="234"/>
                  </a:lnTo>
                  <a:lnTo>
                    <a:pt x="88" y="233"/>
                  </a:lnTo>
                  <a:lnTo>
                    <a:pt x="89" y="232"/>
                  </a:lnTo>
                  <a:lnTo>
                    <a:pt x="88" y="230"/>
                  </a:lnTo>
                  <a:lnTo>
                    <a:pt x="89" y="229"/>
                  </a:lnTo>
                  <a:lnTo>
                    <a:pt x="91" y="227"/>
                  </a:lnTo>
                  <a:lnTo>
                    <a:pt x="89" y="226"/>
                  </a:lnTo>
                  <a:lnTo>
                    <a:pt x="91" y="224"/>
                  </a:lnTo>
                  <a:lnTo>
                    <a:pt x="91" y="221"/>
                  </a:lnTo>
                  <a:lnTo>
                    <a:pt x="95" y="218"/>
                  </a:lnTo>
                  <a:lnTo>
                    <a:pt x="97" y="218"/>
                  </a:lnTo>
                  <a:lnTo>
                    <a:pt x="95" y="221"/>
                  </a:lnTo>
                  <a:lnTo>
                    <a:pt x="95" y="223"/>
                  </a:lnTo>
                  <a:lnTo>
                    <a:pt x="97" y="223"/>
                  </a:lnTo>
                  <a:lnTo>
                    <a:pt x="97" y="222"/>
                  </a:lnTo>
                  <a:lnTo>
                    <a:pt x="98" y="220"/>
                  </a:lnTo>
                  <a:lnTo>
                    <a:pt x="101" y="216"/>
                  </a:lnTo>
                  <a:lnTo>
                    <a:pt x="103" y="216"/>
                  </a:lnTo>
                  <a:lnTo>
                    <a:pt x="103" y="215"/>
                  </a:lnTo>
                  <a:close/>
                  <a:moveTo>
                    <a:pt x="103" y="201"/>
                  </a:moveTo>
                  <a:lnTo>
                    <a:pt x="104" y="201"/>
                  </a:lnTo>
                  <a:lnTo>
                    <a:pt x="104" y="202"/>
                  </a:lnTo>
                  <a:lnTo>
                    <a:pt x="103" y="204"/>
                  </a:lnTo>
                  <a:lnTo>
                    <a:pt x="103" y="206"/>
                  </a:lnTo>
                  <a:lnTo>
                    <a:pt x="101" y="208"/>
                  </a:lnTo>
                  <a:lnTo>
                    <a:pt x="99" y="208"/>
                  </a:lnTo>
                  <a:lnTo>
                    <a:pt x="99" y="205"/>
                  </a:lnTo>
                  <a:lnTo>
                    <a:pt x="101" y="203"/>
                  </a:lnTo>
                  <a:lnTo>
                    <a:pt x="101" y="202"/>
                  </a:lnTo>
                  <a:lnTo>
                    <a:pt x="103" y="202"/>
                  </a:lnTo>
                  <a:lnTo>
                    <a:pt x="103" y="201"/>
                  </a:lnTo>
                  <a:close/>
                  <a:moveTo>
                    <a:pt x="122" y="198"/>
                  </a:moveTo>
                  <a:lnTo>
                    <a:pt x="123" y="198"/>
                  </a:lnTo>
                  <a:lnTo>
                    <a:pt x="123" y="202"/>
                  </a:lnTo>
                  <a:lnTo>
                    <a:pt x="120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14" y="218"/>
                  </a:lnTo>
                  <a:lnTo>
                    <a:pt x="113" y="220"/>
                  </a:lnTo>
                  <a:lnTo>
                    <a:pt x="112" y="220"/>
                  </a:lnTo>
                  <a:lnTo>
                    <a:pt x="112" y="223"/>
                  </a:lnTo>
                  <a:lnTo>
                    <a:pt x="111" y="224"/>
                  </a:lnTo>
                  <a:lnTo>
                    <a:pt x="111" y="226"/>
                  </a:lnTo>
                  <a:lnTo>
                    <a:pt x="109" y="226"/>
                  </a:lnTo>
                  <a:lnTo>
                    <a:pt x="107" y="224"/>
                  </a:lnTo>
                  <a:lnTo>
                    <a:pt x="106" y="222"/>
                  </a:lnTo>
                  <a:lnTo>
                    <a:pt x="106" y="216"/>
                  </a:lnTo>
                  <a:lnTo>
                    <a:pt x="107" y="216"/>
                  </a:lnTo>
                  <a:lnTo>
                    <a:pt x="110" y="214"/>
                  </a:lnTo>
                  <a:lnTo>
                    <a:pt x="113" y="212"/>
                  </a:lnTo>
                  <a:lnTo>
                    <a:pt x="114" y="211"/>
                  </a:lnTo>
                  <a:lnTo>
                    <a:pt x="113" y="211"/>
                  </a:lnTo>
                  <a:lnTo>
                    <a:pt x="112" y="212"/>
                  </a:lnTo>
                  <a:lnTo>
                    <a:pt x="111" y="212"/>
                  </a:lnTo>
                  <a:lnTo>
                    <a:pt x="110" y="211"/>
                  </a:lnTo>
                  <a:lnTo>
                    <a:pt x="111" y="209"/>
                  </a:lnTo>
                  <a:lnTo>
                    <a:pt x="112" y="208"/>
                  </a:lnTo>
                  <a:lnTo>
                    <a:pt x="113" y="205"/>
                  </a:lnTo>
                  <a:lnTo>
                    <a:pt x="116" y="204"/>
                  </a:lnTo>
                  <a:lnTo>
                    <a:pt x="122" y="198"/>
                  </a:lnTo>
                  <a:close/>
                  <a:moveTo>
                    <a:pt x="123" y="195"/>
                  </a:moveTo>
                  <a:lnTo>
                    <a:pt x="124" y="196"/>
                  </a:lnTo>
                  <a:lnTo>
                    <a:pt x="123" y="197"/>
                  </a:lnTo>
                  <a:lnTo>
                    <a:pt x="122" y="197"/>
                  </a:lnTo>
                  <a:lnTo>
                    <a:pt x="120" y="198"/>
                  </a:lnTo>
                  <a:lnTo>
                    <a:pt x="120" y="197"/>
                  </a:lnTo>
                  <a:lnTo>
                    <a:pt x="123" y="195"/>
                  </a:lnTo>
                  <a:close/>
                  <a:moveTo>
                    <a:pt x="125" y="190"/>
                  </a:moveTo>
                  <a:lnTo>
                    <a:pt x="126" y="190"/>
                  </a:lnTo>
                  <a:lnTo>
                    <a:pt x="126" y="192"/>
                  </a:lnTo>
                  <a:lnTo>
                    <a:pt x="125" y="193"/>
                  </a:lnTo>
                  <a:lnTo>
                    <a:pt x="125" y="195"/>
                  </a:lnTo>
                  <a:lnTo>
                    <a:pt x="124" y="193"/>
                  </a:lnTo>
                  <a:lnTo>
                    <a:pt x="124" y="192"/>
                  </a:lnTo>
                  <a:lnTo>
                    <a:pt x="125" y="191"/>
                  </a:lnTo>
                  <a:lnTo>
                    <a:pt x="125" y="190"/>
                  </a:lnTo>
                  <a:close/>
                  <a:moveTo>
                    <a:pt x="129" y="178"/>
                  </a:moveTo>
                  <a:lnTo>
                    <a:pt x="131" y="178"/>
                  </a:lnTo>
                  <a:lnTo>
                    <a:pt x="129" y="180"/>
                  </a:lnTo>
                  <a:lnTo>
                    <a:pt x="128" y="180"/>
                  </a:lnTo>
                  <a:lnTo>
                    <a:pt x="128" y="179"/>
                  </a:lnTo>
                  <a:lnTo>
                    <a:pt x="129" y="178"/>
                  </a:lnTo>
                  <a:close/>
                  <a:moveTo>
                    <a:pt x="99" y="172"/>
                  </a:moveTo>
                  <a:lnTo>
                    <a:pt x="101" y="172"/>
                  </a:lnTo>
                  <a:lnTo>
                    <a:pt x="103" y="173"/>
                  </a:lnTo>
                  <a:lnTo>
                    <a:pt x="103" y="174"/>
                  </a:lnTo>
                  <a:lnTo>
                    <a:pt x="100" y="174"/>
                  </a:lnTo>
                  <a:lnTo>
                    <a:pt x="99" y="173"/>
                  </a:lnTo>
                  <a:lnTo>
                    <a:pt x="99" y="172"/>
                  </a:lnTo>
                  <a:close/>
                  <a:moveTo>
                    <a:pt x="78" y="168"/>
                  </a:moveTo>
                  <a:lnTo>
                    <a:pt x="79" y="168"/>
                  </a:lnTo>
                  <a:lnTo>
                    <a:pt x="79" y="171"/>
                  </a:lnTo>
                  <a:lnTo>
                    <a:pt x="76" y="171"/>
                  </a:lnTo>
                  <a:lnTo>
                    <a:pt x="76" y="172"/>
                  </a:lnTo>
                  <a:lnTo>
                    <a:pt x="75" y="173"/>
                  </a:lnTo>
                  <a:lnTo>
                    <a:pt x="73" y="173"/>
                  </a:lnTo>
                  <a:lnTo>
                    <a:pt x="73" y="177"/>
                  </a:lnTo>
                  <a:lnTo>
                    <a:pt x="72" y="177"/>
                  </a:lnTo>
                  <a:lnTo>
                    <a:pt x="69" y="175"/>
                  </a:lnTo>
                  <a:lnTo>
                    <a:pt x="69" y="174"/>
                  </a:lnTo>
                  <a:lnTo>
                    <a:pt x="68" y="173"/>
                  </a:lnTo>
                  <a:lnTo>
                    <a:pt x="68" y="172"/>
                  </a:lnTo>
                  <a:lnTo>
                    <a:pt x="69" y="171"/>
                  </a:lnTo>
                  <a:lnTo>
                    <a:pt x="73" y="171"/>
                  </a:lnTo>
                  <a:lnTo>
                    <a:pt x="74" y="169"/>
                  </a:lnTo>
                  <a:lnTo>
                    <a:pt x="75" y="169"/>
                  </a:lnTo>
                  <a:lnTo>
                    <a:pt x="78" y="168"/>
                  </a:lnTo>
                  <a:close/>
                  <a:moveTo>
                    <a:pt x="104" y="160"/>
                  </a:moveTo>
                  <a:lnTo>
                    <a:pt x="105" y="160"/>
                  </a:lnTo>
                  <a:lnTo>
                    <a:pt x="107" y="161"/>
                  </a:lnTo>
                  <a:lnTo>
                    <a:pt x="107" y="162"/>
                  </a:lnTo>
                  <a:lnTo>
                    <a:pt x="109" y="162"/>
                  </a:lnTo>
                  <a:lnTo>
                    <a:pt x="110" y="165"/>
                  </a:lnTo>
                  <a:lnTo>
                    <a:pt x="111" y="168"/>
                  </a:lnTo>
                  <a:lnTo>
                    <a:pt x="111" y="169"/>
                  </a:lnTo>
                  <a:lnTo>
                    <a:pt x="116" y="169"/>
                  </a:lnTo>
                  <a:lnTo>
                    <a:pt x="117" y="171"/>
                  </a:lnTo>
                  <a:lnTo>
                    <a:pt x="119" y="171"/>
                  </a:lnTo>
                  <a:lnTo>
                    <a:pt x="119" y="172"/>
                  </a:lnTo>
                  <a:lnTo>
                    <a:pt x="120" y="173"/>
                  </a:lnTo>
                  <a:lnTo>
                    <a:pt x="122" y="173"/>
                  </a:lnTo>
                  <a:lnTo>
                    <a:pt x="123" y="174"/>
                  </a:lnTo>
                  <a:lnTo>
                    <a:pt x="123" y="175"/>
                  </a:lnTo>
                  <a:lnTo>
                    <a:pt x="125" y="175"/>
                  </a:lnTo>
                  <a:lnTo>
                    <a:pt x="124" y="178"/>
                  </a:lnTo>
                  <a:lnTo>
                    <a:pt x="124" y="177"/>
                  </a:lnTo>
                  <a:lnTo>
                    <a:pt x="123" y="177"/>
                  </a:lnTo>
                  <a:lnTo>
                    <a:pt x="123" y="178"/>
                  </a:lnTo>
                  <a:lnTo>
                    <a:pt x="124" y="178"/>
                  </a:lnTo>
                  <a:lnTo>
                    <a:pt x="124" y="180"/>
                  </a:lnTo>
                  <a:lnTo>
                    <a:pt x="122" y="180"/>
                  </a:lnTo>
                  <a:lnTo>
                    <a:pt x="122" y="178"/>
                  </a:lnTo>
                  <a:lnTo>
                    <a:pt x="120" y="178"/>
                  </a:lnTo>
                  <a:lnTo>
                    <a:pt x="120" y="180"/>
                  </a:lnTo>
                  <a:lnTo>
                    <a:pt x="119" y="181"/>
                  </a:lnTo>
                  <a:lnTo>
                    <a:pt x="123" y="181"/>
                  </a:lnTo>
                  <a:lnTo>
                    <a:pt x="123" y="183"/>
                  </a:lnTo>
                  <a:lnTo>
                    <a:pt x="122" y="183"/>
                  </a:lnTo>
                  <a:lnTo>
                    <a:pt x="118" y="186"/>
                  </a:lnTo>
                  <a:lnTo>
                    <a:pt x="116" y="186"/>
                  </a:lnTo>
                  <a:lnTo>
                    <a:pt x="114" y="185"/>
                  </a:lnTo>
                  <a:lnTo>
                    <a:pt x="116" y="185"/>
                  </a:lnTo>
                  <a:lnTo>
                    <a:pt x="116" y="183"/>
                  </a:lnTo>
                  <a:lnTo>
                    <a:pt x="114" y="183"/>
                  </a:lnTo>
                  <a:lnTo>
                    <a:pt x="114" y="184"/>
                  </a:lnTo>
                  <a:lnTo>
                    <a:pt x="113" y="184"/>
                  </a:lnTo>
                  <a:lnTo>
                    <a:pt x="113" y="185"/>
                  </a:lnTo>
                  <a:lnTo>
                    <a:pt x="112" y="185"/>
                  </a:lnTo>
                  <a:lnTo>
                    <a:pt x="109" y="186"/>
                  </a:lnTo>
                  <a:lnTo>
                    <a:pt x="107" y="187"/>
                  </a:lnTo>
                  <a:lnTo>
                    <a:pt x="105" y="187"/>
                  </a:lnTo>
                  <a:lnTo>
                    <a:pt x="104" y="189"/>
                  </a:lnTo>
                  <a:lnTo>
                    <a:pt x="99" y="189"/>
                  </a:lnTo>
                  <a:lnTo>
                    <a:pt x="99" y="190"/>
                  </a:lnTo>
                  <a:lnTo>
                    <a:pt x="97" y="190"/>
                  </a:lnTo>
                  <a:lnTo>
                    <a:pt x="95" y="189"/>
                  </a:lnTo>
                  <a:lnTo>
                    <a:pt x="95" y="187"/>
                  </a:lnTo>
                  <a:lnTo>
                    <a:pt x="94" y="187"/>
                  </a:lnTo>
                  <a:lnTo>
                    <a:pt x="94" y="184"/>
                  </a:lnTo>
                  <a:lnTo>
                    <a:pt x="98" y="184"/>
                  </a:lnTo>
                  <a:lnTo>
                    <a:pt x="98" y="185"/>
                  </a:lnTo>
                  <a:lnTo>
                    <a:pt x="99" y="185"/>
                  </a:lnTo>
                  <a:lnTo>
                    <a:pt x="99" y="186"/>
                  </a:lnTo>
                  <a:lnTo>
                    <a:pt x="100" y="186"/>
                  </a:lnTo>
                  <a:lnTo>
                    <a:pt x="100" y="185"/>
                  </a:lnTo>
                  <a:lnTo>
                    <a:pt x="99" y="185"/>
                  </a:lnTo>
                  <a:lnTo>
                    <a:pt x="100" y="184"/>
                  </a:lnTo>
                  <a:lnTo>
                    <a:pt x="101" y="185"/>
                  </a:lnTo>
                  <a:lnTo>
                    <a:pt x="103" y="184"/>
                  </a:lnTo>
                  <a:lnTo>
                    <a:pt x="104" y="184"/>
                  </a:lnTo>
                  <a:lnTo>
                    <a:pt x="109" y="181"/>
                  </a:lnTo>
                  <a:lnTo>
                    <a:pt x="109" y="180"/>
                  </a:lnTo>
                  <a:lnTo>
                    <a:pt x="107" y="180"/>
                  </a:lnTo>
                  <a:lnTo>
                    <a:pt x="105" y="183"/>
                  </a:lnTo>
                  <a:lnTo>
                    <a:pt x="103" y="183"/>
                  </a:lnTo>
                  <a:lnTo>
                    <a:pt x="101" y="181"/>
                  </a:lnTo>
                  <a:lnTo>
                    <a:pt x="101" y="180"/>
                  </a:lnTo>
                  <a:lnTo>
                    <a:pt x="104" y="178"/>
                  </a:lnTo>
                  <a:lnTo>
                    <a:pt x="104" y="177"/>
                  </a:lnTo>
                  <a:lnTo>
                    <a:pt x="105" y="175"/>
                  </a:lnTo>
                  <a:lnTo>
                    <a:pt x="106" y="175"/>
                  </a:lnTo>
                  <a:lnTo>
                    <a:pt x="109" y="174"/>
                  </a:lnTo>
                  <a:lnTo>
                    <a:pt x="110" y="174"/>
                  </a:lnTo>
                  <a:lnTo>
                    <a:pt x="110" y="172"/>
                  </a:lnTo>
                  <a:lnTo>
                    <a:pt x="109" y="172"/>
                  </a:lnTo>
                  <a:lnTo>
                    <a:pt x="106" y="173"/>
                  </a:lnTo>
                  <a:lnTo>
                    <a:pt x="105" y="173"/>
                  </a:lnTo>
                  <a:lnTo>
                    <a:pt x="105" y="174"/>
                  </a:lnTo>
                  <a:lnTo>
                    <a:pt x="104" y="173"/>
                  </a:lnTo>
                  <a:lnTo>
                    <a:pt x="104" y="172"/>
                  </a:lnTo>
                  <a:lnTo>
                    <a:pt x="101" y="169"/>
                  </a:lnTo>
                  <a:lnTo>
                    <a:pt x="97" y="169"/>
                  </a:lnTo>
                  <a:lnTo>
                    <a:pt x="97" y="168"/>
                  </a:lnTo>
                  <a:lnTo>
                    <a:pt x="95" y="168"/>
                  </a:lnTo>
                  <a:lnTo>
                    <a:pt x="98" y="166"/>
                  </a:lnTo>
                  <a:lnTo>
                    <a:pt x="97" y="166"/>
                  </a:lnTo>
                  <a:lnTo>
                    <a:pt x="97" y="163"/>
                  </a:lnTo>
                  <a:lnTo>
                    <a:pt x="98" y="163"/>
                  </a:lnTo>
                  <a:lnTo>
                    <a:pt x="99" y="162"/>
                  </a:lnTo>
                  <a:lnTo>
                    <a:pt x="99" y="163"/>
                  </a:lnTo>
                  <a:lnTo>
                    <a:pt x="100" y="163"/>
                  </a:lnTo>
                  <a:lnTo>
                    <a:pt x="100" y="161"/>
                  </a:lnTo>
                  <a:lnTo>
                    <a:pt x="101" y="161"/>
                  </a:lnTo>
                  <a:lnTo>
                    <a:pt x="104" y="160"/>
                  </a:lnTo>
                  <a:close/>
                  <a:moveTo>
                    <a:pt x="88" y="158"/>
                  </a:moveTo>
                  <a:lnTo>
                    <a:pt x="91" y="158"/>
                  </a:lnTo>
                  <a:lnTo>
                    <a:pt x="91" y="159"/>
                  </a:lnTo>
                  <a:lnTo>
                    <a:pt x="89" y="159"/>
                  </a:lnTo>
                  <a:lnTo>
                    <a:pt x="89" y="161"/>
                  </a:lnTo>
                  <a:lnTo>
                    <a:pt x="88" y="161"/>
                  </a:lnTo>
                  <a:lnTo>
                    <a:pt x="88" y="162"/>
                  </a:lnTo>
                  <a:lnTo>
                    <a:pt x="87" y="162"/>
                  </a:lnTo>
                  <a:lnTo>
                    <a:pt x="86" y="165"/>
                  </a:lnTo>
                  <a:lnTo>
                    <a:pt x="83" y="166"/>
                  </a:lnTo>
                  <a:lnTo>
                    <a:pt x="81" y="166"/>
                  </a:lnTo>
                  <a:lnTo>
                    <a:pt x="81" y="167"/>
                  </a:lnTo>
                  <a:lnTo>
                    <a:pt x="80" y="166"/>
                  </a:lnTo>
                  <a:lnTo>
                    <a:pt x="80" y="165"/>
                  </a:lnTo>
                  <a:lnTo>
                    <a:pt x="81" y="165"/>
                  </a:lnTo>
                  <a:lnTo>
                    <a:pt x="85" y="161"/>
                  </a:lnTo>
                  <a:lnTo>
                    <a:pt x="85" y="160"/>
                  </a:lnTo>
                  <a:lnTo>
                    <a:pt x="86" y="159"/>
                  </a:lnTo>
                  <a:lnTo>
                    <a:pt x="87" y="159"/>
                  </a:lnTo>
                  <a:lnTo>
                    <a:pt x="88" y="158"/>
                  </a:lnTo>
                  <a:close/>
                  <a:moveTo>
                    <a:pt x="129" y="156"/>
                  </a:moveTo>
                  <a:lnTo>
                    <a:pt x="125" y="158"/>
                  </a:lnTo>
                  <a:lnTo>
                    <a:pt x="128" y="158"/>
                  </a:lnTo>
                  <a:lnTo>
                    <a:pt x="129" y="156"/>
                  </a:lnTo>
                  <a:close/>
                  <a:moveTo>
                    <a:pt x="94" y="129"/>
                  </a:moveTo>
                  <a:lnTo>
                    <a:pt x="97" y="129"/>
                  </a:lnTo>
                  <a:lnTo>
                    <a:pt x="99" y="131"/>
                  </a:lnTo>
                  <a:lnTo>
                    <a:pt x="99" y="135"/>
                  </a:lnTo>
                  <a:lnTo>
                    <a:pt x="98" y="137"/>
                  </a:lnTo>
                  <a:lnTo>
                    <a:pt x="97" y="137"/>
                  </a:lnTo>
                  <a:lnTo>
                    <a:pt x="95" y="138"/>
                  </a:lnTo>
                  <a:lnTo>
                    <a:pt x="94" y="137"/>
                  </a:lnTo>
                  <a:lnTo>
                    <a:pt x="94" y="136"/>
                  </a:lnTo>
                  <a:lnTo>
                    <a:pt x="91" y="132"/>
                  </a:lnTo>
                  <a:lnTo>
                    <a:pt x="94" y="129"/>
                  </a:lnTo>
                  <a:close/>
                  <a:moveTo>
                    <a:pt x="49" y="129"/>
                  </a:moveTo>
                  <a:lnTo>
                    <a:pt x="50" y="129"/>
                  </a:lnTo>
                  <a:lnTo>
                    <a:pt x="50" y="130"/>
                  </a:lnTo>
                  <a:lnTo>
                    <a:pt x="49" y="131"/>
                  </a:lnTo>
                  <a:lnTo>
                    <a:pt x="50" y="132"/>
                  </a:lnTo>
                  <a:lnTo>
                    <a:pt x="51" y="132"/>
                  </a:lnTo>
                  <a:lnTo>
                    <a:pt x="51" y="135"/>
                  </a:lnTo>
                  <a:lnTo>
                    <a:pt x="50" y="135"/>
                  </a:lnTo>
                  <a:lnTo>
                    <a:pt x="50" y="136"/>
                  </a:lnTo>
                  <a:lnTo>
                    <a:pt x="49" y="136"/>
                  </a:lnTo>
                  <a:lnTo>
                    <a:pt x="49" y="137"/>
                  </a:lnTo>
                  <a:lnTo>
                    <a:pt x="48" y="137"/>
                  </a:lnTo>
                  <a:lnTo>
                    <a:pt x="48" y="138"/>
                  </a:lnTo>
                  <a:lnTo>
                    <a:pt x="45" y="137"/>
                  </a:lnTo>
                  <a:lnTo>
                    <a:pt x="44" y="137"/>
                  </a:lnTo>
                  <a:lnTo>
                    <a:pt x="44" y="136"/>
                  </a:lnTo>
                  <a:lnTo>
                    <a:pt x="47" y="134"/>
                  </a:lnTo>
                  <a:lnTo>
                    <a:pt x="45" y="134"/>
                  </a:lnTo>
                  <a:lnTo>
                    <a:pt x="45" y="132"/>
                  </a:lnTo>
                  <a:lnTo>
                    <a:pt x="47" y="131"/>
                  </a:lnTo>
                  <a:lnTo>
                    <a:pt x="48" y="131"/>
                  </a:lnTo>
                  <a:lnTo>
                    <a:pt x="49" y="129"/>
                  </a:lnTo>
                  <a:close/>
                  <a:moveTo>
                    <a:pt x="86" y="128"/>
                  </a:moveTo>
                  <a:lnTo>
                    <a:pt x="87" y="128"/>
                  </a:lnTo>
                  <a:lnTo>
                    <a:pt x="88" y="129"/>
                  </a:lnTo>
                  <a:lnTo>
                    <a:pt x="87" y="130"/>
                  </a:lnTo>
                  <a:lnTo>
                    <a:pt x="86" y="130"/>
                  </a:lnTo>
                  <a:lnTo>
                    <a:pt x="85" y="129"/>
                  </a:lnTo>
                  <a:lnTo>
                    <a:pt x="86" y="128"/>
                  </a:lnTo>
                  <a:close/>
                  <a:moveTo>
                    <a:pt x="131" y="124"/>
                  </a:moveTo>
                  <a:lnTo>
                    <a:pt x="130" y="125"/>
                  </a:lnTo>
                  <a:lnTo>
                    <a:pt x="135" y="125"/>
                  </a:lnTo>
                  <a:lnTo>
                    <a:pt x="135" y="124"/>
                  </a:lnTo>
                  <a:lnTo>
                    <a:pt x="131" y="124"/>
                  </a:lnTo>
                  <a:close/>
                  <a:moveTo>
                    <a:pt x="110" y="109"/>
                  </a:moveTo>
                  <a:lnTo>
                    <a:pt x="112" y="109"/>
                  </a:lnTo>
                  <a:lnTo>
                    <a:pt x="113" y="110"/>
                  </a:lnTo>
                  <a:lnTo>
                    <a:pt x="113" y="111"/>
                  </a:lnTo>
                  <a:lnTo>
                    <a:pt x="111" y="111"/>
                  </a:lnTo>
                  <a:lnTo>
                    <a:pt x="110" y="110"/>
                  </a:lnTo>
                  <a:lnTo>
                    <a:pt x="110" y="109"/>
                  </a:lnTo>
                  <a:close/>
                  <a:moveTo>
                    <a:pt x="103" y="101"/>
                  </a:moveTo>
                  <a:lnTo>
                    <a:pt x="101" y="103"/>
                  </a:lnTo>
                  <a:lnTo>
                    <a:pt x="103" y="103"/>
                  </a:lnTo>
                  <a:lnTo>
                    <a:pt x="103" y="101"/>
                  </a:lnTo>
                  <a:close/>
                  <a:moveTo>
                    <a:pt x="52" y="101"/>
                  </a:moveTo>
                  <a:lnTo>
                    <a:pt x="56" y="104"/>
                  </a:lnTo>
                  <a:lnTo>
                    <a:pt x="56" y="105"/>
                  </a:lnTo>
                  <a:lnTo>
                    <a:pt x="55" y="104"/>
                  </a:lnTo>
                  <a:lnTo>
                    <a:pt x="55" y="105"/>
                  </a:lnTo>
                  <a:lnTo>
                    <a:pt x="56" y="105"/>
                  </a:lnTo>
                  <a:lnTo>
                    <a:pt x="57" y="106"/>
                  </a:lnTo>
                  <a:lnTo>
                    <a:pt x="58" y="106"/>
                  </a:lnTo>
                  <a:lnTo>
                    <a:pt x="58" y="107"/>
                  </a:lnTo>
                  <a:lnTo>
                    <a:pt x="56" y="107"/>
                  </a:lnTo>
                  <a:lnTo>
                    <a:pt x="52" y="104"/>
                  </a:lnTo>
                  <a:lnTo>
                    <a:pt x="52" y="103"/>
                  </a:lnTo>
                  <a:lnTo>
                    <a:pt x="51" y="104"/>
                  </a:lnTo>
                  <a:lnTo>
                    <a:pt x="51" y="105"/>
                  </a:lnTo>
                  <a:lnTo>
                    <a:pt x="52" y="106"/>
                  </a:lnTo>
                  <a:lnTo>
                    <a:pt x="54" y="106"/>
                  </a:lnTo>
                  <a:lnTo>
                    <a:pt x="55" y="107"/>
                  </a:lnTo>
                  <a:lnTo>
                    <a:pt x="56" y="107"/>
                  </a:lnTo>
                  <a:lnTo>
                    <a:pt x="58" y="110"/>
                  </a:lnTo>
                  <a:lnTo>
                    <a:pt x="60" y="110"/>
                  </a:lnTo>
                  <a:lnTo>
                    <a:pt x="60" y="111"/>
                  </a:lnTo>
                  <a:lnTo>
                    <a:pt x="58" y="111"/>
                  </a:lnTo>
                  <a:lnTo>
                    <a:pt x="57" y="112"/>
                  </a:lnTo>
                  <a:lnTo>
                    <a:pt x="57" y="115"/>
                  </a:lnTo>
                  <a:lnTo>
                    <a:pt x="56" y="116"/>
                  </a:lnTo>
                  <a:lnTo>
                    <a:pt x="52" y="115"/>
                  </a:lnTo>
                  <a:lnTo>
                    <a:pt x="55" y="116"/>
                  </a:lnTo>
                  <a:lnTo>
                    <a:pt x="56" y="117"/>
                  </a:lnTo>
                  <a:lnTo>
                    <a:pt x="56" y="118"/>
                  </a:lnTo>
                  <a:lnTo>
                    <a:pt x="57" y="119"/>
                  </a:lnTo>
                  <a:lnTo>
                    <a:pt x="56" y="120"/>
                  </a:lnTo>
                  <a:lnTo>
                    <a:pt x="56" y="123"/>
                  </a:lnTo>
                  <a:lnTo>
                    <a:pt x="57" y="123"/>
                  </a:lnTo>
                  <a:lnTo>
                    <a:pt x="57" y="124"/>
                  </a:lnTo>
                  <a:lnTo>
                    <a:pt x="58" y="124"/>
                  </a:lnTo>
                  <a:lnTo>
                    <a:pt x="57" y="125"/>
                  </a:lnTo>
                  <a:lnTo>
                    <a:pt x="52" y="125"/>
                  </a:lnTo>
                  <a:lnTo>
                    <a:pt x="51" y="124"/>
                  </a:lnTo>
                  <a:lnTo>
                    <a:pt x="51" y="123"/>
                  </a:lnTo>
                  <a:lnTo>
                    <a:pt x="50" y="119"/>
                  </a:lnTo>
                  <a:lnTo>
                    <a:pt x="50" y="117"/>
                  </a:lnTo>
                  <a:lnTo>
                    <a:pt x="49" y="116"/>
                  </a:lnTo>
                  <a:lnTo>
                    <a:pt x="49" y="113"/>
                  </a:lnTo>
                  <a:lnTo>
                    <a:pt x="50" y="112"/>
                  </a:lnTo>
                  <a:lnTo>
                    <a:pt x="50" y="110"/>
                  </a:lnTo>
                  <a:lnTo>
                    <a:pt x="51" y="110"/>
                  </a:lnTo>
                  <a:lnTo>
                    <a:pt x="51" y="109"/>
                  </a:lnTo>
                  <a:lnTo>
                    <a:pt x="50" y="106"/>
                  </a:lnTo>
                  <a:lnTo>
                    <a:pt x="50" y="103"/>
                  </a:lnTo>
                  <a:lnTo>
                    <a:pt x="52" y="101"/>
                  </a:lnTo>
                  <a:close/>
                  <a:moveTo>
                    <a:pt x="51" y="95"/>
                  </a:moveTo>
                  <a:lnTo>
                    <a:pt x="56" y="95"/>
                  </a:lnTo>
                  <a:lnTo>
                    <a:pt x="56" y="97"/>
                  </a:lnTo>
                  <a:lnTo>
                    <a:pt x="58" y="97"/>
                  </a:lnTo>
                  <a:lnTo>
                    <a:pt x="60" y="98"/>
                  </a:lnTo>
                  <a:lnTo>
                    <a:pt x="56" y="98"/>
                  </a:lnTo>
                  <a:lnTo>
                    <a:pt x="57" y="99"/>
                  </a:lnTo>
                  <a:lnTo>
                    <a:pt x="58" y="99"/>
                  </a:lnTo>
                  <a:lnTo>
                    <a:pt x="58" y="100"/>
                  </a:lnTo>
                  <a:lnTo>
                    <a:pt x="55" y="101"/>
                  </a:lnTo>
                  <a:lnTo>
                    <a:pt x="54" y="101"/>
                  </a:lnTo>
                  <a:lnTo>
                    <a:pt x="51" y="99"/>
                  </a:lnTo>
                  <a:lnTo>
                    <a:pt x="50" y="99"/>
                  </a:lnTo>
                  <a:lnTo>
                    <a:pt x="50" y="97"/>
                  </a:lnTo>
                  <a:lnTo>
                    <a:pt x="51" y="95"/>
                  </a:lnTo>
                  <a:close/>
                  <a:moveTo>
                    <a:pt x="109" y="94"/>
                  </a:moveTo>
                  <a:lnTo>
                    <a:pt x="111" y="94"/>
                  </a:lnTo>
                  <a:lnTo>
                    <a:pt x="111" y="95"/>
                  </a:lnTo>
                  <a:lnTo>
                    <a:pt x="109" y="100"/>
                  </a:lnTo>
                  <a:lnTo>
                    <a:pt x="109" y="103"/>
                  </a:lnTo>
                  <a:lnTo>
                    <a:pt x="110" y="104"/>
                  </a:lnTo>
                  <a:lnTo>
                    <a:pt x="110" y="107"/>
                  </a:lnTo>
                  <a:lnTo>
                    <a:pt x="107" y="107"/>
                  </a:lnTo>
                  <a:lnTo>
                    <a:pt x="107" y="106"/>
                  </a:lnTo>
                  <a:lnTo>
                    <a:pt x="106" y="106"/>
                  </a:lnTo>
                  <a:lnTo>
                    <a:pt x="106" y="105"/>
                  </a:lnTo>
                  <a:lnTo>
                    <a:pt x="107" y="99"/>
                  </a:lnTo>
                  <a:lnTo>
                    <a:pt x="107" y="98"/>
                  </a:lnTo>
                  <a:lnTo>
                    <a:pt x="109" y="98"/>
                  </a:lnTo>
                  <a:lnTo>
                    <a:pt x="109" y="94"/>
                  </a:lnTo>
                  <a:close/>
                  <a:moveTo>
                    <a:pt x="111" y="88"/>
                  </a:moveTo>
                  <a:lnTo>
                    <a:pt x="112" y="88"/>
                  </a:lnTo>
                  <a:lnTo>
                    <a:pt x="111" y="92"/>
                  </a:lnTo>
                  <a:lnTo>
                    <a:pt x="111" y="93"/>
                  </a:lnTo>
                  <a:lnTo>
                    <a:pt x="110" y="92"/>
                  </a:lnTo>
                  <a:lnTo>
                    <a:pt x="111" y="91"/>
                  </a:lnTo>
                  <a:lnTo>
                    <a:pt x="111" y="88"/>
                  </a:lnTo>
                  <a:close/>
                  <a:moveTo>
                    <a:pt x="56" y="88"/>
                  </a:moveTo>
                  <a:lnTo>
                    <a:pt x="55" y="91"/>
                  </a:lnTo>
                  <a:lnTo>
                    <a:pt x="57" y="91"/>
                  </a:lnTo>
                  <a:lnTo>
                    <a:pt x="57" y="88"/>
                  </a:lnTo>
                  <a:lnTo>
                    <a:pt x="56" y="88"/>
                  </a:lnTo>
                  <a:close/>
                  <a:moveTo>
                    <a:pt x="54" y="80"/>
                  </a:moveTo>
                  <a:lnTo>
                    <a:pt x="54" y="81"/>
                  </a:lnTo>
                  <a:lnTo>
                    <a:pt x="56" y="82"/>
                  </a:lnTo>
                  <a:lnTo>
                    <a:pt x="56" y="81"/>
                  </a:lnTo>
                  <a:lnTo>
                    <a:pt x="57" y="81"/>
                  </a:lnTo>
                  <a:lnTo>
                    <a:pt x="58" y="80"/>
                  </a:lnTo>
                  <a:lnTo>
                    <a:pt x="61" y="80"/>
                  </a:lnTo>
                  <a:lnTo>
                    <a:pt x="61" y="81"/>
                  </a:lnTo>
                  <a:lnTo>
                    <a:pt x="60" y="82"/>
                  </a:lnTo>
                  <a:lnTo>
                    <a:pt x="64" y="82"/>
                  </a:lnTo>
                  <a:lnTo>
                    <a:pt x="64" y="85"/>
                  </a:lnTo>
                  <a:lnTo>
                    <a:pt x="63" y="86"/>
                  </a:lnTo>
                  <a:lnTo>
                    <a:pt x="62" y="85"/>
                  </a:lnTo>
                  <a:lnTo>
                    <a:pt x="61" y="85"/>
                  </a:lnTo>
                  <a:lnTo>
                    <a:pt x="61" y="83"/>
                  </a:lnTo>
                  <a:lnTo>
                    <a:pt x="60" y="83"/>
                  </a:lnTo>
                  <a:lnTo>
                    <a:pt x="60" y="86"/>
                  </a:lnTo>
                  <a:lnTo>
                    <a:pt x="61" y="86"/>
                  </a:lnTo>
                  <a:lnTo>
                    <a:pt x="61" y="87"/>
                  </a:lnTo>
                  <a:lnTo>
                    <a:pt x="63" y="87"/>
                  </a:lnTo>
                  <a:lnTo>
                    <a:pt x="61" y="89"/>
                  </a:lnTo>
                  <a:lnTo>
                    <a:pt x="58" y="89"/>
                  </a:lnTo>
                  <a:lnTo>
                    <a:pt x="58" y="91"/>
                  </a:lnTo>
                  <a:lnTo>
                    <a:pt x="62" y="91"/>
                  </a:lnTo>
                  <a:lnTo>
                    <a:pt x="62" y="92"/>
                  </a:lnTo>
                  <a:lnTo>
                    <a:pt x="61" y="93"/>
                  </a:lnTo>
                  <a:lnTo>
                    <a:pt x="58" y="93"/>
                  </a:lnTo>
                  <a:lnTo>
                    <a:pt x="57" y="94"/>
                  </a:lnTo>
                  <a:lnTo>
                    <a:pt x="57" y="93"/>
                  </a:lnTo>
                  <a:lnTo>
                    <a:pt x="55" y="94"/>
                  </a:lnTo>
                  <a:lnTo>
                    <a:pt x="55" y="93"/>
                  </a:lnTo>
                  <a:lnTo>
                    <a:pt x="54" y="93"/>
                  </a:lnTo>
                  <a:lnTo>
                    <a:pt x="54" y="91"/>
                  </a:lnTo>
                  <a:lnTo>
                    <a:pt x="52" y="91"/>
                  </a:lnTo>
                  <a:lnTo>
                    <a:pt x="50" y="88"/>
                  </a:lnTo>
                  <a:lnTo>
                    <a:pt x="49" y="88"/>
                  </a:lnTo>
                  <a:lnTo>
                    <a:pt x="49" y="89"/>
                  </a:lnTo>
                  <a:lnTo>
                    <a:pt x="48" y="89"/>
                  </a:lnTo>
                  <a:lnTo>
                    <a:pt x="48" y="88"/>
                  </a:lnTo>
                  <a:lnTo>
                    <a:pt x="47" y="88"/>
                  </a:lnTo>
                  <a:lnTo>
                    <a:pt x="44" y="87"/>
                  </a:lnTo>
                  <a:lnTo>
                    <a:pt x="47" y="85"/>
                  </a:lnTo>
                  <a:lnTo>
                    <a:pt x="47" y="83"/>
                  </a:lnTo>
                  <a:lnTo>
                    <a:pt x="48" y="81"/>
                  </a:lnTo>
                  <a:lnTo>
                    <a:pt x="49" y="82"/>
                  </a:lnTo>
                  <a:lnTo>
                    <a:pt x="51" y="81"/>
                  </a:lnTo>
                  <a:lnTo>
                    <a:pt x="51" y="82"/>
                  </a:lnTo>
                  <a:lnTo>
                    <a:pt x="50" y="82"/>
                  </a:lnTo>
                  <a:lnTo>
                    <a:pt x="51" y="83"/>
                  </a:lnTo>
                  <a:lnTo>
                    <a:pt x="52" y="82"/>
                  </a:lnTo>
                  <a:lnTo>
                    <a:pt x="54" y="80"/>
                  </a:lnTo>
                  <a:close/>
                  <a:moveTo>
                    <a:pt x="95" y="79"/>
                  </a:moveTo>
                  <a:lnTo>
                    <a:pt x="97" y="79"/>
                  </a:lnTo>
                  <a:lnTo>
                    <a:pt x="100" y="82"/>
                  </a:lnTo>
                  <a:lnTo>
                    <a:pt x="100" y="83"/>
                  </a:lnTo>
                  <a:lnTo>
                    <a:pt x="103" y="86"/>
                  </a:lnTo>
                  <a:lnTo>
                    <a:pt x="103" y="87"/>
                  </a:lnTo>
                  <a:lnTo>
                    <a:pt x="104" y="87"/>
                  </a:lnTo>
                  <a:lnTo>
                    <a:pt x="104" y="101"/>
                  </a:lnTo>
                  <a:lnTo>
                    <a:pt x="105" y="101"/>
                  </a:lnTo>
                  <a:lnTo>
                    <a:pt x="105" y="103"/>
                  </a:lnTo>
                  <a:lnTo>
                    <a:pt x="104" y="104"/>
                  </a:lnTo>
                  <a:lnTo>
                    <a:pt x="104" y="105"/>
                  </a:lnTo>
                  <a:lnTo>
                    <a:pt x="105" y="106"/>
                  </a:lnTo>
                  <a:lnTo>
                    <a:pt x="105" y="107"/>
                  </a:lnTo>
                  <a:lnTo>
                    <a:pt x="106" y="107"/>
                  </a:lnTo>
                  <a:lnTo>
                    <a:pt x="105" y="109"/>
                  </a:lnTo>
                  <a:lnTo>
                    <a:pt x="104" y="109"/>
                  </a:lnTo>
                  <a:lnTo>
                    <a:pt x="104" y="110"/>
                  </a:lnTo>
                  <a:lnTo>
                    <a:pt x="107" y="109"/>
                  </a:lnTo>
                  <a:lnTo>
                    <a:pt x="107" y="110"/>
                  </a:lnTo>
                  <a:lnTo>
                    <a:pt x="109" y="110"/>
                  </a:lnTo>
                  <a:lnTo>
                    <a:pt x="107" y="111"/>
                  </a:lnTo>
                  <a:lnTo>
                    <a:pt x="106" y="111"/>
                  </a:lnTo>
                  <a:lnTo>
                    <a:pt x="106" y="112"/>
                  </a:lnTo>
                  <a:lnTo>
                    <a:pt x="107" y="112"/>
                  </a:lnTo>
                  <a:lnTo>
                    <a:pt x="109" y="111"/>
                  </a:lnTo>
                  <a:lnTo>
                    <a:pt x="110" y="111"/>
                  </a:lnTo>
                  <a:lnTo>
                    <a:pt x="111" y="112"/>
                  </a:lnTo>
                  <a:lnTo>
                    <a:pt x="113" y="112"/>
                  </a:lnTo>
                  <a:lnTo>
                    <a:pt x="113" y="115"/>
                  </a:lnTo>
                  <a:lnTo>
                    <a:pt x="114" y="115"/>
                  </a:lnTo>
                  <a:lnTo>
                    <a:pt x="116" y="113"/>
                  </a:lnTo>
                  <a:lnTo>
                    <a:pt x="117" y="113"/>
                  </a:lnTo>
                  <a:lnTo>
                    <a:pt x="118" y="112"/>
                  </a:lnTo>
                  <a:lnTo>
                    <a:pt x="120" y="112"/>
                  </a:lnTo>
                  <a:lnTo>
                    <a:pt x="122" y="113"/>
                  </a:lnTo>
                  <a:lnTo>
                    <a:pt x="125" y="113"/>
                  </a:lnTo>
                  <a:lnTo>
                    <a:pt x="124" y="115"/>
                  </a:lnTo>
                  <a:lnTo>
                    <a:pt x="124" y="117"/>
                  </a:lnTo>
                  <a:lnTo>
                    <a:pt x="123" y="118"/>
                  </a:lnTo>
                  <a:lnTo>
                    <a:pt x="122" y="120"/>
                  </a:lnTo>
                  <a:lnTo>
                    <a:pt x="119" y="120"/>
                  </a:lnTo>
                  <a:lnTo>
                    <a:pt x="118" y="123"/>
                  </a:lnTo>
                  <a:lnTo>
                    <a:pt x="118" y="124"/>
                  </a:lnTo>
                  <a:lnTo>
                    <a:pt x="117" y="124"/>
                  </a:lnTo>
                  <a:lnTo>
                    <a:pt x="117" y="125"/>
                  </a:lnTo>
                  <a:lnTo>
                    <a:pt x="116" y="125"/>
                  </a:lnTo>
                  <a:lnTo>
                    <a:pt x="116" y="126"/>
                  </a:lnTo>
                  <a:lnTo>
                    <a:pt x="112" y="130"/>
                  </a:lnTo>
                  <a:lnTo>
                    <a:pt x="112" y="131"/>
                  </a:lnTo>
                  <a:lnTo>
                    <a:pt x="109" y="131"/>
                  </a:lnTo>
                  <a:lnTo>
                    <a:pt x="109" y="129"/>
                  </a:lnTo>
                  <a:lnTo>
                    <a:pt x="110" y="126"/>
                  </a:lnTo>
                  <a:lnTo>
                    <a:pt x="110" y="124"/>
                  </a:lnTo>
                  <a:lnTo>
                    <a:pt x="111" y="124"/>
                  </a:lnTo>
                  <a:lnTo>
                    <a:pt x="111" y="123"/>
                  </a:lnTo>
                  <a:lnTo>
                    <a:pt x="112" y="122"/>
                  </a:lnTo>
                  <a:lnTo>
                    <a:pt x="117" y="119"/>
                  </a:lnTo>
                  <a:lnTo>
                    <a:pt x="110" y="119"/>
                  </a:lnTo>
                  <a:lnTo>
                    <a:pt x="110" y="118"/>
                  </a:lnTo>
                  <a:lnTo>
                    <a:pt x="109" y="117"/>
                  </a:lnTo>
                  <a:lnTo>
                    <a:pt x="109" y="119"/>
                  </a:lnTo>
                  <a:lnTo>
                    <a:pt x="107" y="120"/>
                  </a:lnTo>
                  <a:lnTo>
                    <a:pt x="109" y="120"/>
                  </a:lnTo>
                  <a:lnTo>
                    <a:pt x="107" y="122"/>
                  </a:lnTo>
                  <a:lnTo>
                    <a:pt x="107" y="123"/>
                  </a:lnTo>
                  <a:lnTo>
                    <a:pt x="105" y="123"/>
                  </a:lnTo>
                  <a:lnTo>
                    <a:pt x="105" y="118"/>
                  </a:lnTo>
                  <a:lnTo>
                    <a:pt x="103" y="118"/>
                  </a:lnTo>
                  <a:lnTo>
                    <a:pt x="103" y="119"/>
                  </a:lnTo>
                  <a:lnTo>
                    <a:pt x="97" y="120"/>
                  </a:lnTo>
                  <a:lnTo>
                    <a:pt x="97" y="119"/>
                  </a:lnTo>
                  <a:lnTo>
                    <a:pt x="98" y="118"/>
                  </a:lnTo>
                  <a:lnTo>
                    <a:pt x="95" y="118"/>
                  </a:lnTo>
                  <a:lnTo>
                    <a:pt x="95" y="119"/>
                  </a:lnTo>
                  <a:lnTo>
                    <a:pt x="94" y="117"/>
                  </a:lnTo>
                  <a:lnTo>
                    <a:pt x="94" y="116"/>
                  </a:lnTo>
                  <a:lnTo>
                    <a:pt x="95" y="115"/>
                  </a:lnTo>
                  <a:lnTo>
                    <a:pt x="93" y="115"/>
                  </a:lnTo>
                  <a:lnTo>
                    <a:pt x="91" y="112"/>
                  </a:lnTo>
                  <a:lnTo>
                    <a:pt x="91" y="111"/>
                  </a:lnTo>
                  <a:lnTo>
                    <a:pt x="89" y="110"/>
                  </a:lnTo>
                  <a:lnTo>
                    <a:pt x="89" y="109"/>
                  </a:lnTo>
                  <a:lnTo>
                    <a:pt x="92" y="107"/>
                  </a:lnTo>
                  <a:lnTo>
                    <a:pt x="93" y="107"/>
                  </a:lnTo>
                  <a:lnTo>
                    <a:pt x="95" y="110"/>
                  </a:lnTo>
                  <a:lnTo>
                    <a:pt x="97" y="110"/>
                  </a:lnTo>
                  <a:lnTo>
                    <a:pt x="97" y="109"/>
                  </a:lnTo>
                  <a:lnTo>
                    <a:pt x="93" y="107"/>
                  </a:lnTo>
                  <a:lnTo>
                    <a:pt x="93" y="106"/>
                  </a:lnTo>
                  <a:lnTo>
                    <a:pt x="91" y="106"/>
                  </a:lnTo>
                  <a:lnTo>
                    <a:pt x="91" y="104"/>
                  </a:lnTo>
                  <a:lnTo>
                    <a:pt x="89" y="104"/>
                  </a:lnTo>
                  <a:lnTo>
                    <a:pt x="89" y="103"/>
                  </a:lnTo>
                  <a:lnTo>
                    <a:pt x="88" y="104"/>
                  </a:lnTo>
                  <a:lnTo>
                    <a:pt x="88" y="101"/>
                  </a:lnTo>
                  <a:lnTo>
                    <a:pt x="87" y="101"/>
                  </a:lnTo>
                  <a:lnTo>
                    <a:pt x="87" y="103"/>
                  </a:lnTo>
                  <a:lnTo>
                    <a:pt x="86" y="103"/>
                  </a:lnTo>
                  <a:lnTo>
                    <a:pt x="86" y="107"/>
                  </a:lnTo>
                  <a:lnTo>
                    <a:pt x="81" y="106"/>
                  </a:lnTo>
                  <a:lnTo>
                    <a:pt x="80" y="105"/>
                  </a:lnTo>
                  <a:lnTo>
                    <a:pt x="80" y="104"/>
                  </a:lnTo>
                  <a:lnTo>
                    <a:pt x="79" y="103"/>
                  </a:lnTo>
                  <a:lnTo>
                    <a:pt x="79" y="101"/>
                  </a:lnTo>
                  <a:lnTo>
                    <a:pt x="78" y="99"/>
                  </a:lnTo>
                  <a:lnTo>
                    <a:pt x="76" y="98"/>
                  </a:lnTo>
                  <a:lnTo>
                    <a:pt x="79" y="98"/>
                  </a:lnTo>
                  <a:lnTo>
                    <a:pt x="79" y="93"/>
                  </a:lnTo>
                  <a:lnTo>
                    <a:pt x="80" y="93"/>
                  </a:lnTo>
                  <a:lnTo>
                    <a:pt x="82" y="97"/>
                  </a:lnTo>
                  <a:lnTo>
                    <a:pt x="82" y="98"/>
                  </a:lnTo>
                  <a:lnTo>
                    <a:pt x="83" y="99"/>
                  </a:lnTo>
                  <a:lnTo>
                    <a:pt x="85" y="99"/>
                  </a:lnTo>
                  <a:lnTo>
                    <a:pt x="83" y="98"/>
                  </a:lnTo>
                  <a:lnTo>
                    <a:pt x="85" y="97"/>
                  </a:lnTo>
                  <a:lnTo>
                    <a:pt x="83" y="95"/>
                  </a:lnTo>
                  <a:lnTo>
                    <a:pt x="83" y="93"/>
                  </a:lnTo>
                  <a:lnTo>
                    <a:pt x="85" y="93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3" y="91"/>
                  </a:lnTo>
                  <a:lnTo>
                    <a:pt x="82" y="91"/>
                  </a:lnTo>
                  <a:lnTo>
                    <a:pt x="82" y="89"/>
                  </a:lnTo>
                  <a:lnTo>
                    <a:pt x="83" y="88"/>
                  </a:lnTo>
                  <a:lnTo>
                    <a:pt x="83" y="87"/>
                  </a:lnTo>
                  <a:lnTo>
                    <a:pt x="82" y="87"/>
                  </a:lnTo>
                  <a:lnTo>
                    <a:pt x="82" y="86"/>
                  </a:lnTo>
                  <a:lnTo>
                    <a:pt x="83" y="86"/>
                  </a:lnTo>
                  <a:lnTo>
                    <a:pt x="86" y="88"/>
                  </a:lnTo>
                  <a:lnTo>
                    <a:pt x="86" y="91"/>
                  </a:lnTo>
                  <a:lnTo>
                    <a:pt x="87" y="91"/>
                  </a:lnTo>
                  <a:lnTo>
                    <a:pt x="88" y="92"/>
                  </a:lnTo>
                  <a:lnTo>
                    <a:pt x="89" y="92"/>
                  </a:lnTo>
                  <a:lnTo>
                    <a:pt x="89" y="93"/>
                  </a:lnTo>
                  <a:lnTo>
                    <a:pt x="92" y="93"/>
                  </a:lnTo>
                  <a:lnTo>
                    <a:pt x="91" y="95"/>
                  </a:lnTo>
                  <a:lnTo>
                    <a:pt x="92" y="95"/>
                  </a:lnTo>
                  <a:lnTo>
                    <a:pt x="92" y="94"/>
                  </a:lnTo>
                  <a:lnTo>
                    <a:pt x="93" y="93"/>
                  </a:lnTo>
                  <a:lnTo>
                    <a:pt x="97" y="98"/>
                  </a:lnTo>
                  <a:lnTo>
                    <a:pt x="97" y="94"/>
                  </a:lnTo>
                  <a:lnTo>
                    <a:pt x="93" y="91"/>
                  </a:lnTo>
                  <a:lnTo>
                    <a:pt x="93" y="89"/>
                  </a:lnTo>
                  <a:lnTo>
                    <a:pt x="94" y="88"/>
                  </a:lnTo>
                  <a:lnTo>
                    <a:pt x="94" y="87"/>
                  </a:lnTo>
                  <a:lnTo>
                    <a:pt x="93" y="87"/>
                  </a:lnTo>
                  <a:lnTo>
                    <a:pt x="93" y="85"/>
                  </a:lnTo>
                  <a:lnTo>
                    <a:pt x="92" y="83"/>
                  </a:lnTo>
                  <a:lnTo>
                    <a:pt x="92" y="82"/>
                  </a:lnTo>
                  <a:lnTo>
                    <a:pt x="93" y="82"/>
                  </a:lnTo>
                  <a:lnTo>
                    <a:pt x="95" y="80"/>
                  </a:lnTo>
                  <a:lnTo>
                    <a:pt x="95" y="79"/>
                  </a:lnTo>
                  <a:close/>
                  <a:moveTo>
                    <a:pt x="61" y="75"/>
                  </a:moveTo>
                  <a:lnTo>
                    <a:pt x="61" y="77"/>
                  </a:lnTo>
                  <a:lnTo>
                    <a:pt x="58" y="77"/>
                  </a:lnTo>
                  <a:lnTo>
                    <a:pt x="61" y="75"/>
                  </a:lnTo>
                  <a:close/>
                  <a:moveTo>
                    <a:pt x="0" y="69"/>
                  </a:moveTo>
                  <a:lnTo>
                    <a:pt x="2" y="69"/>
                  </a:lnTo>
                  <a:lnTo>
                    <a:pt x="1" y="70"/>
                  </a:lnTo>
                  <a:lnTo>
                    <a:pt x="0" y="70"/>
                  </a:lnTo>
                  <a:lnTo>
                    <a:pt x="0" y="69"/>
                  </a:lnTo>
                  <a:close/>
                  <a:moveTo>
                    <a:pt x="67" y="61"/>
                  </a:moveTo>
                  <a:lnTo>
                    <a:pt x="68" y="62"/>
                  </a:lnTo>
                  <a:lnTo>
                    <a:pt x="68" y="63"/>
                  </a:lnTo>
                  <a:lnTo>
                    <a:pt x="66" y="63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3"/>
                  </a:lnTo>
                  <a:lnTo>
                    <a:pt x="67" y="61"/>
                  </a:lnTo>
                  <a:close/>
                  <a:moveTo>
                    <a:pt x="136" y="60"/>
                  </a:moveTo>
                  <a:lnTo>
                    <a:pt x="136" y="61"/>
                  </a:lnTo>
                  <a:lnTo>
                    <a:pt x="135" y="61"/>
                  </a:lnTo>
                  <a:lnTo>
                    <a:pt x="136" y="60"/>
                  </a:lnTo>
                  <a:close/>
                  <a:moveTo>
                    <a:pt x="81" y="50"/>
                  </a:moveTo>
                  <a:lnTo>
                    <a:pt x="81" y="51"/>
                  </a:lnTo>
                  <a:lnTo>
                    <a:pt x="83" y="51"/>
                  </a:lnTo>
                  <a:lnTo>
                    <a:pt x="85" y="50"/>
                  </a:lnTo>
                  <a:lnTo>
                    <a:pt x="81" y="50"/>
                  </a:lnTo>
                  <a:close/>
                  <a:moveTo>
                    <a:pt x="73" y="37"/>
                  </a:moveTo>
                  <a:lnTo>
                    <a:pt x="74" y="38"/>
                  </a:lnTo>
                  <a:lnTo>
                    <a:pt x="73" y="38"/>
                  </a:lnTo>
                  <a:lnTo>
                    <a:pt x="73" y="37"/>
                  </a:lnTo>
                  <a:close/>
                  <a:moveTo>
                    <a:pt x="73" y="34"/>
                  </a:moveTo>
                  <a:lnTo>
                    <a:pt x="74" y="34"/>
                  </a:lnTo>
                  <a:lnTo>
                    <a:pt x="76" y="37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4" y="37"/>
                  </a:lnTo>
                  <a:lnTo>
                    <a:pt x="73" y="37"/>
                  </a:lnTo>
                  <a:lnTo>
                    <a:pt x="73" y="34"/>
                  </a:lnTo>
                  <a:close/>
                  <a:moveTo>
                    <a:pt x="99" y="14"/>
                  </a:moveTo>
                  <a:lnTo>
                    <a:pt x="100" y="14"/>
                  </a:lnTo>
                  <a:lnTo>
                    <a:pt x="101" y="17"/>
                  </a:lnTo>
                  <a:lnTo>
                    <a:pt x="101" y="19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1" y="23"/>
                  </a:lnTo>
                  <a:lnTo>
                    <a:pt x="100" y="25"/>
                  </a:lnTo>
                  <a:lnTo>
                    <a:pt x="101" y="26"/>
                  </a:lnTo>
                  <a:lnTo>
                    <a:pt x="103" y="26"/>
                  </a:lnTo>
                  <a:lnTo>
                    <a:pt x="103" y="27"/>
                  </a:lnTo>
                  <a:lnTo>
                    <a:pt x="101" y="27"/>
                  </a:lnTo>
                  <a:lnTo>
                    <a:pt x="99" y="30"/>
                  </a:lnTo>
                  <a:lnTo>
                    <a:pt x="99" y="31"/>
                  </a:lnTo>
                  <a:lnTo>
                    <a:pt x="98" y="32"/>
                  </a:lnTo>
                  <a:lnTo>
                    <a:pt x="98" y="33"/>
                  </a:lnTo>
                  <a:lnTo>
                    <a:pt x="97" y="33"/>
                  </a:lnTo>
                  <a:lnTo>
                    <a:pt x="97" y="36"/>
                  </a:lnTo>
                  <a:lnTo>
                    <a:pt x="94" y="36"/>
                  </a:lnTo>
                  <a:lnTo>
                    <a:pt x="97" y="38"/>
                  </a:lnTo>
                  <a:lnTo>
                    <a:pt x="98" y="38"/>
                  </a:lnTo>
                  <a:lnTo>
                    <a:pt x="101" y="34"/>
                  </a:lnTo>
                  <a:lnTo>
                    <a:pt x="103" y="34"/>
                  </a:lnTo>
                  <a:lnTo>
                    <a:pt x="103" y="37"/>
                  </a:lnTo>
                  <a:lnTo>
                    <a:pt x="101" y="38"/>
                  </a:lnTo>
                  <a:lnTo>
                    <a:pt x="101" y="39"/>
                  </a:lnTo>
                  <a:lnTo>
                    <a:pt x="100" y="39"/>
                  </a:lnTo>
                  <a:lnTo>
                    <a:pt x="100" y="40"/>
                  </a:lnTo>
                  <a:lnTo>
                    <a:pt x="99" y="40"/>
                  </a:lnTo>
                  <a:lnTo>
                    <a:pt x="98" y="39"/>
                  </a:lnTo>
                  <a:lnTo>
                    <a:pt x="95" y="39"/>
                  </a:lnTo>
                  <a:lnTo>
                    <a:pt x="93" y="38"/>
                  </a:lnTo>
                  <a:lnTo>
                    <a:pt x="94" y="40"/>
                  </a:lnTo>
                  <a:lnTo>
                    <a:pt x="94" y="44"/>
                  </a:lnTo>
                  <a:lnTo>
                    <a:pt x="91" y="44"/>
                  </a:lnTo>
                  <a:lnTo>
                    <a:pt x="89" y="46"/>
                  </a:lnTo>
                  <a:lnTo>
                    <a:pt x="88" y="46"/>
                  </a:lnTo>
                  <a:lnTo>
                    <a:pt x="87" y="48"/>
                  </a:lnTo>
                  <a:lnTo>
                    <a:pt x="83" y="48"/>
                  </a:lnTo>
                  <a:lnTo>
                    <a:pt x="83" y="49"/>
                  </a:lnTo>
                  <a:lnTo>
                    <a:pt x="85" y="49"/>
                  </a:lnTo>
                  <a:lnTo>
                    <a:pt x="91" y="48"/>
                  </a:lnTo>
                  <a:lnTo>
                    <a:pt x="92" y="46"/>
                  </a:lnTo>
                  <a:lnTo>
                    <a:pt x="93" y="46"/>
                  </a:lnTo>
                  <a:lnTo>
                    <a:pt x="93" y="48"/>
                  </a:lnTo>
                  <a:lnTo>
                    <a:pt x="94" y="49"/>
                  </a:lnTo>
                  <a:lnTo>
                    <a:pt x="94" y="51"/>
                  </a:lnTo>
                  <a:lnTo>
                    <a:pt x="95" y="51"/>
                  </a:lnTo>
                  <a:lnTo>
                    <a:pt x="93" y="54"/>
                  </a:lnTo>
                  <a:lnTo>
                    <a:pt x="93" y="55"/>
                  </a:lnTo>
                  <a:lnTo>
                    <a:pt x="92" y="55"/>
                  </a:lnTo>
                  <a:lnTo>
                    <a:pt x="88" y="54"/>
                  </a:lnTo>
                  <a:lnTo>
                    <a:pt x="87" y="54"/>
                  </a:lnTo>
                  <a:lnTo>
                    <a:pt x="87" y="55"/>
                  </a:lnTo>
                  <a:lnTo>
                    <a:pt x="88" y="55"/>
                  </a:lnTo>
                  <a:lnTo>
                    <a:pt x="91" y="57"/>
                  </a:lnTo>
                  <a:lnTo>
                    <a:pt x="89" y="58"/>
                  </a:lnTo>
                  <a:lnTo>
                    <a:pt x="89" y="60"/>
                  </a:lnTo>
                  <a:lnTo>
                    <a:pt x="87" y="60"/>
                  </a:lnTo>
                  <a:lnTo>
                    <a:pt x="87" y="61"/>
                  </a:lnTo>
                  <a:lnTo>
                    <a:pt x="86" y="62"/>
                  </a:lnTo>
                  <a:lnTo>
                    <a:pt x="85" y="61"/>
                  </a:lnTo>
                  <a:lnTo>
                    <a:pt x="85" y="60"/>
                  </a:lnTo>
                  <a:lnTo>
                    <a:pt x="83" y="58"/>
                  </a:lnTo>
                  <a:lnTo>
                    <a:pt x="83" y="62"/>
                  </a:lnTo>
                  <a:lnTo>
                    <a:pt x="81" y="60"/>
                  </a:lnTo>
                  <a:lnTo>
                    <a:pt x="80" y="57"/>
                  </a:lnTo>
                  <a:lnTo>
                    <a:pt x="80" y="52"/>
                  </a:lnTo>
                  <a:lnTo>
                    <a:pt x="78" y="55"/>
                  </a:lnTo>
                  <a:lnTo>
                    <a:pt x="79" y="57"/>
                  </a:lnTo>
                  <a:lnTo>
                    <a:pt x="81" y="60"/>
                  </a:lnTo>
                  <a:lnTo>
                    <a:pt x="81" y="61"/>
                  </a:lnTo>
                  <a:lnTo>
                    <a:pt x="80" y="61"/>
                  </a:lnTo>
                  <a:lnTo>
                    <a:pt x="82" y="63"/>
                  </a:lnTo>
                  <a:lnTo>
                    <a:pt x="82" y="64"/>
                  </a:lnTo>
                  <a:lnTo>
                    <a:pt x="79" y="63"/>
                  </a:lnTo>
                  <a:lnTo>
                    <a:pt x="76" y="63"/>
                  </a:lnTo>
                  <a:lnTo>
                    <a:pt x="76" y="64"/>
                  </a:lnTo>
                  <a:lnTo>
                    <a:pt x="79" y="67"/>
                  </a:lnTo>
                  <a:lnTo>
                    <a:pt x="79" y="68"/>
                  </a:lnTo>
                  <a:lnTo>
                    <a:pt x="78" y="69"/>
                  </a:lnTo>
                  <a:lnTo>
                    <a:pt x="76" y="69"/>
                  </a:lnTo>
                  <a:lnTo>
                    <a:pt x="74" y="68"/>
                  </a:lnTo>
                  <a:lnTo>
                    <a:pt x="74" y="72"/>
                  </a:lnTo>
                  <a:lnTo>
                    <a:pt x="73" y="72"/>
                  </a:lnTo>
                  <a:lnTo>
                    <a:pt x="73" y="73"/>
                  </a:lnTo>
                  <a:lnTo>
                    <a:pt x="72" y="74"/>
                  </a:lnTo>
                  <a:lnTo>
                    <a:pt x="69" y="75"/>
                  </a:lnTo>
                  <a:lnTo>
                    <a:pt x="69" y="76"/>
                  </a:lnTo>
                  <a:lnTo>
                    <a:pt x="68" y="76"/>
                  </a:lnTo>
                  <a:lnTo>
                    <a:pt x="67" y="73"/>
                  </a:lnTo>
                  <a:lnTo>
                    <a:pt x="66" y="73"/>
                  </a:lnTo>
                  <a:lnTo>
                    <a:pt x="63" y="70"/>
                  </a:lnTo>
                  <a:lnTo>
                    <a:pt x="63" y="69"/>
                  </a:lnTo>
                  <a:lnTo>
                    <a:pt x="62" y="68"/>
                  </a:lnTo>
                  <a:lnTo>
                    <a:pt x="64" y="68"/>
                  </a:lnTo>
                  <a:lnTo>
                    <a:pt x="64" y="69"/>
                  </a:lnTo>
                  <a:lnTo>
                    <a:pt x="68" y="67"/>
                  </a:lnTo>
                  <a:lnTo>
                    <a:pt x="68" y="66"/>
                  </a:lnTo>
                  <a:lnTo>
                    <a:pt x="72" y="66"/>
                  </a:lnTo>
                  <a:lnTo>
                    <a:pt x="69" y="63"/>
                  </a:lnTo>
                  <a:lnTo>
                    <a:pt x="72" y="62"/>
                  </a:lnTo>
                  <a:lnTo>
                    <a:pt x="74" y="62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58"/>
                  </a:lnTo>
                  <a:lnTo>
                    <a:pt x="66" y="58"/>
                  </a:lnTo>
                  <a:lnTo>
                    <a:pt x="66" y="57"/>
                  </a:lnTo>
                  <a:lnTo>
                    <a:pt x="64" y="57"/>
                  </a:lnTo>
                  <a:lnTo>
                    <a:pt x="63" y="56"/>
                  </a:lnTo>
                  <a:lnTo>
                    <a:pt x="63" y="55"/>
                  </a:lnTo>
                  <a:lnTo>
                    <a:pt x="64" y="55"/>
                  </a:lnTo>
                  <a:lnTo>
                    <a:pt x="64" y="54"/>
                  </a:lnTo>
                  <a:lnTo>
                    <a:pt x="66" y="54"/>
                  </a:lnTo>
                  <a:lnTo>
                    <a:pt x="66" y="52"/>
                  </a:lnTo>
                  <a:lnTo>
                    <a:pt x="68" y="52"/>
                  </a:lnTo>
                  <a:lnTo>
                    <a:pt x="70" y="50"/>
                  </a:lnTo>
                  <a:lnTo>
                    <a:pt x="67" y="51"/>
                  </a:lnTo>
                  <a:lnTo>
                    <a:pt x="66" y="51"/>
                  </a:lnTo>
                  <a:lnTo>
                    <a:pt x="66" y="50"/>
                  </a:lnTo>
                  <a:lnTo>
                    <a:pt x="67" y="49"/>
                  </a:lnTo>
                  <a:lnTo>
                    <a:pt x="64" y="50"/>
                  </a:lnTo>
                  <a:lnTo>
                    <a:pt x="63" y="48"/>
                  </a:lnTo>
                  <a:lnTo>
                    <a:pt x="63" y="45"/>
                  </a:lnTo>
                  <a:lnTo>
                    <a:pt x="62" y="45"/>
                  </a:lnTo>
                  <a:lnTo>
                    <a:pt x="62" y="44"/>
                  </a:lnTo>
                  <a:lnTo>
                    <a:pt x="63" y="43"/>
                  </a:lnTo>
                  <a:lnTo>
                    <a:pt x="63" y="40"/>
                  </a:lnTo>
                  <a:lnTo>
                    <a:pt x="66" y="40"/>
                  </a:lnTo>
                  <a:lnTo>
                    <a:pt x="67" y="39"/>
                  </a:lnTo>
                  <a:lnTo>
                    <a:pt x="66" y="39"/>
                  </a:lnTo>
                  <a:lnTo>
                    <a:pt x="66" y="36"/>
                  </a:lnTo>
                  <a:lnTo>
                    <a:pt x="67" y="36"/>
                  </a:lnTo>
                  <a:lnTo>
                    <a:pt x="68" y="37"/>
                  </a:lnTo>
                  <a:lnTo>
                    <a:pt x="72" y="37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70" y="39"/>
                  </a:lnTo>
                  <a:lnTo>
                    <a:pt x="72" y="40"/>
                  </a:lnTo>
                  <a:lnTo>
                    <a:pt x="72" y="43"/>
                  </a:lnTo>
                  <a:lnTo>
                    <a:pt x="73" y="44"/>
                  </a:lnTo>
                  <a:lnTo>
                    <a:pt x="73" y="45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3" y="44"/>
                  </a:lnTo>
                  <a:lnTo>
                    <a:pt x="73" y="39"/>
                  </a:lnTo>
                  <a:lnTo>
                    <a:pt x="75" y="39"/>
                  </a:lnTo>
                  <a:lnTo>
                    <a:pt x="76" y="38"/>
                  </a:lnTo>
                  <a:lnTo>
                    <a:pt x="79" y="40"/>
                  </a:lnTo>
                  <a:lnTo>
                    <a:pt x="79" y="42"/>
                  </a:lnTo>
                  <a:lnTo>
                    <a:pt x="80" y="39"/>
                  </a:lnTo>
                  <a:lnTo>
                    <a:pt x="79" y="39"/>
                  </a:lnTo>
                  <a:lnTo>
                    <a:pt x="79" y="38"/>
                  </a:lnTo>
                  <a:lnTo>
                    <a:pt x="78" y="37"/>
                  </a:lnTo>
                  <a:lnTo>
                    <a:pt x="76" y="37"/>
                  </a:lnTo>
                  <a:lnTo>
                    <a:pt x="76" y="34"/>
                  </a:lnTo>
                  <a:lnTo>
                    <a:pt x="75" y="34"/>
                  </a:lnTo>
                  <a:lnTo>
                    <a:pt x="75" y="33"/>
                  </a:lnTo>
                  <a:lnTo>
                    <a:pt x="76" y="33"/>
                  </a:lnTo>
                  <a:lnTo>
                    <a:pt x="76" y="32"/>
                  </a:lnTo>
                  <a:lnTo>
                    <a:pt x="75" y="32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83" y="26"/>
                  </a:lnTo>
                  <a:lnTo>
                    <a:pt x="86" y="25"/>
                  </a:lnTo>
                  <a:lnTo>
                    <a:pt x="87" y="25"/>
                  </a:lnTo>
                  <a:lnTo>
                    <a:pt x="88" y="24"/>
                  </a:lnTo>
                  <a:lnTo>
                    <a:pt x="95" y="18"/>
                  </a:lnTo>
                  <a:lnTo>
                    <a:pt x="99" y="14"/>
                  </a:lnTo>
                  <a:close/>
                  <a:moveTo>
                    <a:pt x="221" y="0"/>
                  </a:moveTo>
                  <a:lnTo>
                    <a:pt x="222" y="1"/>
                  </a:lnTo>
                  <a:lnTo>
                    <a:pt x="222" y="2"/>
                  </a:lnTo>
                  <a:lnTo>
                    <a:pt x="227" y="2"/>
                  </a:lnTo>
                  <a:lnTo>
                    <a:pt x="228" y="1"/>
                  </a:lnTo>
                  <a:lnTo>
                    <a:pt x="230" y="3"/>
                  </a:lnTo>
                  <a:lnTo>
                    <a:pt x="231" y="3"/>
                  </a:lnTo>
                  <a:lnTo>
                    <a:pt x="234" y="2"/>
                  </a:lnTo>
                  <a:lnTo>
                    <a:pt x="236" y="3"/>
                  </a:lnTo>
                  <a:lnTo>
                    <a:pt x="235" y="5"/>
                  </a:lnTo>
                  <a:lnTo>
                    <a:pt x="235" y="8"/>
                  </a:lnTo>
                  <a:lnTo>
                    <a:pt x="234" y="8"/>
                  </a:lnTo>
                  <a:lnTo>
                    <a:pt x="234" y="9"/>
                  </a:lnTo>
                  <a:lnTo>
                    <a:pt x="231" y="12"/>
                  </a:lnTo>
                  <a:lnTo>
                    <a:pt x="231" y="15"/>
                  </a:lnTo>
                  <a:lnTo>
                    <a:pt x="232" y="17"/>
                  </a:lnTo>
                  <a:lnTo>
                    <a:pt x="234" y="17"/>
                  </a:lnTo>
                  <a:lnTo>
                    <a:pt x="234" y="19"/>
                  </a:lnTo>
                  <a:lnTo>
                    <a:pt x="232" y="21"/>
                  </a:lnTo>
                  <a:lnTo>
                    <a:pt x="231" y="25"/>
                  </a:lnTo>
                  <a:lnTo>
                    <a:pt x="229" y="29"/>
                  </a:lnTo>
                  <a:lnTo>
                    <a:pt x="227" y="31"/>
                  </a:lnTo>
                  <a:lnTo>
                    <a:pt x="225" y="31"/>
                  </a:lnTo>
                  <a:lnTo>
                    <a:pt x="222" y="33"/>
                  </a:lnTo>
                  <a:lnTo>
                    <a:pt x="221" y="33"/>
                  </a:lnTo>
                  <a:lnTo>
                    <a:pt x="217" y="37"/>
                  </a:lnTo>
                  <a:lnTo>
                    <a:pt x="217" y="39"/>
                  </a:lnTo>
                  <a:lnTo>
                    <a:pt x="215" y="42"/>
                  </a:lnTo>
                  <a:lnTo>
                    <a:pt x="205" y="49"/>
                  </a:lnTo>
                  <a:lnTo>
                    <a:pt x="203" y="51"/>
                  </a:lnTo>
                  <a:lnTo>
                    <a:pt x="201" y="51"/>
                  </a:lnTo>
                  <a:lnTo>
                    <a:pt x="201" y="52"/>
                  </a:lnTo>
                  <a:lnTo>
                    <a:pt x="200" y="54"/>
                  </a:lnTo>
                  <a:lnTo>
                    <a:pt x="200" y="55"/>
                  </a:lnTo>
                  <a:lnTo>
                    <a:pt x="199" y="56"/>
                  </a:lnTo>
                  <a:lnTo>
                    <a:pt x="198" y="56"/>
                  </a:lnTo>
                  <a:lnTo>
                    <a:pt x="196" y="57"/>
                  </a:lnTo>
                  <a:lnTo>
                    <a:pt x="194" y="58"/>
                  </a:lnTo>
                  <a:lnTo>
                    <a:pt x="194" y="60"/>
                  </a:lnTo>
                  <a:lnTo>
                    <a:pt x="193" y="60"/>
                  </a:lnTo>
                  <a:lnTo>
                    <a:pt x="193" y="58"/>
                  </a:lnTo>
                  <a:lnTo>
                    <a:pt x="192" y="58"/>
                  </a:lnTo>
                  <a:lnTo>
                    <a:pt x="191" y="57"/>
                  </a:lnTo>
                  <a:lnTo>
                    <a:pt x="191" y="60"/>
                  </a:lnTo>
                  <a:lnTo>
                    <a:pt x="193" y="60"/>
                  </a:lnTo>
                  <a:lnTo>
                    <a:pt x="193" y="61"/>
                  </a:lnTo>
                  <a:lnTo>
                    <a:pt x="194" y="61"/>
                  </a:lnTo>
                  <a:lnTo>
                    <a:pt x="194" y="63"/>
                  </a:lnTo>
                  <a:lnTo>
                    <a:pt x="193" y="64"/>
                  </a:lnTo>
                  <a:lnTo>
                    <a:pt x="194" y="66"/>
                  </a:lnTo>
                  <a:lnTo>
                    <a:pt x="193" y="66"/>
                  </a:lnTo>
                  <a:lnTo>
                    <a:pt x="192" y="64"/>
                  </a:lnTo>
                  <a:lnTo>
                    <a:pt x="191" y="64"/>
                  </a:lnTo>
                  <a:lnTo>
                    <a:pt x="191" y="66"/>
                  </a:lnTo>
                  <a:lnTo>
                    <a:pt x="190" y="66"/>
                  </a:lnTo>
                  <a:lnTo>
                    <a:pt x="190" y="67"/>
                  </a:lnTo>
                  <a:lnTo>
                    <a:pt x="188" y="67"/>
                  </a:lnTo>
                  <a:lnTo>
                    <a:pt x="186" y="66"/>
                  </a:lnTo>
                  <a:lnTo>
                    <a:pt x="185" y="64"/>
                  </a:lnTo>
                  <a:lnTo>
                    <a:pt x="181" y="66"/>
                  </a:lnTo>
                  <a:lnTo>
                    <a:pt x="179" y="63"/>
                  </a:lnTo>
                  <a:lnTo>
                    <a:pt x="179" y="62"/>
                  </a:lnTo>
                  <a:lnTo>
                    <a:pt x="178" y="62"/>
                  </a:lnTo>
                  <a:lnTo>
                    <a:pt x="180" y="66"/>
                  </a:lnTo>
                  <a:lnTo>
                    <a:pt x="181" y="67"/>
                  </a:lnTo>
                  <a:lnTo>
                    <a:pt x="182" y="67"/>
                  </a:lnTo>
                  <a:lnTo>
                    <a:pt x="185" y="66"/>
                  </a:lnTo>
                  <a:lnTo>
                    <a:pt x="187" y="68"/>
                  </a:lnTo>
                  <a:lnTo>
                    <a:pt x="188" y="68"/>
                  </a:lnTo>
                  <a:lnTo>
                    <a:pt x="188" y="67"/>
                  </a:lnTo>
                  <a:lnTo>
                    <a:pt x="191" y="69"/>
                  </a:lnTo>
                  <a:lnTo>
                    <a:pt x="192" y="69"/>
                  </a:lnTo>
                  <a:lnTo>
                    <a:pt x="194" y="67"/>
                  </a:lnTo>
                  <a:lnTo>
                    <a:pt x="197" y="68"/>
                  </a:lnTo>
                  <a:lnTo>
                    <a:pt x="197" y="69"/>
                  </a:lnTo>
                  <a:lnTo>
                    <a:pt x="198" y="70"/>
                  </a:lnTo>
                  <a:lnTo>
                    <a:pt x="203" y="66"/>
                  </a:lnTo>
                  <a:lnTo>
                    <a:pt x="204" y="67"/>
                  </a:lnTo>
                  <a:lnTo>
                    <a:pt x="204" y="68"/>
                  </a:lnTo>
                  <a:lnTo>
                    <a:pt x="203" y="68"/>
                  </a:lnTo>
                  <a:lnTo>
                    <a:pt x="197" y="76"/>
                  </a:lnTo>
                  <a:lnTo>
                    <a:pt x="196" y="79"/>
                  </a:lnTo>
                  <a:lnTo>
                    <a:pt x="193" y="79"/>
                  </a:lnTo>
                  <a:lnTo>
                    <a:pt x="193" y="76"/>
                  </a:lnTo>
                  <a:lnTo>
                    <a:pt x="192" y="75"/>
                  </a:lnTo>
                  <a:lnTo>
                    <a:pt x="191" y="76"/>
                  </a:lnTo>
                  <a:lnTo>
                    <a:pt x="187" y="79"/>
                  </a:lnTo>
                  <a:lnTo>
                    <a:pt x="187" y="80"/>
                  </a:lnTo>
                  <a:lnTo>
                    <a:pt x="181" y="80"/>
                  </a:lnTo>
                  <a:lnTo>
                    <a:pt x="181" y="82"/>
                  </a:lnTo>
                  <a:lnTo>
                    <a:pt x="180" y="82"/>
                  </a:lnTo>
                  <a:lnTo>
                    <a:pt x="180" y="83"/>
                  </a:lnTo>
                  <a:lnTo>
                    <a:pt x="178" y="86"/>
                  </a:lnTo>
                  <a:lnTo>
                    <a:pt x="176" y="86"/>
                  </a:lnTo>
                  <a:lnTo>
                    <a:pt x="176" y="88"/>
                  </a:lnTo>
                  <a:lnTo>
                    <a:pt x="178" y="87"/>
                  </a:lnTo>
                  <a:lnTo>
                    <a:pt x="179" y="87"/>
                  </a:lnTo>
                  <a:lnTo>
                    <a:pt x="179" y="86"/>
                  </a:lnTo>
                  <a:lnTo>
                    <a:pt x="180" y="85"/>
                  </a:lnTo>
                  <a:lnTo>
                    <a:pt x="182" y="83"/>
                  </a:lnTo>
                  <a:lnTo>
                    <a:pt x="184" y="81"/>
                  </a:lnTo>
                  <a:lnTo>
                    <a:pt x="187" y="81"/>
                  </a:lnTo>
                  <a:lnTo>
                    <a:pt x="190" y="82"/>
                  </a:lnTo>
                  <a:lnTo>
                    <a:pt x="191" y="81"/>
                  </a:lnTo>
                  <a:lnTo>
                    <a:pt x="193" y="80"/>
                  </a:lnTo>
                  <a:lnTo>
                    <a:pt x="194" y="80"/>
                  </a:lnTo>
                  <a:lnTo>
                    <a:pt x="193" y="82"/>
                  </a:lnTo>
                  <a:lnTo>
                    <a:pt x="191" y="85"/>
                  </a:lnTo>
                  <a:lnTo>
                    <a:pt x="190" y="87"/>
                  </a:lnTo>
                  <a:lnTo>
                    <a:pt x="190" y="88"/>
                  </a:lnTo>
                  <a:lnTo>
                    <a:pt x="187" y="88"/>
                  </a:lnTo>
                  <a:lnTo>
                    <a:pt x="186" y="89"/>
                  </a:lnTo>
                  <a:lnTo>
                    <a:pt x="187" y="91"/>
                  </a:lnTo>
                  <a:lnTo>
                    <a:pt x="185" y="91"/>
                  </a:lnTo>
                  <a:lnTo>
                    <a:pt x="186" y="92"/>
                  </a:lnTo>
                  <a:lnTo>
                    <a:pt x="184" y="94"/>
                  </a:lnTo>
                  <a:lnTo>
                    <a:pt x="185" y="95"/>
                  </a:lnTo>
                  <a:lnTo>
                    <a:pt x="186" y="95"/>
                  </a:lnTo>
                  <a:lnTo>
                    <a:pt x="188" y="93"/>
                  </a:lnTo>
                  <a:lnTo>
                    <a:pt x="190" y="93"/>
                  </a:lnTo>
                  <a:lnTo>
                    <a:pt x="190" y="92"/>
                  </a:lnTo>
                  <a:lnTo>
                    <a:pt x="191" y="91"/>
                  </a:lnTo>
                  <a:lnTo>
                    <a:pt x="192" y="91"/>
                  </a:lnTo>
                  <a:lnTo>
                    <a:pt x="193" y="89"/>
                  </a:lnTo>
                  <a:lnTo>
                    <a:pt x="192" y="89"/>
                  </a:lnTo>
                  <a:lnTo>
                    <a:pt x="191" y="87"/>
                  </a:lnTo>
                  <a:lnTo>
                    <a:pt x="201" y="87"/>
                  </a:lnTo>
                  <a:lnTo>
                    <a:pt x="207" y="82"/>
                  </a:lnTo>
                  <a:lnTo>
                    <a:pt x="210" y="81"/>
                  </a:lnTo>
                  <a:lnTo>
                    <a:pt x="210" y="82"/>
                  </a:lnTo>
                  <a:lnTo>
                    <a:pt x="209" y="83"/>
                  </a:lnTo>
                  <a:lnTo>
                    <a:pt x="211" y="83"/>
                  </a:lnTo>
                  <a:lnTo>
                    <a:pt x="211" y="81"/>
                  </a:lnTo>
                  <a:lnTo>
                    <a:pt x="212" y="81"/>
                  </a:lnTo>
                  <a:lnTo>
                    <a:pt x="213" y="82"/>
                  </a:lnTo>
                  <a:lnTo>
                    <a:pt x="213" y="81"/>
                  </a:lnTo>
                  <a:lnTo>
                    <a:pt x="215" y="81"/>
                  </a:lnTo>
                  <a:lnTo>
                    <a:pt x="215" y="80"/>
                  </a:lnTo>
                  <a:lnTo>
                    <a:pt x="216" y="79"/>
                  </a:lnTo>
                  <a:lnTo>
                    <a:pt x="216" y="77"/>
                  </a:lnTo>
                  <a:lnTo>
                    <a:pt x="217" y="77"/>
                  </a:lnTo>
                  <a:lnTo>
                    <a:pt x="218" y="76"/>
                  </a:lnTo>
                  <a:lnTo>
                    <a:pt x="219" y="76"/>
                  </a:lnTo>
                  <a:lnTo>
                    <a:pt x="224" y="77"/>
                  </a:lnTo>
                  <a:lnTo>
                    <a:pt x="228" y="79"/>
                  </a:lnTo>
                  <a:lnTo>
                    <a:pt x="232" y="81"/>
                  </a:lnTo>
                  <a:lnTo>
                    <a:pt x="236" y="81"/>
                  </a:lnTo>
                  <a:lnTo>
                    <a:pt x="240" y="79"/>
                  </a:lnTo>
                  <a:lnTo>
                    <a:pt x="247" y="79"/>
                  </a:lnTo>
                  <a:lnTo>
                    <a:pt x="247" y="80"/>
                  </a:lnTo>
                  <a:lnTo>
                    <a:pt x="248" y="80"/>
                  </a:lnTo>
                  <a:lnTo>
                    <a:pt x="248" y="79"/>
                  </a:lnTo>
                  <a:lnTo>
                    <a:pt x="249" y="79"/>
                  </a:lnTo>
                  <a:lnTo>
                    <a:pt x="249" y="80"/>
                  </a:lnTo>
                  <a:lnTo>
                    <a:pt x="250" y="79"/>
                  </a:lnTo>
                  <a:lnTo>
                    <a:pt x="254" y="80"/>
                  </a:lnTo>
                  <a:lnTo>
                    <a:pt x="255" y="80"/>
                  </a:lnTo>
                  <a:lnTo>
                    <a:pt x="256" y="81"/>
                  </a:lnTo>
                  <a:lnTo>
                    <a:pt x="257" y="80"/>
                  </a:lnTo>
                  <a:lnTo>
                    <a:pt x="259" y="80"/>
                  </a:lnTo>
                  <a:lnTo>
                    <a:pt x="260" y="81"/>
                  </a:lnTo>
                  <a:lnTo>
                    <a:pt x="262" y="81"/>
                  </a:lnTo>
                  <a:lnTo>
                    <a:pt x="263" y="80"/>
                  </a:lnTo>
                  <a:lnTo>
                    <a:pt x="265" y="81"/>
                  </a:lnTo>
                  <a:lnTo>
                    <a:pt x="265" y="80"/>
                  </a:lnTo>
                  <a:lnTo>
                    <a:pt x="266" y="80"/>
                  </a:lnTo>
                  <a:lnTo>
                    <a:pt x="266" y="79"/>
                  </a:lnTo>
                  <a:lnTo>
                    <a:pt x="267" y="79"/>
                  </a:lnTo>
                  <a:lnTo>
                    <a:pt x="269" y="80"/>
                  </a:lnTo>
                  <a:lnTo>
                    <a:pt x="269" y="81"/>
                  </a:lnTo>
                  <a:lnTo>
                    <a:pt x="271" y="80"/>
                  </a:lnTo>
                  <a:lnTo>
                    <a:pt x="273" y="79"/>
                  </a:lnTo>
                  <a:lnTo>
                    <a:pt x="279" y="79"/>
                  </a:lnTo>
                  <a:lnTo>
                    <a:pt x="279" y="80"/>
                  </a:lnTo>
                  <a:lnTo>
                    <a:pt x="280" y="81"/>
                  </a:lnTo>
                  <a:lnTo>
                    <a:pt x="281" y="80"/>
                  </a:lnTo>
                  <a:lnTo>
                    <a:pt x="283" y="81"/>
                  </a:lnTo>
                  <a:lnTo>
                    <a:pt x="286" y="86"/>
                  </a:lnTo>
                  <a:lnTo>
                    <a:pt x="286" y="89"/>
                  </a:lnTo>
                  <a:lnTo>
                    <a:pt x="287" y="91"/>
                  </a:lnTo>
                  <a:lnTo>
                    <a:pt x="287" y="93"/>
                  </a:lnTo>
                  <a:lnTo>
                    <a:pt x="288" y="94"/>
                  </a:lnTo>
                  <a:lnTo>
                    <a:pt x="287" y="95"/>
                  </a:lnTo>
                  <a:lnTo>
                    <a:pt x="288" y="97"/>
                  </a:lnTo>
                  <a:lnTo>
                    <a:pt x="287" y="98"/>
                  </a:lnTo>
                  <a:lnTo>
                    <a:pt x="286" y="100"/>
                  </a:lnTo>
                  <a:lnTo>
                    <a:pt x="285" y="101"/>
                  </a:lnTo>
                  <a:lnTo>
                    <a:pt x="285" y="103"/>
                  </a:lnTo>
                  <a:lnTo>
                    <a:pt x="279" y="109"/>
                  </a:lnTo>
                  <a:lnTo>
                    <a:pt x="275" y="119"/>
                  </a:lnTo>
                  <a:lnTo>
                    <a:pt x="275" y="123"/>
                  </a:lnTo>
                  <a:lnTo>
                    <a:pt x="277" y="123"/>
                  </a:lnTo>
                  <a:lnTo>
                    <a:pt x="277" y="124"/>
                  </a:lnTo>
                  <a:lnTo>
                    <a:pt x="275" y="125"/>
                  </a:lnTo>
                  <a:lnTo>
                    <a:pt x="272" y="131"/>
                  </a:lnTo>
                  <a:lnTo>
                    <a:pt x="271" y="135"/>
                  </a:lnTo>
                  <a:lnTo>
                    <a:pt x="271" y="141"/>
                  </a:lnTo>
                  <a:lnTo>
                    <a:pt x="269" y="142"/>
                  </a:lnTo>
                  <a:lnTo>
                    <a:pt x="269" y="143"/>
                  </a:lnTo>
                  <a:lnTo>
                    <a:pt x="266" y="147"/>
                  </a:lnTo>
                  <a:lnTo>
                    <a:pt x="265" y="149"/>
                  </a:lnTo>
                  <a:lnTo>
                    <a:pt x="262" y="152"/>
                  </a:lnTo>
                  <a:lnTo>
                    <a:pt x="261" y="152"/>
                  </a:lnTo>
                  <a:lnTo>
                    <a:pt x="261" y="153"/>
                  </a:lnTo>
                  <a:lnTo>
                    <a:pt x="260" y="154"/>
                  </a:lnTo>
                  <a:lnTo>
                    <a:pt x="260" y="158"/>
                  </a:lnTo>
                  <a:lnTo>
                    <a:pt x="259" y="158"/>
                  </a:lnTo>
                  <a:lnTo>
                    <a:pt x="259" y="159"/>
                  </a:lnTo>
                  <a:lnTo>
                    <a:pt x="257" y="160"/>
                  </a:lnTo>
                  <a:lnTo>
                    <a:pt x="257" y="161"/>
                  </a:lnTo>
                  <a:lnTo>
                    <a:pt x="259" y="161"/>
                  </a:lnTo>
                  <a:lnTo>
                    <a:pt x="259" y="162"/>
                  </a:lnTo>
                  <a:lnTo>
                    <a:pt x="257" y="162"/>
                  </a:lnTo>
                  <a:lnTo>
                    <a:pt x="257" y="163"/>
                  </a:lnTo>
                  <a:lnTo>
                    <a:pt x="256" y="165"/>
                  </a:lnTo>
                  <a:lnTo>
                    <a:pt x="256" y="166"/>
                  </a:lnTo>
                  <a:lnTo>
                    <a:pt x="253" y="168"/>
                  </a:lnTo>
                  <a:lnTo>
                    <a:pt x="252" y="171"/>
                  </a:lnTo>
                  <a:lnTo>
                    <a:pt x="250" y="171"/>
                  </a:lnTo>
                  <a:lnTo>
                    <a:pt x="249" y="172"/>
                  </a:lnTo>
                  <a:lnTo>
                    <a:pt x="248" y="174"/>
                  </a:lnTo>
                  <a:lnTo>
                    <a:pt x="244" y="174"/>
                  </a:lnTo>
                  <a:lnTo>
                    <a:pt x="234" y="175"/>
                  </a:lnTo>
                  <a:lnTo>
                    <a:pt x="231" y="178"/>
                  </a:lnTo>
                  <a:lnTo>
                    <a:pt x="227" y="181"/>
                  </a:lnTo>
                  <a:lnTo>
                    <a:pt x="224" y="183"/>
                  </a:lnTo>
                  <a:lnTo>
                    <a:pt x="227" y="183"/>
                  </a:lnTo>
                  <a:lnTo>
                    <a:pt x="229" y="181"/>
                  </a:lnTo>
                  <a:lnTo>
                    <a:pt x="230" y="181"/>
                  </a:lnTo>
                  <a:lnTo>
                    <a:pt x="238" y="177"/>
                  </a:lnTo>
                  <a:lnTo>
                    <a:pt x="240" y="175"/>
                  </a:lnTo>
                  <a:lnTo>
                    <a:pt x="242" y="175"/>
                  </a:lnTo>
                  <a:lnTo>
                    <a:pt x="243" y="177"/>
                  </a:lnTo>
                  <a:lnTo>
                    <a:pt x="244" y="177"/>
                  </a:lnTo>
                  <a:lnTo>
                    <a:pt x="244" y="181"/>
                  </a:lnTo>
                  <a:lnTo>
                    <a:pt x="243" y="183"/>
                  </a:lnTo>
                  <a:lnTo>
                    <a:pt x="244" y="183"/>
                  </a:lnTo>
                  <a:lnTo>
                    <a:pt x="244" y="184"/>
                  </a:lnTo>
                  <a:lnTo>
                    <a:pt x="246" y="184"/>
                  </a:lnTo>
                  <a:lnTo>
                    <a:pt x="246" y="185"/>
                  </a:lnTo>
                  <a:lnTo>
                    <a:pt x="250" y="185"/>
                  </a:lnTo>
                  <a:lnTo>
                    <a:pt x="253" y="186"/>
                  </a:lnTo>
                  <a:lnTo>
                    <a:pt x="253" y="187"/>
                  </a:lnTo>
                  <a:lnTo>
                    <a:pt x="254" y="189"/>
                  </a:lnTo>
                  <a:lnTo>
                    <a:pt x="252" y="191"/>
                  </a:lnTo>
                  <a:lnTo>
                    <a:pt x="252" y="192"/>
                  </a:lnTo>
                  <a:lnTo>
                    <a:pt x="250" y="193"/>
                  </a:lnTo>
                  <a:lnTo>
                    <a:pt x="248" y="193"/>
                  </a:lnTo>
                  <a:lnTo>
                    <a:pt x="246" y="196"/>
                  </a:lnTo>
                  <a:lnTo>
                    <a:pt x="243" y="196"/>
                  </a:lnTo>
                  <a:lnTo>
                    <a:pt x="238" y="193"/>
                  </a:lnTo>
                  <a:lnTo>
                    <a:pt x="238" y="195"/>
                  </a:lnTo>
                  <a:lnTo>
                    <a:pt x="237" y="195"/>
                  </a:lnTo>
                  <a:lnTo>
                    <a:pt x="237" y="196"/>
                  </a:lnTo>
                  <a:lnTo>
                    <a:pt x="235" y="197"/>
                  </a:lnTo>
                  <a:lnTo>
                    <a:pt x="230" y="202"/>
                  </a:lnTo>
                  <a:lnTo>
                    <a:pt x="230" y="204"/>
                  </a:lnTo>
                  <a:lnTo>
                    <a:pt x="229" y="205"/>
                  </a:lnTo>
                  <a:lnTo>
                    <a:pt x="225" y="205"/>
                  </a:lnTo>
                  <a:lnTo>
                    <a:pt x="225" y="206"/>
                  </a:lnTo>
                  <a:lnTo>
                    <a:pt x="224" y="206"/>
                  </a:lnTo>
                  <a:lnTo>
                    <a:pt x="222" y="208"/>
                  </a:lnTo>
                  <a:lnTo>
                    <a:pt x="218" y="208"/>
                  </a:lnTo>
                  <a:lnTo>
                    <a:pt x="212" y="205"/>
                  </a:lnTo>
                  <a:lnTo>
                    <a:pt x="207" y="206"/>
                  </a:lnTo>
                  <a:lnTo>
                    <a:pt x="203" y="202"/>
                  </a:lnTo>
                  <a:lnTo>
                    <a:pt x="201" y="202"/>
                  </a:lnTo>
                  <a:lnTo>
                    <a:pt x="206" y="206"/>
                  </a:lnTo>
                  <a:lnTo>
                    <a:pt x="206" y="208"/>
                  </a:lnTo>
                  <a:lnTo>
                    <a:pt x="207" y="208"/>
                  </a:lnTo>
                  <a:lnTo>
                    <a:pt x="207" y="209"/>
                  </a:lnTo>
                  <a:lnTo>
                    <a:pt x="212" y="209"/>
                  </a:lnTo>
                  <a:lnTo>
                    <a:pt x="219" y="210"/>
                  </a:lnTo>
                  <a:lnTo>
                    <a:pt x="223" y="210"/>
                  </a:lnTo>
                  <a:lnTo>
                    <a:pt x="223" y="211"/>
                  </a:lnTo>
                  <a:lnTo>
                    <a:pt x="224" y="211"/>
                  </a:lnTo>
                  <a:lnTo>
                    <a:pt x="231" y="212"/>
                  </a:lnTo>
                  <a:lnTo>
                    <a:pt x="232" y="214"/>
                  </a:lnTo>
                  <a:lnTo>
                    <a:pt x="236" y="214"/>
                  </a:lnTo>
                  <a:lnTo>
                    <a:pt x="238" y="212"/>
                  </a:lnTo>
                  <a:lnTo>
                    <a:pt x="241" y="210"/>
                  </a:lnTo>
                  <a:lnTo>
                    <a:pt x="241" y="209"/>
                  </a:lnTo>
                  <a:lnTo>
                    <a:pt x="242" y="209"/>
                  </a:lnTo>
                  <a:lnTo>
                    <a:pt x="242" y="206"/>
                  </a:lnTo>
                  <a:lnTo>
                    <a:pt x="244" y="205"/>
                  </a:lnTo>
                  <a:lnTo>
                    <a:pt x="253" y="205"/>
                  </a:lnTo>
                  <a:lnTo>
                    <a:pt x="254" y="208"/>
                  </a:lnTo>
                  <a:lnTo>
                    <a:pt x="255" y="208"/>
                  </a:lnTo>
                  <a:lnTo>
                    <a:pt x="254" y="209"/>
                  </a:lnTo>
                  <a:lnTo>
                    <a:pt x="254" y="210"/>
                  </a:lnTo>
                  <a:lnTo>
                    <a:pt x="256" y="210"/>
                  </a:lnTo>
                  <a:lnTo>
                    <a:pt x="256" y="209"/>
                  </a:lnTo>
                  <a:lnTo>
                    <a:pt x="257" y="209"/>
                  </a:lnTo>
                  <a:lnTo>
                    <a:pt x="257" y="210"/>
                  </a:lnTo>
                  <a:lnTo>
                    <a:pt x="260" y="211"/>
                  </a:lnTo>
                  <a:lnTo>
                    <a:pt x="261" y="211"/>
                  </a:lnTo>
                  <a:lnTo>
                    <a:pt x="263" y="214"/>
                  </a:lnTo>
                  <a:lnTo>
                    <a:pt x="266" y="215"/>
                  </a:lnTo>
                  <a:lnTo>
                    <a:pt x="272" y="216"/>
                  </a:lnTo>
                  <a:lnTo>
                    <a:pt x="273" y="216"/>
                  </a:lnTo>
                  <a:lnTo>
                    <a:pt x="273" y="218"/>
                  </a:lnTo>
                  <a:lnTo>
                    <a:pt x="274" y="218"/>
                  </a:lnTo>
                  <a:lnTo>
                    <a:pt x="275" y="220"/>
                  </a:lnTo>
                  <a:lnTo>
                    <a:pt x="278" y="224"/>
                  </a:lnTo>
                  <a:lnTo>
                    <a:pt x="278" y="226"/>
                  </a:lnTo>
                  <a:lnTo>
                    <a:pt x="284" y="233"/>
                  </a:lnTo>
                  <a:lnTo>
                    <a:pt x="285" y="234"/>
                  </a:lnTo>
                  <a:lnTo>
                    <a:pt x="285" y="235"/>
                  </a:lnTo>
                  <a:lnTo>
                    <a:pt x="286" y="236"/>
                  </a:lnTo>
                  <a:lnTo>
                    <a:pt x="286" y="238"/>
                  </a:lnTo>
                  <a:lnTo>
                    <a:pt x="287" y="236"/>
                  </a:lnTo>
                  <a:lnTo>
                    <a:pt x="288" y="236"/>
                  </a:lnTo>
                  <a:lnTo>
                    <a:pt x="288" y="238"/>
                  </a:lnTo>
                  <a:lnTo>
                    <a:pt x="290" y="239"/>
                  </a:lnTo>
                  <a:lnTo>
                    <a:pt x="291" y="239"/>
                  </a:lnTo>
                  <a:lnTo>
                    <a:pt x="294" y="241"/>
                  </a:lnTo>
                  <a:lnTo>
                    <a:pt x="294" y="245"/>
                  </a:lnTo>
                  <a:lnTo>
                    <a:pt x="296" y="246"/>
                  </a:lnTo>
                  <a:lnTo>
                    <a:pt x="294" y="247"/>
                  </a:lnTo>
                  <a:lnTo>
                    <a:pt x="296" y="247"/>
                  </a:lnTo>
                  <a:lnTo>
                    <a:pt x="296" y="258"/>
                  </a:lnTo>
                  <a:lnTo>
                    <a:pt x="297" y="260"/>
                  </a:lnTo>
                  <a:lnTo>
                    <a:pt x="297" y="265"/>
                  </a:lnTo>
                  <a:lnTo>
                    <a:pt x="299" y="267"/>
                  </a:lnTo>
                  <a:lnTo>
                    <a:pt x="298" y="269"/>
                  </a:lnTo>
                  <a:lnTo>
                    <a:pt x="299" y="269"/>
                  </a:lnTo>
                  <a:lnTo>
                    <a:pt x="299" y="273"/>
                  </a:lnTo>
                  <a:lnTo>
                    <a:pt x="300" y="275"/>
                  </a:lnTo>
                  <a:lnTo>
                    <a:pt x="300" y="278"/>
                  </a:lnTo>
                  <a:lnTo>
                    <a:pt x="302" y="278"/>
                  </a:lnTo>
                  <a:lnTo>
                    <a:pt x="302" y="279"/>
                  </a:lnTo>
                  <a:lnTo>
                    <a:pt x="303" y="282"/>
                  </a:lnTo>
                  <a:lnTo>
                    <a:pt x="303" y="284"/>
                  </a:lnTo>
                  <a:lnTo>
                    <a:pt x="304" y="284"/>
                  </a:lnTo>
                  <a:lnTo>
                    <a:pt x="304" y="285"/>
                  </a:lnTo>
                  <a:lnTo>
                    <a:pt x="305" y="287"/>
                  </a:lnTo>
                  <a:lnTo>
                    <a:pt x="305" y="290"/>
                  </a:lnTo>
                  <a:lnTo>
                    <a:pt x="306" y="290"/>
                  </a:lnTo>
                  <a:lnTo>
                    <a:pt x="305" y="291"/>
                  </a:lnTo>
                  <a:lnTo>
                    <a:pt x="309" y="301"/>
                  </a:lnTo>
                  <a:lnTo>
                    <a:pt x="309" y="303"/>
                  </a:lnTo>
                  <a:lnTo>
                    <a:pt x="311" y="304"/>
                  </a:lnTo>
                  <a:lnTo>
                    <a:pt x="311" y="306"/>
                  </a:lnTo>
                  <a:lnTo>
                    <a:pt x="314" y="306"/>
                  </a:lnTo>
                  <a:lnTo>
                    <a:pt x="314" y="307"/>
                  </a:lnTo>
                  <a:lnTo>
                    <a:pt x="312" y="307"/>
                  </a:lnTo>
                  <a:lnTo>
                    <a:pt x="314" y="308"/>
                  </a:lnTo>
                  <a:lnTo>
                    <a:pt x="314" y="310"/>
                  </a:lnTo>
                  <a:lnTo>
                    <a:pt x="312" y="312"/>
                  </a:lnTo>
                  <a:lnTo>
                    <a:pt x="314" y="312"/>
                  </a:lnTo>
                  <a:lnTo>
                    <a:pt x="314" y="313"/>
                  </a:lnTo>
                  <a:lnTo>
                    <a:pt x="315" y="313"/>
                  </a:lnTo>
                  <a:lnTo>
                    <a:pt x="315" y="310"/>
                  </a:lnTo>
                  <a:lnTo>
                    <a:pt x="316" y="312"/>
                  </a:lnTo>
                  <a:lnTo>
                    <a:pt x="317" y="312"/>
                  </a:lnTo>
                  <a:lnTo>
                    <a:pt x="319" y="313"/>
                  </a:lnTo>
                  <a:lnTo>
                    <a:pt x="321" y="314"/>
                  </a:lnTo>
                  <a:lnTo>
                    <a:pt x="330" y="316"/>
                  </a:lnTo>
                  <a:lnTo>
                    <a:pt x="340" y="322"/>
                  </a:lnTo>
                  <a:lnTo>
                    <a:pt x="341" y="324"/>
                  </a:lnTo>
                  <a:lnTo>
                    <a:pt x="341" y="327"/>
                  </a:lnTo>
                  <a:lnTo>
                    <a:pt x="343" y="328"/>
                  </a:lnTo>
                  <a:lnTo>
                    <a:pt x="345" y="330"/>
                  </a:lnTo>
                  <a:lnTo>
                    <a:pt x="345" y="332"/>
                  </a:lnTo>
                  <a:lnTo>
                    <a:pt x="346" y="333"/>
                  </a:lnTo>
                  <a:lnTo>
                    <a:pt x="346" y="338"/>
                  </a:lnTo>
                  <a:lnTo>
                    <a:pt x="347" y="338"/>
                  </a:lnTo>
                  <a:lnTo>
                    <a:pt x="347" y="339"/>
                  </a:lnTo>
                  <a:lnTo>
                    <a:pt x="348" y="339"/>
                  </a:lnTo>
                  <a:lnTo>
                    <a:pt x="349" y="340"/>
                  </a:lnTo>
                  <a:lnTo>
                    <a:pt x="350" y="340"/>
                  </a:lnTo>
                  <a:lnTo>
                    <a:pt x="352" y="341"/>
                  </a:lnTo>
                  <a:lnTo>
                    <a:pt x="352" y="344"/>
                  </a:lnTo>
                  <a:lnTo>
                    <a:pt x="353" y="345"/>
                  </a:lnTo>
                  <a:lnTo>
                    <a:pt x="359" y="347"/>
                  </a:lnTo>
                  <a:lnTo>
                    <a:pt x="360" y="349"/>
                  </a:lnTo>
                  <a:lnTo>
                    <a:pt x="356" y="351"/>
                  </a:lnTo>
                  <a:lnTo>
                    <a:pt x="355" y="352"/>
                  </a:lnTo>
                  <a:lnTo>
                    <a:pt x="354" y="356"/>
                  </a:lnTo>
                  <a:lnTo>
                    <a:pt x="354" y="357"/>
                  </a:lnTo>
                  <a:lnTo>
                    <a:pt x="355" y="362"/>
                  </a:lnTo>
                  <a:lnTo>
                    <a:pt x="356" y="364"/>
                  </a:lnTo>
                  <a:lnTo>
                    <a:pt x="368" y="382"/>
                  </a:lnTo>
                  <a:lnTo>
                    <a:pt x="370" y="384"/>
                  </a:lnTo>
                  <a:lnTo>
                    <a:pt x="368" y="387"/>
                  </a:lnTo>
                  <a:lnTo>
                    <a:pt x="367" y="388"/>
                  </a:lnTo>
                  <a:lnTo>
                    <a:pt x="368" y="386"/>
                  </a:lnTo>
                  <a:lnTo>
                    <a:pt x="368" y="384"/>
                  </a:lnTo>
                  <a:lnTo>
                    <a:pt x="367" y="384"/>
                  </a:lnTo>
                  <a:lnTo>
                    <a:pt x="365" y="382"/>
                  </a:lnTo>
                  <a:lnTo>
                    <a:pt x="364" y="382"/>
                  </a:lnTo>
                  <a:lnTo>
                    <a:pt x="362" y="383"/>
                  </a:lnTo>
                  <a:lnTo>
                    <a:pt x="358" y="383"/>
                  </a:lnTo>
                  <a:lnTo>
                    <a:pt x="358" y="382"/>
                  </a:lnTo>
                  <a:lnTo>
                    <a:pt x="352" y="376"/>
                  </a:lnTo>
                  <a:lnTo>
                    <a:pt x="350" y="376"/>
                  </a:lnTo>
                  <a:lnTo>
                    <a:pt x="345" y="377"/>
                  </a:lnTo>
                  <a:lnTo>
                    <a:pt x="340" y="377"/>
                  </a:lnTo>
                  <a:lnTo>
                    <a:pt x="339" y="376"/>
                  </a:lnTo>
                  <a:lnTo>
                    <a:pt x="335" y="376"/>
                  </a:lnTo>
                  <a:lnTo>
                    <a:pt x="333" y="378"/>
                  </a:lnTo>
                  <a:lnTo>
                    <a:pt x="334" y="378"/>
                  </a:lnTo>
                  <a:lnTo>
                    <a:pt x="335" y="377"/>
                  </a:lnTo>
                  <a:lnTo>
                    <a:pt x="337" y="377"/>
                  </a:lnTo>
                  <a:lnTo>
                    <a:pt x="340" y="378"/>
                  </a:lnTo>
                  <a:lnTo>
                    <a:pt x="340" y="380"/>
                  </a:lnTo>
                  <a:lnTo>
                    <a:pt x="341" y="380"/>
                  </a:lnTo>
                  <a:lnTo>
                    <a:pt x="342" y="378"/>
                  </a:lnTo>
                  <a:lnTo>
                    <a:pt x="350" y="377"/>
                  </a:lnTo>
                  <a:lnTo>
                    <a:pt x="352" y="377"/>
                  </a:lnTo>
                  <a:lnTo>
                    <a:pt x="352" y="380"/>
                  </a:lnTo>
                  <a:lnTo>
                    <a:pt x="355" y="384"/>
                  </a:lnTo>
                  <a:lnTo>
                    <a:pt x="356" y="384"/>
                  </a:lnTo>
                  <a:lnTo>
                    <a:pt x="358" y="387"/>
                  </a:lnTo>
                  <a:lnTo>
                    <a:pt x="360" y="387"/>
                  </a:lnTo>
                  <a:lnTo>
                    <a:pt x="361" y="388"/>
                  </a:lnTo>
                  <a:lnTo>
                    <a:pt x="362" y="390"/>
                  </a:lnTo>
                  <a:lnTo>
                    <a:pt x="367" y="394"/>
                  </a:lnTo>
                  <a:lnTo>
                    <a:pt x="370" y="394"/>
                  </a:lnTo>
                  <a:lnTo>
                    <a:pt x="370" y="395"/>
                  </a:lnTo>
                  <a:lnTo>
                    <a:pt x="371" y="395"/>
                  </a:lnTo>
                  <a:lnTo>
                    <a:pt x="371" y="398"/>
                  </a:lnTo>
                  <a:lnTo>
                    <a:pt x="372" y="399"/>
                  </a:lnTo>
                  <a:lnTo>
                    <a:pt x="373" y="399"/>
                  </a:lnTo>
                  <a:lnTo>
                    <a:pt x="373" y="400"/>
                  </a:lnTo>
                  <a:lnTo>
                    <a:pt x="374" y="401"/>
                  </a:lnTo>
                  <a:lnTo>
                    <a:pt x="374" y="402"/>
                  </a:lnTo>
                  <a:lnTo>
                    <a:pt x="378" y="412"/>
                  </a:lnTo>
                  <a:lnTo>
                    <a:pt x="378" y="418"/>
                  </a:lnTo>
                  <a:lnTo>
                    <a:pt x="377" y="421"/>
                  </a:lnTo>
                  <a:lnTo>
                    <a:pt x="375" y="423"/>
                  </a:lnTo>
                  <a:lnTo>
                    <a:pt x="374" y="423"/>
                  </a:lnTo>
                  <a:lnTo>
                    <a:pt x="370" y="427"/>
                  </a:lnTo>
                  <a:lnTo>
                    <a:pt x="366" y="432"/>
                  </a:lnTo>
                  <a:lnTo>
                    <a:pt x="366" y="433"/>
                  </a:lnTo>
                  <a:lnTo>
                    <a:pt x="364" y="433"/>
                  </a:lnTo>
                  <a:lnTo>
                    <a:pt x="364" y="436"/>
                  </a:lnTo>
                  <a:lnTo>
                    <a:pt x="367" y="436"/>
                  </a:lnTo>
                  <a:lnTo>
                    <a:pt x="368" y="437"/>
                  </a:lnTo>
                  <a:lnTo>
                    <a:pt x="371" y="437"/>
                  </a:lnTo>
                  <a:lnTo>
                    <a:pt x="372" y="441"/>
                  </a:lnTo>
                  <a:lnTo>
                    <a:pt x="373" y="442"/>
                  </a:lnTo>
                  <a:lnTo>
                    <a:pt x="378" y="442"/>
                  </a:lnTo>
                  <a:lnTo>
                    <a:pt x="379" y="444"/>
                  </a:lnTo>
                  <a:lnTo>
                    <a:pt x="379" y="443"/>
                  </a:lnTo>
                  <a:lnTo>
                    <a:pt x="380" y="441"/>
                  </a:lnTo>
                  <a:lnTo>
                    <a:pt x="381" y="439"/>
                  </a:lnTo>
                  <a:lnTo>
                    <a:pt x="381" y="437"/>
                  </a:lnTo>
                  <a:lnTo>
                    <a:pt x="383" y="436"/>
                  </a:lnTo>
                  <a:lnTo>
                    <a:pt x="383" y="433"/>
                  </a:lnTo>
                  <a:lnTo>
                    <a:pt x="385" y="431"/>
                  </a:lnTo>
                  <a:lnTo>
                    <a:pt x="387" y="430"/>
                  </a:lnTo>
                  <a:lnTo>
                    <a:pt x="391" y="430"/>
                  </a:lnTo>
                  <a:lnTo>
                    <a:pt x="391" y="429"/>
                  </a:lnTo>
                  <a:lnTo>
                    <a:pt x="392" y="429"/>
                  </a:lnTo>
                  <a:lnTo>
                    <a:pt x="393" y="430"/>
                  </a:lnTo>
                  <a:lnTo>
                    <a:pt x="399" y="430"/>
                  </a:lnTo>
                  <a:lnTo>
                    <a:pt x="402" y="431"/>
                  </a:lnTo>
                  <a:lnTo>
                    <a:pt x="405" y="431"/>
                  </a:lnTo>
                  <a:lnTo>
                    <a:pt x="405" y="430"/>
                  </a:lnTo>
                  <a:lnTo>
                    <a:pt x="417" y="432"/>
                  </a:lnTo>
                  <a:lnTo>
                    <a:pt x="422" y="436"/>
                  </a:lnTo>
                  <a:lnTo>
                    <a:pt x="433" y="443"/>
                  </a:lnTo>
                  <a:lnTo>
                    <a:pt x="434" y="445"/>
                  </a:lnTo>
                  <a:lnTo>
                    <a:pt x="435" y="447"/>
                  </a:lnTo>
                  <a:lnTo>
                    <a:pt x="435" y="450"/>
                  </a:lnTo>
                  <a:lnTo>
                    <a:pt x="436" y="453"/>
                  </a:lnTo>
                  <a:lnTo>
                    <a:pt x="436" y="461"/>
                  </a:lnTo>
                  <a:lnTo>
                    <a:pt x="437" y="463"/>
                  </a:lnTo>
                  <a:lnTo>
                    <a:pt x="437" y="464"/>
                  </a:lnTo>
                  <a:lnTo>
                    <a:pt x="436" y="468"/>
                  </a:lnTo>
                  <a:lnTo>
                    <a:pt x="436" y="470"/>
                  </a:lnTo>
                  <a:lnTo>
                    <a:pt x="433" y="478"/>
                  </a:lnTo>
                  <a:lnTo>
                    <a:pt x="432" y="479"/>
                  </a:lnTo>
                  <a:lnTo>
                    <a:pt x="432" y="485"/>
                  </a:lnTo>
                  <a:lnTo>
                    <a:pt x="430" y="487"/>
                  </a:lnTo>
                  <a:lnTo>
                    <a:pt x="430" y="491"/>
                  </a:lnTo>
                  <a:lnTo>
                    <a:pt x="429" y="492"/>
                  </a:lnTo>
                  <a:lnTo>
                    <a:pt x="427" y="493"/>
                  </a:lnTo>
                  <a:lnTo>
                    <a:pt x="426" y="494"/>
                  </a:lnTo>
                  <a:lnTo>
                    <a:pt x="426" y="493"/>
                  </a:lnTo>
                  <a:lnTo>
                    <a:pt x="424" y="494"/>
                  </a:lnTo>
                  <a:lnTo>
                    <a:pt x="424" y="496"/>
                  </a:lnTo>
                  <a:lnTo>
                    <a:pt x="420" y="500"/>
                  </a:lnTo>
                  <a:lnTo>
                    <a:pt x="420" y="501"/>
                  </a:lnTo>
                  <a:lnTo>
                    <a:pt x="417" y="499"/>
                  </a:lnTo>
                  <a:lnTo>
                    <a:pt x="417" y="500"/>
                  </a:lnTo>
                  <a:lnTo>
                    <a:pt x="414" y="500"/>
                  </a:lnTo>
                  <a:lnTo>
                    <a:pt x="412" y="499"/>
                  </a:lnTo>
                  <a:lnTo>
                    <a:pt x="411" y="499"/>
                  </a:lnTo>
                  <a:lnTo>
                    <a:pt x="409" y="500"/>
                  </a:lnTo>
                  <a:lnTo>
                    <a:pt x="416" y="501"/>
                  </a:lnTo>
                  <a:lnTo>
                    <a:pt x="417" y="500"/>
                  </a:lnTo>
                  <a:lnTo>
                    <a:pt x="417" y="501"/>
                  </a:lnTo>
                  <a:lnTo>
                    <a:pt x="414" y="505"/>
                  </a:lnTo>
                  <a:lnTo>
                    <a:pt x="414" y="506"/>
                  </a:lnTo>
                  <a:lnTo>
                    <a:pt x="417" y="506"/>
                  </a:lnTo>
                  <a:lnTo>
                    <a:pt x="417" y="507"/>
                  </a:lnTo>
                  <a:lnTo>
                    <a:pt x="415" y="510"/>
                  </a:lnTo>
                  <a:lnTo>
                    <a:pt x="412" y="511"/>
                  </a:lnTo>
                  <a:lnTo>
                    <a:pt x="411" y="512"/>
                  </a:lnTo>
                  <a:lnTo>
                    <a:pt x="406" y="512"/>
                  </a:lnTo>
                  <a:lnTo>
                    <a:pt x="406" y="511"/>
                  </a:lnTo>
                  <a:lnTo>
                    <a:pt x="404" y="509"/>
                  </a:lnTo>
                  <a:lnTo>
                    <a:pt x="404" y="510"/>
                  </a:lnTo>
                  <a:lnTo>
                    <a:pt x="402" y="511"/>
                  </a:lnTo>
                  <a:lnTo>
                    <a:pt x="401" y="512"/>
                  </a:lnTo>
                  <a:lnTo>
                    <a:pt x="401" y="513"/>
                  </a:lnTo>
                  <a:lnTo>
                    <a:pt x="399" y="515"/>
                  </a:lnTo>
                  <a:lnTo>
                    <a:pt x="398" y="515"/>
                  </a:lnTo>
                  <a:lnTo>
                    <a:pt x="398" y="516"/>
                  </a:lnTo>
                  <a:lnTo>
                    <a:pt x="397" y="515"/>
                  </a:lnTo>
                  <a:lnTo>
                    <a:pt x="396" y="515"/>
                  </a:lnTo>
                  <a:lnTo>
                    <a:pt x="393" y="516"/>
                  </a:lnTo>
                  <a:lnTo>
                    <a:pt x="392" y="516"/>
                  </a:lnTo>
                  <a:lnTo>
                    <a:pt x="393" y="517"/>
                  </a:lnTo>
                  <a:lnTo>
                    <a:pt x="395" y="517"/>
                  </a:lnTo>
                  <a:lnTo>
                    <a:pt x="395" y="518"/>
                  </a:lnTo>
                  <a:lnTo>
                    <a:pt x="396" y="517"/>
                  </a:lnTo>
                  <a:lnTo>
                    <a:pt x="399" y="516"/>
                  </a:lnTo>
                  <a:lnTo>
                    <a:pt x="401" y="516"/>
                  </a:lnTo>
                  <a:lnTo>
                    <a:pt x="402" y="515"/>
                  </a:lnTo>
                  <a:lnTo>
                    <a:pt x="403" y="516"/>
                  </a:lnTo>
                  <a:lnTo>
                    <a:pt x="403" y="522"/>
                  </a:lnTo>
                  <a:lnTo>
                    <a:pt x="402" y="522"/>
                  </a:lnTo>
                  <a:lnTo>
                    <a:pt x="402" y="523"/>
                  </a:lnTo>
                  <a:lnTo>
                    <a:pt x="403" y="523"/>
                  </a:lnTo>
                  <a:lnTo>
                    <a:pt x="402" y="525"/>
                  </a:lnTo>
                  <a:lnTo>
                    <a:pt x="399" y="527"/>
                  </a:lnTo>
                  <a:lnTo>
                    <a:pt x="397" y="529"/>
                  </a:lnTo>
                  <a:lnTo>
                    <a:pt x="390" y="529"/>
                  </a:lnTo>
                  <a:lnTo>
                    <a:pt x="390" y="530"/>
                  </a:lnTo>
                  <a:lnTo>
                    <a:pt x="385" y="530"/>
                  </a:lnTo>
                  <a:lnTo>
                    <a:pt x="383" y="531"/>
                  </a:lnTo>
                  <a:lnTo>
                    <a:pt x="381" y="531"/>
                  </a:lnTo>
                  <a:lnTo>
                    <a:pt x="381" y="534"/>
                  </a:lnTo>
                  <a:lnTo>
                    <a:pt x="380" y="534"/>
                  </a:lnTo>
                  <a:lnTo>
                    <a:pt x="379" y="535"/>
                  </a:lnTo>
                  <a:lnTo>
                    <a:pt x="381" y="534"/>
                  </a:lnTo>
                  <a:lnTo>
                    <a:pt x="383" y="534"/>
                  </a:lnTo>
                  <a:lnTo>
                    <a:pt x="383" y="533"/>
                  </a:lnTo>
                  <a:lnTo>
                    <a:pt x="385" y="531"/>
                  </a:lnTo>
                  <a:lnTo>
                    <a:pt x="392" y="533"/>
                  </a:lnTo>
                  <a:lnTo>
                    <a:pt x="393" y="534"/>
                  </a:lnTo>
                  <a:lnTo>
                    <a:pt x="393" y="535"/>
                  </a:lnTo>
                  <a:lnTo>
                    <a:pt x="390" y="535"/>
                  </a:lnTo>
                  <a:lnTo>
                    <a:pt x="389" y="536"/>
                  </a:lnTo>
                  <a:lnTo>
                    <a:pt x="387" y="536"/>
                  </a:lnTo>
                  <a:lnTo>
                    <a:pt x="386" y="537"/>
                  </a:lnTo>
                  <a:lnTo>
                    <a:pt x="387" y="539"/>
                  </a:lnTo>
                  <a:lnTo>
                    <a:pt x="392" y="539"/>
                  </a:lnTo>
                  <a:lnTo>
                    <a:pt x="392" y="536"/>
                  </a:lnTo>
                  <a:lnTo>
                    <a:pt x="393" y="536"/>
                  </a:lnTo>
                  <a:lnTo>
                    <a:pt x="393" y="537"/>
                  </a:lnTo>
                  <a:lnTo>
                    <a:pt x="395" y="535"/>
                  </a:lnTo>
                  <a:lnTo>
                    <a:pt x="396" y="535"/>
                  </a:lnTo>
                  <a:lnTo>
                    <a:pt x="401" y="536"/>
                  </a:lnTo>
                  <a:lnTo>
                    <a:pt x="401" y="537"/>
                  </a:lnTo>
                  <a:lnTo>
                    <a:pt x="402" y="537"/>
                  </a:lnTo>
                  <a:lnTo>
                    <a:pt x="402" y="539"/>
                  </a:lnTo>
                  <a:lnTo>
                    <a:pt x="403" y="539"/>
                  </a:lnTo>
                  <a:lnTo>
                    <a:pt x="403" y="540"/>
                  </a:lnTo>
                  <a:lnTo>
                    <a:pt x="402" y="541"/>
                  </a:lnTo>
                  <a:lnTo>
                    <a:pt x="397" y="540"/>
                  </a:lnTo>
                  <a:lnTo>
                    <a:pt x="396" y="540"/>
                  </a:lnTo>
                  <a:lnTo>
                    <a:pt x="395" y="539"/>
                  </a:lnTo>
                  <a:lnTo>
                    <a:pt x="395" y="540"/>
                  </a:lnTo>
                  <a:lnTo>
                    <a:pt x="396" y="541"/>
                  </a:lnTo>
                  <a:lnTo>
                    <a:pt x="404" y="541"/>
                  </a:lnTo>
                  <a:lnTo>
                    <a:pt x="409" y="540"/>
                  </a:lnTo>
                  <a:lnTo>
                    <a:pt x="423" y="539"/>
                  </a:lnTo>
                  <a:lnTo>
                    <a:pt x="424" y="539"/>
                  </a:lnTo>
                  <a:lnTo>
                    <a:pt x="423" y="541"/>
                  </a:lnTo>
                  <a:lnTo>
                    <a:pt x="423" y="542"/>
                  </a:lnTo>
                  <a:lnTo>
                    <a:pt x="421" y="542"/>
                  </a:lnTo>
                  <a:lnTo>
                    <a:pt x="421" y="544"/>
                  </a:lnTo>
                  <a:lnTo>
                    <a:pt x="422" y="546"/>
                  </a:lnTo>
                  <a:lnTo>
                    <a:pt x="422" y="553"/>
                  </a:lnTo>
                  <a:lnTo>
                    <a:pt x="421" y="555"/>
                  </a:lnTo>
                  <a:lnTo>
                    <a:pt x="421" y="556"/>
                  </a:lnTo>
                  <a:lnTo>
                    <a:pt x="417" y="558"/>
                  </a:lnTo>
                  <a:lnTo>
                    <a:pt x="415" y="558"/>
                  </a:lnTo>
                  <a:lnTo>
                    <a:pt x="412" y="560"/>
                  </a:lnTo>
                  <a:lnTo>
                    <a:pt x="408" y="560"/>
                  </a:lnTo>
                  <a:lnTo>
                    <a:pt x="406" y="562"/>
                  </a:lnTo>
                  <a:lnTo>
                    <a:pt x="404" y="565"/>
                  </a:lnTo>
                  <a:lnTo>
                    <a:pt x="404" y="571"/>
                  </a:lnTo>
                  <a:lnTo>
                    <a:pt x="403" y="571"/>
                  </a:lnTo>
                  <a:lnTo>
                    <a:pt x="399" y="570"/>
                  </a:lnTo>
                  <a:lnTo>
                    <a:pt x="397" y="568"/>
                  </a:lnTo>
                  <a:lnTo>
                    <a:pt x="395" y="570"/>
                  </a:lnTo>
                  <a:lnTo>
                    <a:pt x="390" y="574"/>
                  </a:lnTo>
                  <a:lnTo>
                    <a:pt x="380" y="577"/>
                  </a:lnTo>
                  <a:lnTo>
                    <a:pt x="378" y="577"/>
                  </a:lnTo>
                  <a:lnTo>
                    <a:pt x="378" y="579"/>
                  </a:lnTo>
                  <a:lnTo>
                    <a:pt x="375" y="579"/>
                  </a:lnTo>
                  <a:lnTo>
                    <a:pt x="374" y="582"/>
                  </a:lnTo>
                  <a:lnTo>
                    <a:pt x="372" y="582"/>
                  </a:lnTo>
                  <a:lnTo>
                    <a:pt x="370" y="580"/>
                  </a:lnTo>
                  <a:lnTo>
                    <a:pt x="367" y="580"/>
                  </a:lnTo>
                  <a:lnTo>
                    <a:pt x="366" y="579"/>
                  </a:lnTo>
                  <a:lnTo>
                    <a:pt x="364" y="579"/>
                  </a:lnTo>
                  <a:lnTo>
                    <a:pt x="355" y="577"/>
                  </a:lnTo>
                  <a:lnTo>
                    <a:pt x="352" y="577"/>
                  </a:lnTo>
                  <a:lnTo>
                    <a:pt x="346" y="578"/>
                  </a:lnTo>
                  <a:lnTo>
                    <a:pt x="339" y="578"/>
                  </a:lnTo>
                  <a:lnTo>
                    <a:pt x="333" y="580"/>
                  </a:lnTo>
                  <a:lnTo>
                    <a:pt x="330" y="580"/>
                  </a:lnTo>
                  <a:lnTo>
                    <a:pt x="330" y="583"/>
                  </a:lnTo>
                  <a:lnTo>
                    <a:pt x="329" y="583"/>
                  </a:lnTo>
                  <a:lnTo>
                    <a:pt x="324" y="580"/>
                  </a:lnTo>
                  <a:lnTo>
                    <a:pt x="324" y="579"/>
                  </a:lnTo>
                  <a:lnTo>
                    <a:pt x="325" y="579"/>
                  </a:lnTo>
                  <a:lnTo>
                    <a:pt x="327" y="578"/>
                  </a:lnTo>
                  <a:lnTo>
                    <a:pt x="325" y="577"/>
                  </a:lnTo>
                  <a:lnTo>
                    <a:pt x="324" y="577"/>
                  </a:lnTo>
                  <a:lnTo>
                    <a:pt x="324" y="576"/>
                  </a:lnTo>
                  <a:lnTo>
                    <a:pt x="319" y="576"/>
                  </a:lnTo>
                  <a:lnTo>
                    <a:pt x="319" y="578"/>
                  </a:lnTo>
                  <a:lnTo>
                    <a:pt x="318" y="579"/>
                  </a:lnTo>
                  <a:lnTo>
                    <a:pt x="316" y="579"/>
                  </a:lnTo>
                  <a:lnTo>
                    <a:pt x="317" y="578"/>
                  </a:lnTo>
                  <a:lnTo>
                    <a:pt x="317" y="577"/>
                  </a:lnTo>
                  <a:lnTo>
                    <a:pt x="318" y="576"/>
                  </a:lnTo>
                  <a:lnTo>
                    <a:pt x="317" y="574"/>
                  </a:lnTo>
                  <a:lnTo>
                    <a:pt x="315" y="576"/>
                  </a:lnTo>
                  <a:lnTo>
                    <a:pt x="314" y="576"/>
                  </a:lnTo>
                  <a:lnTo>
                    <a:pt x="315" y="577"/>
                  </a:lnTo>
                  <a:lnTo>
                    <a:pt x="316" y="577"/>
                  </a:lnTo>
                  <a:lnTo>
                    <a:pt x="316" y="579"/>
                  </a:lnTo>
                  <a:lnTo>
                    <a:pt x="312" y="579"/>
                  </a:lnTo>
                  <a:lnTo>
                    <a:pt x="312" y="578"/>
                  </a:lnTo>
                  <a:lnTo>
                    <a:pt x="310" y="576"/>
                  </a:lnTo>
                  <a:lnTo>
                    <a:pt x="308" y="576"/>
                  </a:lnTo>
                  <a:lnTo>
                    <a:pt x="308" y="574"/>
                  </a:lnTo>
                  <a:lnTo>
                    <a:pt x="306" y="573"/>
                  </a:lnTo>
                  <a:lnTo>
                    <a:pt x="302" y="571"/>
                  </a:lnTo>
                  <a:lnTo>
                    <a:pt x="308" y="577"/>
                  </a:lnTo>
                  <a:lnTo>
                    <a:pt x="308" y="578"/>
                  </a:lnTo>
                  <a:lnTo>
                    <a:pt x="306" y="579"/>
                  </a:lnTo>
                  <a:lnTo>
                    <a:pt x="304" y="579"/>
                  </a:lnTo>
                  <a:lnTo>
                    <a:pt x="304" y="580"/>
                  </a:lnTo>
                  <a:lnTo>
                    <a:pt x="300" y="580"/>
                  </a:lnTo>
                  <a:lnTo>
                    <a:pt x="300" y="582"/>
                  </a:lnTo>
                  <a:lnTo>
                    <a:pt x="298" y="580"/>
                  </a:lnTo>
                  <a:lnTo>
                    <a:pt x="297" y="584"/>
                  </a:lnTo>
                  <a:lnTo>
                    <a:pt x="296" y="583"/>
                  </a:lnTo>
                  <a:lnTo>
                    <a:pt x="291" y="583"/>
                  </a:lnTo>
                  <a:lnTo>
                    <a:pt x="288" y="584"/>
                  </a:lnTo>
                  <a:lnTo>
                    <a:pt x="287" y="584"/>
                  </a:lnTo>
                  <a:lnTo>
                    <a:pt x="286" y="583"/>
                  </a:lnTo>
                  <a:lnTo>
                    <a:pt x="285" y="583"/>
                  </a:lnTo>
                  <a:lnTo>
                    <a:pt x="284" y="584"/>
                  </a:lnTo>
                  <a:lnTo>
                    <a:pt x="283" y="584"/>
                  </a:lnTo>
                  <a:lnTo>
                    <a:pt x="281" y="585"/>
                  </a:lnTo>
                  <a:lnTo>
                    <a:pt x="281" y="584"/>
                  </a:lnTo>
                  <a:lnTo>
                    <a:pt x="278" y="584"/>
                  </a:lnTo>
                  <a:lnTo>
                    <a:pt x="278" y="583"/>
                  </a:lnTo>
                  <a:lnTo>
                    <a:pt x="277" y="583"/>
                  </a:lnTo>
                  <a:lnTo>
                    <a:pt x="275" y="585"/>
                  </a:lnTo>
                  <a:lnTo>
                    <a:pt x="277" y="585"/>
                  </a:lnTo>
                  <a:lnTo>
                    <a:pt x="277" y="584"/>
                  </a:lnTo>
                  <a:lnTo>
                    <a:pt x="279" y="586"/>
                  </a:lnTo>
                  <a:lnTo>
                    <a:pt x="280" y="586"/>
                  </a:lnTo>
                  <a:lnTo>
                    <a:pt x="281" y="587"/>
                  </a:lnTo>
                  <a:lnTo>
                    <a:pt x="280" y="589"/>
                  </a:lnTo>
                  <a:lnTo>
                    <a:pt x="281" y="589"/>
                  </a:lnTo>
                  <a:lnTo>
                    <a:pt x="280" y="590"/>
                  </a:lnTo>
                  <a:lnTo>
                    <a:pt x="280" y="591"/>
                  </a:lnTo>
                  <a:lnTo>
                    <a:pt x="279" y="592"/>
                  </a:lnTo>
                  <a:lnTo>
                    <a:pt x="275" y="592"/>
                  </a:lnTo>
                  <a:lnTo>
                    <a:pt x="272" y="590"/>
                  </a:lnTo>
                  <a:lnTo>
                    <a:pt x="265" y="590"/>
                  </a:lnTo>
                  <a:lnTo>
                    <a:pt x="262" y="589"/>
                  </a:lnTo>
                  <a:lnTo>
                    <a:pt x="260" y="589"/>
                  </a:lnTo>
                  <a:lnTo>
                    <a:pt x="260" y="590"/>
                  </a:lnTo>
                  <a:lnTo>
                    <a:pt x="259" y="591"/>
                  </a:lnTo>
                  <a:lnTo>
                    <a:pt x="259" y="592"/>
                  </a:lnTo>
                  <a:lnTo>
                    <a:pt x="249" y="585"/>
                  </a:lnTo>
                  <a:lnTo>
                    <a:pt x="242" y="583"/>
                  </a:lnTo>
                  <a:lnTo>
                    <a:pt x="238" y="583"/>
                  </a:lnTo>
                  <a:lnTo>
                    <a:pt x="238" y="584"/>
                  </a:lnTo>
                  <a:lnTo>
                    <a:pt x="234" y="584"/>
                  </a:lnTo>
                  <a:lnTo>
                    <a:pt x="231" y="586"/>
                  </a:lnTo>
                  <a:lnTo>
                    <a:pt x="230" y="586"/>
                  </a:lnTo>
                  <a:lnTo>
                    <a:pt x="230" y="585"/>
                  </a:lnTo>
                  <a:lnTo>
                    <a:pt x="229" y="585"/>
                  </a:lnTo>
                  <a:lnTo>
                    <a:pt x="228" y="586"/>
                  </a:lnTo>
                  <a:lnTo>
                    <a:pt x="225" y="586"/>
                  </a:lnTo>
                  <a:lnTo>
                    <a:pt x="225" y="587"/>
                  </a:lnTo>
                  <a:lnTo>
                    <a:pt x="224" y="589"/>
                  </a:lnTo>
                  <a:lnTo>
                    <a:pt x="221" y="590"/>
                  </a:lnTo>
                  <a:lnTo>
                    <a:pt x="218" y="590"/>
                  </a:lnTo>
                  <a:lnTo>
                    <a:pt x="218" y="589"/>
                  </a:lnTo>
                  <a:lnTo>
                    <a:pt x="217" y="587"/>
                  </a:lnTo>
                  <a:lnTo>
                    <a:pt x="218" y="590"/>
                  </a:lnTo>
                  <a:lnTo>
                    <a:pt x="218" y="591"/>
                  </a:lnTo>
                  <a:lnTo>
                    <a:pt x="217" y="591"/>
                  </a:lnTo>
                  <a:lnTo>
                    <a:pt x="217" y="592"/>
                  </a:lnTo>
                  <a:lnTo>
                    <a:pt x="216" y="593"/>
                  </a:lnTo>
                  <a:lnTo>
                    <a:pt x="216" y="595"/>
                  </a:lnTo>
                  <a:lnTo>
                    <a:pt x="215" y="597"/>
                  </a:lnTo>
                  <a:lnTo>
                    <a:pt x="215" y="598"/>
                  </a:lnTo>
                  <a:lnTo>
                    <a:pt x="216" y="601"/>
                  </a:lnTo>
                  <a:lnTo>
                    <a:pt x="213" y="601"/>
                  </a:lnTo>
                  <a:lnTo>
                    <a:pt x="213" y="604"/>
                  </a:lnTo>
                  <a:lnTo>
                    <a:pt x="216" y="604"/>
                  </a:lnTo>
                  <a:lnTo>
                    <a:pt x="216" y="605"/>
                  </a:lnTo>
                  <a:lnTo>
                    <a:pt x="215" y="605"/>
                  </a:lnTo>
                  <a:lnTo>
                    <a:pt x="215" y="608"/>
                  </a:lnTo>
                  <a:lnTo>
                    <a:pt x="213" y="609"/>
                  </a:lnTo>
                  <a:lnTo>
                    <a:pt x="213" y="608"/>
                  </a:lnTo>
                  <a:lnTo>
                    <a:pt x="212" y="608"/>
                  </a:lnTo>
                  <a:lnTo>
                    <a:pt x="212" y="609"/>
                  </a:lnTo>
                  <a:lnTo>
                    <a:pt x="211" y="610"/>
                  </a:lnTo>
                  <a:lnTo>
                    <a:pt x="210" y="610"/>
                  </a:lnTo>
                  <a:lnTo>
                    <a:pt x="210" y="611"/>
                  </a:lnTo>
                  <a:lnTo>
                    <a:pt x="209" y="613"/>
                  </a:lnTo>
                  <a:lnTo>
                    <a:pt x="209" y="616"/>
                  </a:lnTo>
                  <a:lnTo>
                    <a:pt x="206" y="617"/>
                  </a:lnTo>
                  <a:lnTo>
                    <a:pt x="205" y="617"/>
                  </a:lnTo>
                  <a:lnTo>
                    <a:pt x="204" y="616"/>
                  </a:lnTo>
                  <a:lnTo>
                    <a:pt x="203" y="617"/>
                  </a:lnTo>
                  <a:lnTo>
                    <a:pt x="201" y="616"/>
                  </a:lnTo>
                  <a:lnTo>
                    <a:pt x="199" y="613"/>
                  </a:lnTo>
                  <a:lnTo>
                    <a:pt x="197" y="610"/>
                  </a:lnTo>
                  <a:lnTo>
                    <a:pt x="194" y="610"/>
                  </a:lnTo>
                  <a:lnTo>
                    <a:pt x="194" y="611"/>
                  </a:lnTo>
                  <a:lnTo>
                    <a:pt x="191" y="611"/>
                  </a:lnTo>
                  <a:lnTo>
                    <a:pt x="191" y="610"/>
                  </a:lnTo>
                  <a:lnTo>
                    <a:pt x="190" y="609"/>
                  </a:lnTo>
                  <a:lnTo>
                    <a:pt x="190" y="607"/>
                  </a:lnTo>
                  <a:lnTo>
                    <a:pt x="187" y="607"/>
                  </a:lnTo>
                  <a:lnTo>
                    <a:pt x="187" y="605"/>
                  </a:lnTo>
                  <a:lnTo>
                    <a:pt x="186" y="604"/>
                  </a:lnTo>
                  <a:lnTo>
                    <a:pt x="186" y="603"/>
                  </a:lnTo>
                  <a:lnTo>
                    <a:pt x="187" y="602"/>
                  </a:lnTo>
                  <a:lnTo>
                    <a:pt x="185" y="602"/>
                  </a:lnTo>
                  <a:lnTo>
                    <a:pt x="185" y="605"/>
                  </a:lnTo>
                  <a:lnTo>
                    <a:pt x="182" y="605"/>
                  </a:lnTo>
                  <a:lnTo>
                    <a:pt x="182" y="607"/>
                  </a:lnTo>
                  <a:lnTo>
                    <a:pt x="185" y="605"/>
                  </a:lnTo>
                  <a:lnTo>
                    <a:pt x="186" y="607"/>
                  </a:lnTo>
                  <a:lnTo>
                    <a:pt x="185" y="607"/>
                  </a:lnTo>
                  <a:lnTo>
                    <a:pt x="186" y="608"/>
                  </a:lnTo>
                  <a:lnTo>
                    <a:pt x="186" y="610"/>
                  </a:lnTo>
                  <a:lnTo>
                    <a:pt x="185" y="610"/>
                  </a:lnTo>
                  <a:lnTo>
                    <a:pt x="185" y="608"/>
                  </a:lnTo>
                  <a:lnTo>
                    <a:pt x="184" y="608"/>
                  </a:lnTo>
                  <a:lnTo>
                    <a:pt x="180" y="607"/>
                  </a:lnTo>
                  <a:lnTo>
                    <a:pt x="178" y="607"/>
                  </a:lnTo>
                  <a:lnTo>
                    <a:pt x="175" y="609"/>
                  </a:lnTo>
                  <a:lnTo>
                    <a:pt x="173" y="609"/>
                  </a:lnTo>
                  <a:lnTo>
                    <a:pt x="167" y="610"/>
                  </a:lnTo>
                  <a:lnTo>
                    <a:pt x="166" y="610"/>
                  </a:lnTo>
                  <a:lnTo>
                    <a:pt x="166" y="609"/>
                  </a:lnTo>
                  <a:lnTo>
                    <a:pt x="162" y="609"/>
                  </a:lnTo>
                  <a:lnTo>
                    <a:pt x="162" y="611"/>
                  </a:lnTo>
                  <a:lnTo>
                    <a:pt x="161" y="613"/>
                  </a:lnTo>
                  <a:lnTo>
                    <a:pt x="161" y="616"/>
                  </a:lnTo>
                  <a:lnTo>
                    <a:pt x="157" y="616"/>
                  </a:lnTo>
                  <a:lnTo>
                    <a:pt x="156" y="617"/>
                  </a:lnTo>
                  <a:lnTo>
                    <a:pt x="154" y="619"/>
                  </a:lnTo>
                  <a:lnTo>
                    <a:pt x="151" y="622"/>
                  </a:lnTo>
                  <a:lnTo>
                    <a:pt x="151" y="619"/>
                  </a:lnTo>
                  <a:lnTo>
                    <a:pt x="150" y="619"/>
                  </a:lnTo>
                  <a:lnTo>
                    <a:pt x="150" y="620"/>
                  </a:lnTo>
                  <a:lnTo>
                    <a:pt x="149" y="621"/>
                  </a:lnTo>
                  <a:lnTo>
                    <a:pt x="150" y="622"/>
                  </a:lnTo>
                  <a:lnTo>
                    <a:pt x="149" y="622"/>
                  </a:lnTo>
                  <a:lnTo>
                    <a:pt x="149" y="623"/>
                  </a:lnTo>
                  <a:lnTo>
                    <a:pt x="148" y="625"/>
                  </a:lnTo>
                  <a:lnTo>
                    <a:pt x="148" y="626"/>
                  </a:lnTo>
                  <a:lnTo>
                    <a:pt x="149" y="626"/>
                  </a:lnTo>
                  <a:lnTo>
                    <a:pt x="149" y="628"/>
                  </a:lnTo>
                  <a:lnTo>
                    <a:pt x="148" y="630"/>
                  </a:lnTo>
                  <a:lnTo>
                    <a:pt x="145" y="630"/>
                  </a:lnTo>
                  <a:lnTo>
                    <a:pt x="144" y="632"/>
                  </a:lnTo>
                  <a:lnTo>
                    <a:pt x="144" y="634"/>
                  </a:lnTo>
                  <a:lnTo>
                    <a:pt x="143" y="634"/>
                  </a:lnTo>
                  <a:lnTo>
                    <a:pt x="143" y="633"/>
                  </a:lnTo>
                  <a:lnTo>
                    <a:pt x="142" y="632"/>
                  </a:lnTo>
                  <a:lnTo>
                    <a:pt x="142" y="629"/>
                  </a:lnTo>
                  <a:lnTo>
                    <a:pt x="140" y="627"/>
                  </a:lnTo>
                  <a:lnTo>
                    <a:pt x="140" y="626"/>
                  </a:lnTo>
                  <a:lnTo>
                    <a:pt x="138" y="626"/>
                  </a:lnTo>
                  <a:lnTo>
                    <a:pt x="134" y="623"/>
                  </a:lnTo>
                  <a:lnTo>
                    <a:pt x="132" y="623"/>
                  </a:lnTo>
                  <a:lnTo>
                    <a:pt x="132" y="622"/>
                  </a:lnTo>
                  <a:lnTo>
                    <a:pt x="131" y="622"/>
                  </a:lnTo>
                  <a:lnTo>
                    <a:pt x="130" y="623"/>
                  </a:lnTo>
                  <a:lnTo>
                    <a:pt x="129" y="623"/>
                  </a:lnTo>
                  <a:lnTo>
                    <a:pt x="129" y="625"/>
                  </a:lnTo>
                  <a:lnTo>
                    <a:pt x="130" y="626"/>
                  </a:lnTo>
                  <a:lnTo>
                    <a:pt x="128" y="628"/>
                  </a:lnTo>
                  <a:lnTo>
                    <a:pt x="123" y="628"/>
                  </a:lnTo>
                  <a:lnTo>
                    <a:pt x="122" y="626"/>
                  </a:lnTo>
                  <a:lnTo>
                    <a:pt x="123" y="626"/>
                  </a:lnTo>
                  <a:lnTo>
                    <a:pt x="123" y="625"/>
                  </a:lnTo>
                  <a:lnTo>
                    <a:pt x="122" y="623"/>
                  </a:lnTo>
                  <a:lnTo>
                    <a:pt x="122" y="622"/>
                  </a:lnTo>
                  <a:lnTo>
                    <a:pt x="123" y="622"/>
                  </a:lnTo>
                  <a:lnTo>
                    <a:pt x="123" y="621"/>
                  </a:lnTo>
                  <a:lnTo>
                    <a:pt x="124" y="620"/>
                  </a:lnTo>
                  <a:lnTo>
                    <a:pt x="125" y="620"/>
                  </a:lnTo>
                  <a:lnTo>
                    <a:pt x="128" y="619"/>
                  </a:lnTo>
                  <a:lnTo>
                    <a:pt x="130" y="616"/>
                  </a:lnTo>
                  <a:lnTo>
                    <a:pt x="131" y="616"/>
                  </a:lnTo>
                  <a:lnTo>
                    <a:pt x="132" y="619"/>
                  </a:lnTo>
                  <a:lnTo>
                    <a:pt x="134" y="619"/>
                  </a:lnTo>
                  <a:lnTo>
                    <a:pt x="135" y="617"/>
                  </a:lnTo>
                  <a:lnTo>
                    <a:pt x="135" y="616"/>
                  </a:lnTo>
                  <a:lnTo>
                    <a:pt x="136" y="616"/>
                  </a:lnTo>
                  <a:lnTo>
                    <a:pt x="136" y="615"/>
                  </a:lnTo>
                  <a:lnTo>
                    <a:pt x="138" y="615"/>
                  </a:lnTo>
                  <a:lnTo>
                    <a:pt x="143" y="609"/>
                  </a:lnTo>
                  <a:lnTo>
                    <a:pt x="145" y="608"/>
                  </a:lnTo>
                  <a:lnTo>
                    <a:pt x="145" y="604"/>
                  </a:lnTo>
                  <a:lnTo>
                    <a:pt x="147" y="604"/>
                  </a:lnTo>
                  <a:lnTo>
                    <a:pt x="150" y="603"/>
                  </a:lnTo>
                  <a:lnTo>
                    <a:pt x="150" y="598"/>
                  </a:lnTo>
                  <a:lnTo>
                    <a:pt x="151" y="597"/>
                  </a:lnTo>
                  <a:lnTo>
                    <a:pt x="151" y="596"/>
                  </a:lnTo>
                  <a:lnTo>
                    <a:pt x="153" y="595"/>
                  </a:lnTo>
                  <a:lnTo>
                    <a:pt x="154" y="595"/>
                  </a:lnTo>
                  <a:lnTo>
                    <a:pt x="154" y="593"/>
                  </a:lnTo>
                  <a:lnTo>
                    <a:pt x="155" y="595"/>
                  </a:lnTo>
                  <a:lnTo>
                    <a:pt x="155" y="596"/>
                  </a:lnTo>
                  <a:lnTo>
                    <a:pt x="156" y="597"/>
                  </a:lnTo>
                  <a:lnTo>
                    <a:pt x="159" y="597"/>
                  </a:lnTo>
                  <a:lnTo>
                    <a:pt x="159" y="596"/>
                  </a:lnTo>
                  <a:lnTo>
                    <a:pt x="156" y="596"/>
                  </a:lnTo>
                  <a:lnTo>
                    <a:pt x="155" y="595"/>
                  </a:lnTo>
                  <a:lnTo>
                    <a:pt x="155" y="592"/>
                  </a:lnTo>
                  <a:lnTo>
                    <a:pt x="161" y="592"/>
                  </a:lnTo>
                  <a:lnTo>
                    <a:pt x="161" y="591"/>
                  </a:lnTo>
                  <a:lnTo>
                    <a:pt x="162" y="590"/>
                  </a:lnTo>
                  <a:lnTo>
                    <a:pt x="162" y="586"/>
                  </a:lnTo>
                  <a:lnTo>
                    <a:pt x="163" y="586"/>
                  </a:lnTo>
                  <a:lnTo>
                    <a:pt x="167" y="584"/>
                  </a:lnTo>
                  <a:lnTo>
                    <a:pt x="167" y="583"/>
                  </a:lnTo>
                  <a:lnTo>
                    <a:pt x="169" y="580"/>
                  </a:lnTo>
                  <a:lnTo>
                    <a:pt x="170" y="578"/>
                  </a:lnTo>
                  <a:lnTo>
                    <a:pt x="170" y="572"/>
                  </a:lnTo>
                  <a:lnTo>
                    <a:pt x="172" y="568"/>
                  </a:lnTo>
                  <a:lnTo>
                    <a:pt x="172" y="564"/>
                  </a:lnTo>
                  <a:lnTo>
                    <a:pt x="176" y="564"/>
                  </a:lnTo>
                  <a:lnTo>
                    <a:pt x="178" y="565"/>
                  </a:lnTo>
                  <a:lnTo>
                    <a:pt x="181" y="565"/>
                  </a:lnTo>
                  <a:lnTo>
                    <a:pt x="185" y="561"/>
                  </a:lnTo>
                  <a:lnTo>
                    <a:pt x="185" y="560"/>
                  </a:lnTo>
                  <a:lnTo>
                    <a:pt x="186" y="560"/>
                  </a:lnTo>
                  <a:lnTo>
                    <a:pt x="185" y="559"/>
                  </a:lnTo>
                  <a:lnTo>
                    <a:pt x="185" y="556"/>
                  </a:lnTo>
                  <a:lnTo>
                    <a:pt x="184" y="555"/>
                  </a:lnTo>
                  <a:lnTo>
                    <a:pt x="185" y="555"/>
                  </a:lnTo>
                  <a:lnTo>
                    <a:pt x="185" y="552"/>
                  </a:lnTo>
                  <a:lnTo>
                    <a:pt x="187" y="550"/>
                  </a:lnTo>
                  <a:lnTo>
                    <a:pt x="196" y="550"/>
                  </a:lnTo>
                  <a:lnTo>
                    <a:pt x="197" y="549"/>
                  </a:lnTo>
                  <a:lnTo>
                    <a:pt x="201" y="549"/>
                  </a:lnTo>
                  <a:lnTo>
                    <a:pt x="203" y="548"/>
                  </a:lnTo>
                  <a:lnTo>
                    <a:pt x="204" y="548"/>
                  </a:lnTo>
                  <a:lnTo>
                    <a:pt x="210" y="549"/>
                  </a:lnTo>
                  <a:lnTo>
                    <a:pt x="212" y="549"/>
                  </a:lnTo>
                  <a:lnTo>
                    <a:pt x="218" y="550"/>
                  </a:lnTo>
                  <a:lnTo>
                    <a:pt x="221" y="553"/>
                  </a:lnTo>
                  <a:lnTo>
                    <a:pt x="225" y="552"/>
                  </a:lnTo>
                  <a:lnTo>
                    <a:pt x="228" y="552"/>
                  </a:lnTo>
                  <a:lnTo>
                    <a:pt x="230" y="550"/>
                  </a:lnTo>
                  <a:lnTo>
                    <a:pt x="232" y="552"/>
                  </a:lnTo>
                  <a:lnTo>
                    <a:pt x="234" y="550"/>
                  </a:lnTo>
                  <a:lnTo>
                    <a:pt x="235" y="550"/>
                  </a:lnTo>
                  <a:lnTo>
                    <a:pt x="235" y="552"/>
                  </a:lnTo>
                  <a:lnTo>
                    <a:pt x="236" y="550"/>
                  </a:lnTo>
                  <a:lnTo>
                    <a:pt x="236" y="544"/>
                  </a:lnTo>
                  <a:lnTo>
                    <a:pt x="235" y="543"/>
                  </a:lnTo>
                  <a:lnTo>
                    <a:pt x="237" y="543"/>
                  </a:lnTo>
                  <a:lnTo>
                    <a:pt x="237" y="541"/>
                  </a:lnTo>
                  <a:lnTo>
                    <a:pt x="238" y="540"/>
                  </a:lnTo>
                  <a:lnTo>
                    <a:pt x="237" y="539"/>
                  </a:lnTo>
                  <a:lnTo>
                    <a:pt x="240" y="539"/>
                  </a:lnTo>
                  <a:lnTo>
                    <a:pt x="241" y="537"/>
                  </a:lnTo>
                  <a:lnTo>
                    <a:pt x="244" y="533"/>
                  </a:lnTo>
                  <a:lnTo>
                    <a:pt x="246" y="531"/>
                  </a:lnTo>
                  <a:lnTo>
                    <a:pt x="248" y="531"/>
                  </a:lnTo>
                  <a:lnTo>
                    <a:pt x="249" y="530"/>
                  </a:lnTo>
                  <a:lnTo>
                    <a:pt x="253" y="524"/>
                  </a:lnTo>
                  <a:lnTo>
                    <a:pt x="254" y="523"/>
                  </a:lnTo>
                  <a:lnTo>
                    <a:pt x="254" y="522"/>
                  </a:lnTo>
                  <a:lnTo>
                    <a:pt x="255" y="522"/>
                  </a:lnTo>
                  <a:lnTo>
                    <a:pt x="255" y="521"/>
                  </a:lnTo>
                  <a:lnTo>
                    <a:pt x="257" y="518"/>
                  </a:lnTo>
                  <a:lnTo>
                    <a:pt x="259" y="516"/>
                  </a:lnTo>
                  <a:lnTo>
                    <a:pt x="260" y="516"/>
                  </a:lnTo>
                  <a:lnTo>
                    <a:pt x="261" y="515"/>
                  </a:lnTo>
                  <a:lnTo>
                    <a:pt x="262" y="515"/>
                  </a:lnTo>
                  <a:lnTo>
                    <a:pt x="262" y="512"/>
                  </a:lnTo>
                  <a:lnTo>
                    <a:pt x="260" y="515"/>
                  </a:lnTo>
                  <a:lnTo>
                    <a:pt x="259" y="515"/>
                  </a:lnTo>
                  <a:lnTo>
                    <a:pt x="254" y="519"/>
                  </a:lnTo>
                  <a:lnTo>
                    <a:pt x="253" y="519"/>
                  </a:lnTo>
                  <a:lnTo>
                    <a:pt x="250" y="523"/>
                  </a:lnTo>
                  <a:lnTo>
                    <a:pt x="248" y="525"/>
                  </a:lnTo>
                  <a:lnTo>
                    <a:pt x="247" y="525"/>
                  </a:lnTo>
                  <a:lnTo>
                    <a:pt x="244" y="527"/>
                  </a:lnTo>
                  <a:lnTo>
                    <a:pt x="244" y="528"/>
                  </a:lnTo>
                  <a:lnTo>
                    <a:pt x="238" y="528"/>
                  </a:lnTo>
                  <a:lnTo>
                    <a:pt x="237" y="527"/>
                  </a:lnTo>
                  <a:lnTo>
                    <a:pt x="237" y="528"/>
                  </a:lnTo>
                  <a:lnTo>
                    <a:pt x="236" y="529"/>
                  </a:lnTo>
                  <a:lnTo>
                    <a:pt x="234" y="530"/>
                  </a:lnTo>
                  <a:lnTo>
                    <a:pt x="231" y="533"/>
                  </a:lnTo>
                  <a:lnTo>
                    <a:pt x="230" y="533"/>
                  </a:lnTo>
                  <a:lnTo>
                    <a:pt x="230" y="534"/>
                  </a:lnTo>
                  <a:lnTo>
                    <a:pt x="229" y="534"/>
                  </a:lnTo>
                  <a:lnTo>
                    <a:pt x="229" y="535"/>
                  </a:lnTo>
                  <a:lnTo>
                    <a:pt x="230" y="536"/>
                  </a:lnTo>
                  <a:lnTo>
                    <a:pt x="229" y="537"/>
                  </a:lnTo>
                  <a:lnTo>
                    <a:pt x="229" y="539"/>
                  </a:lnTo>
                  <a:lnTo>
                    <a:pt x="228" y="537"/>
                  </a:lnTo>
                  <a:lnTo>
                    <a:pt x="224" y="539"/>
                  </a:lnTo>
                  <a:lnTo>
                    <a:pt x="213" y="539"/>
                  </a:lnTo>
                  <a:lnTo>
                    <a:pt x="213" y="537"/>
                  </a:lnTo>
                  <a:lnTo>
                    <a:pt x="209" y="533"/>
                  </a:lnTo>
                  <a:lnTo>
                    <a:pt x="206" y="533"/>
                  </a:lnTo>
                  <a:lnTo>
                    <a:pt x="205" y="531"/>
                  </a:lnTo>
                  <a:lnTo>
                    <a:pt x="205" y="529"/>
                  </a:lnTo>
                  <a:lnTo>
                    <a:pt x="204" y="528"/>
                  </a:lnTo>
                  <a:lnTo>
                    <a:pt x="204" y="527"/>
                  </a:lnTo>
                  <a:lnTo>
                    <a:pt x="201" y="524"/>
                  </a:lnTo>
                  <a:lnTo>
                    <a:pt x="201" y="523"/>
                  </a:lnTo>
                  <a:lnTo>
                    <a:pt x="196" y="523"/>
                  </a:lnTo>
                  <a:lnTo>
                    <a:pt x="194" y="524"/>
                  </a:lnTo>
                  <a:lnTo>
                    <a:pt x="194" y="525"/>
                  </a:lnTo>
                  <a:lnTo>
                    <a:pt x="196" y="527"/>
                  </a:lnTo>
                  <a:lnTo>
                    <a:pt x="192" y="527"/>
                  </a:lnTo>
                  <a:lnTo>
                    <a:pt x="192" y="528"/>
                  </a:lnTo>
                  <a:lnTo>
                    <a:pt x="191" y="528"/>
                  </a:lnTo>
                  <a:lnTo>
                    <a:pt x="191" y="527"/>
                  </a:lnTo>
                  <a:lnTo>
                    <a:pt x="188" y="527"/>
                  </a:lnTo>
                  <a:lnTo>
                    <a:pt x="188" y="528"/>
                  </a:lnTo>
                  <a:lnTo>
                    <a:pt x="186" y="528"/>
                  </a:lnTo>
                  <a:lnTo>
                    <a:pt x="186" y="529"/>
                  </a:lnTo>
                  <a:lnTo>
                    <a:pt x="185" y="529"/>
                  </a:lnTo>
                  <a:lnTo>
                    <a:pt x="182" y="528"/>
                  </a:lnTo>
                  <a:lnTo>
                    <a:pt x="181" y="527"/>
                  </a:lnTo>
                  <a:lnTo>
                    <a:pt x="182" y="525"/>
                  </a:lnTo>
                  <a:lnTo>
                    <a:pt x="182" y="523"/>
                  </a:lnTo>
                  <a:lnTo>
                    <a:pt x="184" y="523"/>
                  </a:lnTo>
                  <a:lnTo>
                    <a:pt x="184" y="522"/>
                  </a:lnTo>
                  <a:lnTo>
                    <a:pt x="185" y="522"/>
                  </a:lnTo>
                  <a:lnTo>
                    <a:pt x="185" y="523"/>
                  </a:lnTo>
                  <a:lnTo>
                    <a:pt x="186" y="522"/>
                  </a:lnTo>
                  <a:lnTo>
                    <a:pt x="191" y="522"/>
                  </a:lnTo>
                  <a:lnTo>
                    <a:pt x="191" y="519"/>
                  </a:lnTo>
                  <a:lnTo>
                    <a:pt x="190" y="519"/>
                  </a:lnTo>
                  <a:lnTo>
                    <a:pt x="190" y="521"/>
                  </a:lnTo>
                  <a:lnTo>
                    <a:pt x="188" y="519"/>
                  </a:lnTo>
                  <a:lnTo>
                    <a:pt x="186" y="518"/>
                  </a:lnTo>
                  <a:lnTo>
                    <a:pt x="185" y="519"/>
                  </a:lnTo>
                  <a:lnTo>
                    <a:pt x="181" y="519"/>
                  </a:lnTo>
                  <a:lnTo>
                    <a:pt x="178" y="516"/>
                  </a:lnTo>
                  <a:lnTo>
                    <a:pt x="180" y="516"/>
                  </a:lnTo>
                  <a:lnTo>
                    <a:pt x="180" y="515"/>
                  </a:lnTo>
                  <a:lnTo>
                    <a:pt x="179" y="515"/>
                  </a:lnTo>
                  <a:lnTo>
                    <a:pt x="179" y="512"/>
                  </a:lnTo>
                  <a:lnTo>
                    <a:pt x="178" y="512"/>
                  </a:lnTo>
                  <a:lnTo>
                    <a:pt x="178" y="513"/>
                  </a:lnTo>
                  <a:lnTo>
                    <a:pt x="176" y="513"/>
                  </a:lnTo>
                  <a:lnTo>
                    <a:pt x="176" y="512"/>
                  </a:lnTo>
                  <a:lnTo>
                    <a:pt x="175" y="512"/>
                  </a:lnTo>
                  <a:lnTo>
                    <a:pt x="175" y="513"/>
                  </a:lnTo>
                  <a:lnTo>
                    <a:pt x="176" y="515"/>
                  </a:lnTo>
                  <a:lnTo>
                    <a:pt x="175" y="515"/>
                  </a:lnTo>
                  <a:lnTo>
                    <a:pt x="173" y="516"/>
                  </a:lnTo>
                  <a:lnTo>
                    <a:pt x="170" y="515"/>
                  </a:lnTo>
                  <a:lnTo>
                    <a:pt x="169" y="515"/>
                  </a:lnTo>
                  <a:lnTo>
                    <a:pt x="167" y="516"/>
                  </a:lnTo>
                  <a:lnTo>
                    <a:pt x="166" y="516"/>
                  </a:lnTo>
                  <a:lnTo>
                    <a:pt x="166" y="518"/>
                  </a:lnTo>
                  <a:lnTo>
                    <a:pt x="165" y="518"/>
                  </a:lnTo>
                  <a:lnTo>
                    <a:pt x="165" y="521"/>
                  </a:lnTo>
                  <a:lnTo>
                    <a:pt x="163" y="521"/>
                  </a:lnTo>
                  <a:lnTo>
                    <a:pt x="162" y="522"/>
                  </a:lnTo>
                  <a:lnTo>
                    <a:pt x="156" y="522"/>
                  </a:lnTo>
                  <a:lnTo>
                    <a:pt x="156" y="523"/>
                  </a:lnTo>
                  <a:lnTo>
                    <a:pt x="155" y="524"/>
                  </a:lnTo>
                  <a:lnTo>
                    <a:pt x="154" y="524"/>
                  </a:lnTo>
                  <a:lnTo>
                    <a:pt x="151" y="523"/>
                  </a:lnTo>
                  <a:lnTo>
                    <a:pt x="150" y="523"/>
                  </a:lnTo>
                  <a:lnTo>
                    <a:pt x="150" y="521"/>
                  </a:lnTo>
                  <a:lnTo>
                    <a:pt x="148" y="519"/>
                  </a:lnTo>
                  <a:lnTo>
                    <a:pt x="147" y="519"/>
                  </a:lnTo>
                  <a:lnTo>
                    <a:pt x="147" y="518"/>
                  </a:lnTo>
                  <a:lnTo>
                    <a:pt x="150" y="519"/>
                  </a:lnTo>
                  <a:lnTo>
                    <a:pt x="150" y="518"/>
                  </a:lnTo>
                  <a:lnTo>
                    <a:pt x="153" y="518"/>
                  </a:lnTo>
                  <a:lnTo>
                    <a:pt x="155" y="517"/>
                  </a:lnTo>
                  <a:lnTo>
                    <a:pt x="157" y="517"/>
                  </a:lnTo>
                  <a:lnTo>
                    <a:pt x="157" y="516"/>
                  </a:lnTo>
                  <a:lnTo>
                    <a:pt x="159" y="517"/>
                  </a:lnTo>
                  <a:lnTo>
                    <a:pt x="159" y="516"/>
                  </a:lnTo>
                  <a:lnTo>
                    <a:pt x="157" y="515"/>
                  </a:lnTo>
                  <a:lnTo>
                    <a:pt x="157" y="512"/>
                  </a:lnTo>
                  <a:lnTo>
                    <a:pt x="160" y="511"/>
                  </a:lnTo>
                  <a:lnTo>
                    <a:pt x="159" y="511"/>
                  </a:lnTo>
                  <a:lnTo>
                    <a:pt x="157" y="512"/>
                  </a:lnTo>
                  <a:lnTo>
                    <a:pt x="156" y="512"/>
                  </a:lnTo>
                  <a:lnTo>
                    <a:pt x="156" y="516"/>
                  </a:lnTo>
                  <a:lnTo>
                    <a:pt x="153" y="517"/>
                  </a:lnTo>
                  <a:lnTo>
                    <a:pt x="151" y="517"/>
                  </a:lnTo>
                  <a:lnTo>
                    <a:pt x="145" y="516"/>
                  </a:lnTo>
                  <a:lnTo>
                    <a:pt x="145" y="518"/>
                  </a:lnTo>
                  <a:lnTo>
                    <a:pt x="144" y="518"/>
                  </a:lnTo>
                  <a:lnTo>
                    <a:pt x="144" y="517"/>
                  </a:lnTo>
                  <a:lnTo>
                    <a:pt x="142" y="516"/>
                  </a:lnTo>
                  <a:lnTo>
                    <a:pt x="143" y="515"/>
                  </a:lnTo>
                  <a:lnTo>
                    <a:pt x="144" y="515"/>
                  </a:lnTo>
                  <a:lnTo>
                    <a:pt x="144" y="513"/>
                  </a:lnTo>
                  <a:lnTo>
                    <a:pt x="147" y="513"/>
                  </a:lnTo>
                  <a:lnTo>
                    <a:pt x="148" y="512"/>
                  </a:lnTo>
                  <a:lnTo>
                    <a:pt x="148" y="511"/>
                  </a:lnTo>
                  <a:lnTo>
                    <a:pt x="147" y="510"/>
                  </a:lnTo>
                  <a:lnTo>
                    <a:pt x="147" y="506"/>
                  </a:lnTo>
                  <a:lnTo>
                    <a:pt x="145" y="507"/>
                  </a:lnTo>
                  <a:lnTo>
                    <a:pt x="145" y="506"/>
                  </a:lnTo>
                  <a:lnTo>
                    <a:pt x="143" y="506"/>
                  </a:lnTo>
                  <a:lnTo>
                    <a:pt x="143" y="505"/>
                  </a:lnTo>
                  <a:lnTo>
                    <a:pt x="142" y="506"/>
                  </a:lnTo>
                  <a:lnTo>
                    <a:pt x="140" y="506"/>
                  </a:lnTo>
                  <a:lnTo>
                    <a:pt x="140" y="503"/>
                  </a:lnTo>
                  <a:lnTo>
                    <a:pt x="142" y="503"/>
                  </a:lnTo>
                  <a:lnTo>
                    <a:pt x="144" y="500"/>
                  </a:lnTo>
                  <a:lnTo>
                    <a:pt x="147" y="500"/>
                  </a:lnTo>
                  <a:lnTo>
                    <a:pt x="148" y="499"/>
                  </a:lnTo>
                  <a:lnTo>
                    <a:pt x="148" y="497"/>
                  </a:lnTo>
                  <a:lnTo>
                    <a:pt x="149" y="497"/>
                  </a:lnTo>
                  <a:lnTo>
                    <a:pt x="149" y="496"/>
                  </a:lnTo>
                  <a:lnTo>
                    <a:pt x="151" y="496"/>
                  </a:lnTo>
                  <a:lnTo>
                    <a:pt x="154" y="497"/>
                  </a:lnTo>
                  <a:lnTo>
                    <a:pt x="155" y="497"/>
                  </a:lnTo>
                  <a:lnTo>
                    <a:pt x="156" y="496"/>
                  </a:lnTo>
                  <a:lnTo>
                    <a:pt x="159" y="496"/>
                  </a:lnTo>
                  <a:lnTo>
                    <a:pt x="159" y="493"/>
                  </a:lnTo>
                  <a:lnTo>
                    <a:pt x="161" y="493"/>
                  </a:lnTo>
                  <a:lnTo>
                    <a:pt x="163" y="491"/>
                  </a:lnTo>
                  <a:lnTo>
                    <a:pt x="163" y="490"/>
                  </a:lnTo>
                  <a:lnTo>
                    <a:pt x="165" y="490"/>
                  </a:lnTo>
                  <a:lnTo>
                    <a:pt x="166" y="491"/>
                  </a:lnTo>
                  <a:lnTo>
                    <a:pt x="166" y="488"/>
                  </a:lnTo>
                  <a:lnTo>
                    <a:pt x="167" y="487"/>
                  </a:lnTo>
                  <a:lnTo>
                    <a:pt x="173" y="488"/>
                  </a:lnTo>
                  <a:lnTo>
                    <a:pt x="173" y="487"/>
                  </a:lnTo>
                  <a:lnTo>
                    <a:pt x="174" y="486"/>
                  </a:lnTo>
                  <a:lnTo>
                    <a:pt x="175" y="486"/>
                  </a:lnTo>
                  <a:lnTo>
                    <a:pt x="179" y="482"/>
                  </a:lnTo>
                  <a:lnTo>
                    <a:pt x="181" y="482"/>
                  </a:lnTo>
                  <a:lnTo>
                    <a:pt x="186" y="478"/>
                  </a:lnTo>
                  <a:lnTo>
                    <a:pt x="188" y="474"/>
                  </a:lnTo>
                  <a:lnTo>
                    <a:pt x="190" y="472"/>
                  </a:lnTo>
                  <a:lnTo>
                    <a:pt x="190" y="470"/>
                  </a:lnTo>
                  <a:lnTo>
                    <a:pt x="191" y="468"/>
                  </a:lnTo>
                  <a:lnTo>
                    <a:pt x="191" y="464"/>
                  </a:lnTo>
                  <a:lnTo>
                    <a:pt x="192" y="463"/>
                  </a:lnTo>
                  <a:lnTo>
                    <a:pt x="192" y="461"/>
                  </a:lnTo>
                  <a:lnTo>
                    <a:pt x="194" y="461"/>
                  </a:lnTo>
                  <a:lnTo>
                    <a:pt x="197" y="460"/>
                  </a:lnTo>
                  <a:lnTo>
                    <a:pt x="197" y="458"/>
                  </a:lnTo>
                  <a:lnTo>
                    <a:pt x="196" y="458"/>
                  </a:lnTo>
                  <a:lnTo>
                    <a:pt x="193" y="460"/>
                  </a:lnTo>
                  <a:lnTo>
                    <a:pt x="191" y="460"/>
                  </a:lnTo>
                  <a:lnTo>
                    <a:pt x="190" y="456"/>
                  </a:lnTo>
                  <a:lnTo>
                    <a:pt x="188" y="455"/>
                  </a:lnTo>
                  <a:lnTo>
                    <a:pt x="190" y="454"/>
                  </a:lnTo>
                  <a:lnTo>
                    <a:pt x="190" y="453"/>
                  </a:lnTo>
                  <a:lnTo>
                    <a:pt x="191" y="450"/>
                  </a:lnTo>
                  <a:lnTo>
                    <a:pt x="192" y="450"/>
                  </a:lnTo>
                  <a:lnTo>
                    <a:pt x="192" y="449"/>
                  </a:lnTo>
                  <a:lnTo>
                    <a:pt x="194" y="447"/>
                  </a:lnTo>
                  <a:lnTo>
                    <a:pt x="193" y="447"/>
                  </a:lnTo>
                  <a:lnTo>
                    <a:pt x="192" y="448"/>
                  </a:lnTo>
                  <a:lnTo>
                    <a:pt x="188" y="443"/>
                  </a:lnTo>
                  <a:lnTo>
                    <a:pt x="188" y="441"/>
                  </a:lnTo>
                  <a:lnTo>
                    <a:pt x="190" y="439"/>
                  </a:lnTo>
                  <a:lnTo>
                    <a:pt x="190" y="438"/>
                  </a:lnTo>
                  <a:lnTo>
                    <a:pt x="188" y="437"/>
                  </a:lnTo>
                  <a:lnTo>
                    <a:pt x="188" y="436"/>
                  </a:lnTo>
                  <a:lnTo>
                    <a:pt x="192" y="433"/>
                  </a:lnTo>
                  <a:lnTo>
                    <a:pt x="185" y="433"/>
                  </a:lnTo>
                  <a:lnTo>
                    <a:pt x="181" y="435"/>
                  </a:lnTo>
                  <a:lnTo>
                    <a:pt x="180" y="436"/>
                  </a:lnTo>
                  <a:lnTo>
                    <a:pt x="176" y="436"/>
                  </a:lnTo>
                  <a:lnTo>
                    <a:pt x="173" y="439"/>
                  </a:lnTo>
                  <a:lnTo>
                    <a:pt x="173" y="441"/>
                  </a:lnTo>
                  <a:lnTo>
                    <a:pt x="174" y="442"/>
                  </a:lnTo>
                  <a:lnTo>
                    <a:pt x="173" y="442"/>
                  </a:lnTo>
                  <a:lnTo>
                    <a:pt x="173" y="443"/>
                  </a:lnTo>
                  <a:lnTo>
                    <a:pt x="172" y="443"/>
                  </a:lnTo>
                  <a:lnTo>
                    <a:pt x="172" y="442"/>
                  </a:lnTo>
                  <a:lnTo>
                    <a:pt x="170" y="442"/>
                  </a:lnTo>
                  <a:lnTo>
                    <a:pt x="169" y="441"/>
                  </a:lnTo>
                  <a:lnTo>
                    <a:pt x="168" y="441"/>
                  </a:lnTo>
                  <a:lnTo>
                    <a:pt x="168" y="442"/>
                  </a:lnTo>
                  <a:lnTo>
                    <a:pt x="163" y="442"/>
                  </a:lnTo>
                  <a:lnTo>
                    <a:pt x="163" y="443"/>
                  </a:lnTo>
                  <a:lnTo>
                    <a:pt x="162" y="443"/>
                  </a:lnTo>
                  <a:lnTo>
                    <a:pt x="162" y="441"/>
                  </a:lnTo>
                  <a:lnTo>
                    <a:pt x="169" y="433"/>
                  </a:lnTo>
                  <a:lnTo>
                    <a:pt x="169" y="432"/>
                  </a:lnTo>
                  <a:lnTo>
                    <a:pt x="172" y="432"/>
                  </a:lnTo>
                  <a:lnTo>
                    <a:pt x="176" y="427"/>
                  </a:lnTo>
                  <a:lnTo>
                    <a:pt x="179" y="426"/>
                  </a:lnTo>
                  <a:lnTo>
                    <a:pt x="179" y="425"/>
                  </a:lnTo>
                  <a:lnTo>
                    <a:pt x="180" y="424"/>
                  </a:lnTo>
                  <a:lnTo>
                    <a:pt x="180" y="420"/>
                  </a:lnTo>
                  <a:lnTo>
                    <a:pt x="181" y="420"/>
                  </a:lnTo>
                  <a:lnTo>
                    <a:pt x="181" y="419"/>
                  </a:lnTo>
                  <a:lnTo>
                    <a:pt x="184" y="417"/>
                  </a:lnTo>
                  <a:lnTo>
                    <a:pt x="185" y="417"/>
                  </a:lnTo>
                  <a:lnTo>
                    <a:pt x="185" y="415"/>
                  </a:lnTo>
                  <a:lnTo>
                    <a:pt x="187" y="413"/>
                  </a:lnTo>
                  <a:lnTo>
                    <a:pt x="187" y="412"/>
                  </a:lnTo>
                  <a:lnTo>
                    <a:pt x="190" y="412"/>
                  </a:lnTo>
                  <a:lnTo>
                    <a:pt x="191" y="411"/>
                  </a:lnTo>
                  <a:lnTo>
                    <a:pt x="191" y="412"/>
                  </a:lnTo>
                  <a:lnTo>
                    <a:pt x="192" y="412"/>
                  </a:lnTo>
                  <a:lnTo>
                    <a:pt x="193" y="411"/>
                  </a:lnTo>
                  <a:lnTo>
                    <a:pt x="194" y="411"/>
                  </a:lnTo>
                  <a:lnTo>
                    <a:pt x="196" y="410"/>
                  </a:lnTo>
                  <a:lnTo>
                    <a:pt x="200" y="407"/>
                  </a:lnTo>
                  <a:lnTo>
                    <a:pt x="201" y="407"/>
                  </a:lnTo>
                  <a:lnTo>
                    <a:pt x="199" y="405"/>
                  </a:lnTo>
                  <a:lnTo>
                    <a:pt x="199" y="404"/>
                  </a:lnTo>
                  <a:lnTo>
                    <a:pt x="200" y="405"/>
                  </a:lnTo>
                  <a:lnTo>
                    <a:pt x="201" y="405"/>
                  </a:lnTo>
                  <a:lnTo>
                    <a:pt x="203" y="406"/>
                  </a:lnTo>
                  <a:lnTo>
                    <a:pt x="203" y="405"/>
                  </a:lnTo>
                  <a:lnTo>
                    <a:pt x="204" y="406"/>
                  </a:lnTo>
                  <a:lnTo>
                    <a:pt x="205" y="406"/>
                  </a:lnTo>
                  <a:lnTo>
                    <a:pt x="205" y="407"/>
                  </a:lnTo>
                  <a:lnTo>
                    <a:pt x="212" y="407"/>
                  </a:lnTo>
                  <a:lnTo>
                    <a:pt x="221" y="404"/>
                  </a:lnTo>
                  <a:lnTo>
                    <a:pt x="224" y="404"/>
                  </a:lnTo>
                  <a:lnTo>
                    <a:pt x="225" y="405"/>
                  </a:lnTo>
                  <a:lnTo>
                    <a:pt x="225" y="406"/>
                  </a:lnTo>
                  <a:lnTo>
                    <a:pt x="231" y="410"/>
                  </a:lnTo>
                  <a:lnTo>
                    <a:pt x="231" y="411"/>
                  </a:lnTo>
                  <a:lnTo>
                    <a:pt x="232" y="411"/>
                  </a:lnTo>
                  <a:lnTo>
                    <a:pt x="232" y="407"/>
                  </a:lnTo>
                  <a:lnTo>
                    <a:pt x="230" y="405"/>
                  </a:lnTo>
                  <a:lnTo>
                    <a:pt x="229" y="402"/>
                  </a:lnTo>
                  <a:lnTo>
                    <a:pt x="229" y="400"/>
                  </a:lnTo>
                  <a:lnTo>
                    <a:pt x="230" y="399"/>
                  </a:lnTo>
                  <a:lnTo>
                    <a:pt x="232" y="399"/>
                  </a:lnTo>
                  <a:lnTo>
                    <a:pt x="234" y="398"/>
                  </a:lnTo>
                  <a:lnTo>
                    <a:pt x="235" y="398"/>
                  </a:lnTo>
                  <a:lnTo>
                    <a:pt x="236" y="399"/>
                  </a:lnTo>
                  <a:lnTo>
                    <a:pt x="238" y="405"/>
                  </a:lnTo>
                  <a:lnTo>
                    <a:pt x="240" y="406"/>
                  </a:lnTo>
                  <a:lnTo>
                    <a:pt x="240" y="407"/>
                  </a:lnTo>
                  <a:lnTo>
                    <a:pt x="246" y="407"/>
                  </a:lnTo>
                  <a:lnTo>
                    <a:pt x="247" y="406"/>
                  </a:lnTo>
                  <a:lnTo>
                    <a:pt x="247" y="404"/>
                  </a:lnTo>
                  <a:lnTo>
                    <a:pt x="246" y="404"/>
                  </a:lnTo>
                  <a:lnTo>
                    <a:pt x="246" y="405"/>
                  </a:lnTo>
                  <a:lnTo>
                    <a:pt x="241" y="405"/>
                  </a:lnTo>
                  <a:lnTo>
                    <a:pt x="240" y="404"/>
                  </a:lnTo>
                  <a:lnTo>
                    <a:pt x="238" y="401"/>
                  </a:lnTo>
                  <a:lnTo>
                    <a:pt x="237" y="400"/>
                  </a:lnTo>
                  <a:lnTo>
                    <a:pt x="232" y="389"/>
                  </a:lnTo>
                  <a:lnTo>
                    <a:pt x="232" y="387"/>
                  </a:lnTo>
                  <a:lnTo>
                    <a:pt x="235" y="382"/>
                  </a:lnTo>
                  <a:lnTo>
                    <a:pt x="237" y="378"/>
                  </a:lnTo>
                  <a:lnTo>
                    <a:pt x="238" y="378"/>
                  </a:lnTo>
                  <a:lnTo>
                    <a:pt x="238" y="377"/>
                  </a:lnTo>
                  <a:lnTo>
                    <a:pt x="240" y="376"/>
                  </a:lnTo>
                  <a:lnTo>
                    <a:pt x="237" y="376"/>
                  </a:lnTo>
                  <a:lnTo>
                    <a:pt x="235" y="374"/>
                  </a:lnTo>
                  <a:lnTo>
                    <a:pt x="234" y="371"/>
                  </a:lnTo>
                  <a:lnTo>
                    <a:pt x="235" y="365"/>
                  </a:lnTo>
                  <a:lnTo>
                    <a:pt x="234" y="364"/>
                  </a:lnTo>
                  <a:lnTo>
                    <a:pt x="236" y="362"/>
                  </a:lnTo>
                  <a:lnTo>
                    <a:pt x="240" y="361"/>
                  </a:lnTo>
                  <a:lnTo>
                    <a:pt x="241" y="361"/>
                  </a:lnTo>
                  <a:lnTo>
                    <a:pt x="242" y="359"/>
                  </a:lnTo>
                  <a:lnTo>
                    <a:pt x="242" y="358"/>
                  </a:lnTo>
                  <a:lnTo>
                    <a:pt x="243" y="357"/>
                  </a:lnTo>
                  <a:lnTo>
                    <a:pt x="243" y="356"/>
                  </a:lnTo>
                  <a:lnTo>
                    <a:pt x="242" y="357"/>
                  </a:lnTo>
                  <a:lnTo>
                    <a:pt x="241" y="357"/>
                  </a:lnTo>
                  <a:lnTo>
                    <a:pt x="240" y="355"/>
                  </a:lnTo>
                  <a:lnTo>
                    <a:pt x="242" y="352"/>
                  </a:lnTo>
                  <a:lnTo>
                    <a:pt x="242" y="351"/>
                  </a:lnTo>
                  <a:lnTo>
                    <a:pt x="243" y="351"/>
                  </a:lnTo>
                  <a:lnTo>
                    <a:pt x="244" y="350"/>
                  </a:lnTo>
                  <a:lnTo>
                    <a:pt x="244" y="347"/>
                  </a:lnTo>
                  <a:lnTo>
                    <a:pt x="243" y="345"/>
                  </a:lnTo>
                  <a:lnTo>
                    <a:pt x="243" y="344"/>
                  </a:lnTo>
                  <a:lnTo>
                    <a:pt x="242" y="343"/>
                  </a:lnTo>
                  <a:lnTo>
                    <a:pt x="243" y="343"/>
                  </a:lnTo>
                  <a:lnTo>
                    <a:pt x="246" y="340"/>
                  </a:lnTo>
                  <a:lnTo>
                    <a:pt x="244" y="339"/>
                  </a:lnTo>
                  <a:lnTo>
                    <a:pt x="244" y="341"/>
                  </a:lnTo>
                  <a:lnTo>
                    <a:pt x="243" y="341"/>
                  </a:lnTo>
                  <a:lnTo>
                    <a:pt x="241" y="343"/>
                  </a:lnTo>
                  <a:lnTo>
                    <a:pt x="241" y="344"/>
                  </a:lnTo>
                  <a:lnTo>
                    <a:pt x="240" y="344"/>
                  </a:lnTo>
                  <a:lnTo>
                    <a:pt x="240" y="345"/>
                  </a:lnTo>
                  <a:lnTo>
                    <a:pt x="238" y="346"/>
                  </a:lnTo>
                  <a:lnTo>
                    <a:pt x="237" y="346"/>
                  </a:lnTo>
                  <a:lnTo>
                    <a:pt x="236" y="345"/>
                  </a:lnTo>
                  <a:lnTo>
                    <a:pt x="236" y="341"/>
                  </a:lnTo>
                  <a:lnTo>
                    <a:pt x="235" y="341"/>
                  </a:lnTo>
                  <a:lnTo>
                    <a:pt x="235" y="343"/>
                  </a:lnTo>
                  <a:lnTo>
                    <a:pt x="234" y="344"/>
                  </a:lnTo>
                  <a:lnTo>
                    <a:pt x="234" y="345"/>
                  </a:lnTo>
                  <a:lnTo>
                    <a:pt x="232" y="347"/>
                  </a:lnTo>
                  <a:lnTo>
                    <a:pt x="230" y="350"/>
                  </a:lnTo>
                  <a:lnTo>
                    <a:pt x="230" y="352"/>
                  </a:lnTo>
                  <a:lnTo>
                    <a:pt x="229" y="350"/>
                  </a:lnTo>
                  <a:lnTo>
                    <a:pt x="227" y="350"/>
                  </a:lnTo>
                  <a:lnTo>
                    <a:pt x="227" y="345"/>
                  </a:lnTo>
                  <a:lnTo>
                    <a:pt x="225" y="345"/>
                  </a:lnTo>
                  <a:lnTo>
                    <a:pt x="228" y="344"/>
                  </a:lnTo>
                  <a:lnTo>
                    <a:pt x="228" y="338"/>
                  </a:lnTo>
                  <a:lnTo>
                    <a:pt x="227" y="338"/>
                  </a:lnTo>
                  <a:lnTo>
                    <a:pt x="227" y="343"/>
                  </a:lnTo>
                  <a:lnTo>
                    <a:pt x="223" y="343"/>
                  </a:lnTo>
                  <a:lnTo>
                    <a:pt x="221" y="339"/>
                  </a:lnTo>
                  <a:lnTo>
                    <a:pt x="219" y="338"/>
                  </a:lnTo>
                  <a:lnTo>
                    <a:pt x="219" y="332"/>
                  </a:lnTo>
                  <a:lnTo>
                    <a:pt x="218" y="332"/>
                  </a:lnTo>
                  <a:lnTo>
                    <a:pt x="216" y="328"/>
                  </a:lnTo>
                  <a:lnTo>
                    <a:pt x="216" y="327"/>
                  </a:lnTo>
                  <a:lnTo>
                    <a:pt x="211" y="322"/>
                  </a:lnTo>
                  <a:lnTo>
                    <a:pt x="211" y="321"/>
                  </a:lnTo>
                  <a:lnTo>
                    <a:pt x="210" y="320"/>
                  </a:lnTo>
                  <a:lnTo>
                    <a:pt x="210" y="319"/>
                  </a:lnTo>
                  <a:lnTo>
                    <a:pt x="211" y="319"/>
                  </a:lnTo>
                  <a:lnTo>
                    <a:pt x="211" y="316"/>
                  </a:lnTo>
                  <a:lnTo>
                    <a:pt x="212" y="310"/>
                  </a:lnTo>
                  <a:lnTo>
                    <a:pt x="215" y="307"/>
                  </a:lnTo>
                  <a:lnTo>
                    <a:pt x="215" y="304"/>
                  </a:lnTo>
                  <a:lnTo>
                    <a:pt x="216" y="304"/>
                  </a:lnTo>
                  <a:lnTo>
                    <a:pt x="218" y="302"/>
                  </a:lnTo>
                  <a:lnTo>
                    <a:pt x="218" y="300"/>
                  </a:lnTo>
                  <a:lnTo>
                    <a:pt x="219" y="295"/>
                  </a:lnTo>
                  <a:lnTo>
                    <a:pt x="221" y="292"/>
                  </a:lnTo>
                  <a:lnTo>
                    <a:pt x="221" y="291"/>
                  </a:lnTo>
                  <a:lnTo>
                    <a:pt x="222" y="291"/>
                  </a:lnTo>
                  <a:lnTo>
                    <a:pt x="223" y="292"/>
                  </a:lnTo>
                  <a:lnTo>
                    <a:pt x="224" y="292"/>
                  </a:lnTo>
                  <a:lnTo>
                    <a:pt x="225" y="291"/>
                  </a:lnTo>
                  <a:lnTo>
                    <a:pt x="223" y="290"/>
                  </a:lnTo>
                  <a:lnTo>
                    <a:pt x="224" y="289"/>
                  </a:lnTo>
                  <a:lnTo>
                    <a:pt x="228" y="288"/>
                  </a:lnTo>
                  <a:lnTo>
                    <a:pt x="229" y="289"/>
                  </a:lnTo>
                  <a:lnTo>
                    <a:pt x="231" y="289"/>
                  </a:lnTo>
                  <a:lnTo>
                    <a:pt x="235" y="288"/>
                  </a:lnTo>
                  <a:lnTo>
                    <a:pt x="232" y="288"/>
                  </a:lnTo>
                  <a:lnTo>
                    <a:pt x="234" y="287"/>
                  </a:lnTo>
                  <a:lnTo>
                    <a:pt x="235" y="287"/>
                  </a:lnTo>
                  <a:lnTo>
                    <a:pt x="235" y="285"/>
                  </a:lnTo>
                  <a:lnTo>
                    <a:pt x="234" y="285"/>
                  </a:lnTo>
                  <a:lnTo>
                    <a:pt x="230" y="287"/>
                  </a:lnTo>
                  <a:lnTo>
                    <a:pt x="217" y="285"/>
                  </a:lnTo>
                  <a:lnTo>
                    <a:pt x="215" y="285"/>
                  </a:lnTo>
                  <a:lnTo>
                    <a:pt x="215" y="287"/>
                  </a:lnTo>
                  <a:lnTo>
                    <a:pt x="212" y="284"/>
                  </a:lnTo>
                  <a:lnTo>
                    <a:pt x="212" y="292"/>
                  </a:lnTo>
                  <a:lnTo>
                    <a:pt x="211" y="294"/>
                  </a:lnTo>
                  <a:lnTo>
                    <a:pt x="207" y="292"/>
                  </a:lnTo>
                  <a:lnTo>
                    <a:pt x="206" y="292"/>
                  </a:lnTo>
                  <a:lnTo>
                    <a:pt x="205" y="295"/>
                  </a:lnTo>
                  <a:lnTo>
                    <a:pt x="203" y="294"/>
                  </a:lnTo>
                  <a:lnTo>
                    <a:pt x="201" y="292"/>
                  </a:lnTo>
                  <a:lnTo>
                    <a:pt x="201" y="294"/>
                  </a:lnTo>
                  <a:lnTo>
                    <a:pt x="200" y="294"/>
                  </a:lnTo>
                  <a:lnTo>
                    <a:pt x="201" y="295"/>
                  </a:lnTo>
                  <a:lnTo>
                    <a:pt x="200" y="295"/>
                  </a:lnTo>
                  <a:lnTo>
                    <a:pt x="200" y="296"/>
                  </a:lnTo>
                  <a:lnTo>
                    <a:pt x="201" y="297"/>
                  </a:lnTo>
                  <a:lnTo>
                    <a:pt x="199" y="298"/>
                  </a:lnTo>
                  <a:lnTo>
                    <a:pt x="196" y="301"/>
                  </a:lnTo>
                  <a:lnTo>
                    <a:pt x="192" y="301"/>
                  </a:lnTo>
                  <a:lnTo>
                    <a:pt x="192" y="296"/>
                  </a:lnTo>
                  <a:lnTo>
                    <a:pt x="191" y="297"/>
                  </a:lnTo>
                  <a:lnTo>
                    <a:pt x="191" y="301"/>
                  </a:lnTo>
                  <a:lnTo>
                    <a:pt x="190" y="301"/>
                  </a:lnTo>
                  <a:lnTo>
                    <a:pt x="187" y="300"/>
                  </a:lnTo>
                  <a:lnTo>
                    <a:pt x="185" y="297"/>
                  </a:lnTo>
                  <a:lnTo>
                    <a:pt x="186" y="294"/>
                  </a:lnTo>
                  <a:lnTo>
                    <a:pt x="184" y="296"/>
                  </a:lnTo>
                  <a:lnTo>
                    <a:pt x="182" y="296"/>
                  </a:lnTo>
                  <a:lnTo>
                    <a:pt x="180" y="295"/>
                  </a:lnTo>
                  <a:lnTo>
                    <a:pt x="179" y="294"/>
                  </a:lnTo>
                  <a:lnTo>
                    <a:pt x="179" y="292"/>
                  </a:lnTo>
                  <a:lnTo>
                    <a:pt x="178" y="291"/>
                  </a:lnTo>
                  <a:lnTo>
                    <a:pt x="176" y="291"/>
                  </a:lnTo>
                  <a:lnTo>
                    <a:pt x="176" y="296"/>
                  </a:lnTo>
                  <a:lnTo>
                    <a:pt x="178" y="297"/>
                  </a:lnTo>
                  <a:lnTo>
                    <a:pt x="179" y="297"/>
                  </a:lnTo>
                  <a:lnTo>
                    <a:pt x="180" y="298"/>
                  </a:lnTo>
                  <a:lnTo>
                    <a:pt x="180" y="300"/>
                  </a:lnTo>
                  <a:lnTo>
                    <a:pt x="179" y="300"/>
                  </a:lnTo>
                  <a:lnTo>
                    <a:pt x="179" y="301"/>
                  </a:lnTo>
                  <a:lnTo>
                    <a:pt x="180" y="302"/>
                  </a:lnTo>
                  <a:lnTo>
                    <a:pt x="179" y="303"/>
                  </a:lnTo>
                  <a:lnTo>
                    <a:pt x="179" y="304"/>
                  </a:lnTo>
                  <a:lnTo>
                    <a:pt x="180" y="306"/>
                  </a:lnTo>
                  <a:lnTo>
                    <a:pt x="179" y="307"/>
                  </a:lnTo>
                  <a:lnTo>
                    <a:pt x="179" y="308"/>
                  </a:lnTo>
                  <a:lnTo>
                    <a:pt x="178" y="308"/>
                  </a:lnTo>
                  <a:lnTo>
                    <a:pt x="176" y="307"/>
                  </a:lnTo>
                  <a:lnTo>
                    <a:pt x="175" y="307"/>
                  </a:lnTo>
                  <a:lnTo>
                    <a:pt x="175" y="306"/>
                  </a:lnTo>
                  <a:lnTo>
                    <a:pt x="173" y="306"/>
                  </a:lnTo>
                  <a:lnTo>
                    <a:pt x="170" y="302"/>
                  </a:lnTo>
                  <a:lnTo>
                    <a:pt x="169" y="301"/>
                  </a:lnTo>
                  <a:lnTo>
                    <a:pt x="165" y="297"/>
                  </a:lnTo>
                  <a:lnTo>
                    <a:pt x="162" y="297"/>
                  </a:lnTo>
                  <a:lnTo>
                    <a:pt x="161" y="296"/>
                  </a:lnTo>
                  <a:lnTo>
                    <a:pt x="161" y="295"/>
                  </a:lnTo>
                  <a:lnTo>
                    <a:pt x="160" y="294"/>
                  </a:lnTo>
                  <a:lnTo>
                    <a:pt x="157" y="294"/>
                  </a:lnTo>
                  <a:lnTo>
                    <a:pt x="157" y="295"/>
                  </a:lnTo>
                  <a:lnTo>
                    <a:pt x="156" y="295"/>
                  </a:lnTo>
                  <a:lnTo>
                    <a:pt x="155" y="296"/>
                  </a:lnTo>
                  <a:lnTo>
                    <a:pt x="155" y="297"/>
                  </a:lnTo>
                  <a:lnTo>
                    <a:pt x="154" y="297"/>
                  </a:lnTo>
                  <a:lnTo>
                    <a:pt x="154" y="301"/>
                  </a:lnTo>
                  <a:lnTo>
                    <a:pt x="155" y="301"/>
                  </a:lnTo>
                  <a:lnTo>
                    <a:pt x="155" y="302"/>
                  </a:lnTo>
                  <a:lnTo>
                    <a:pt x="156" y="304"/>
                  </a:lnTo>
                  <a:lnTo>
                    <a:pt x="156" y="306"/>
                  </a:lnTo>
                  <a:lnTo>
                    <a:pt x="157" y="307"/>
                  </a:lnTo>
                  <a:lnTo>
                    <a:pt x="157" y="310"/>
                  </a:lnTo>
                  <a:lnTo>
                    <a:pt x="155" y="310"/>
                  </a:lnTo>
                  <a:lnTo>
                    <a:pt x="154" y="309"/>
                  </a:lnTo>
                  <a:lnTo>
                    <a:pt x="154" y="304"/>
                  </a:lnTo>
                  <a:lnTo>
                    <a:pt x="153" y="304"/>
                  </a:lnTo>
                  <a:lnTo>
                    <a:pt x="153" y="302"/>
                  </a:lnTo>
                  <a:lnTo>
                    <a:pt x="150" y="300"/>
                  </a:lnTo>
                  <a:lnTo>
                    <a:pt x="147" y="295"/>
                  </a:lnTo>
                  <a:lnTo>
                    <a:pt x="145" y="294"/>
                  </a:lnTo>
                  <a:lnTo>
                    <a:pt x="144" y="290"/>
                  </a:lnTo>
                  <a:lnTo>
                    <a:pt x="144" y="284"/>
                  </a:lnTo>
                  <a:lnTo>
                    <a:pt x="145" y="283"/>
                  </a:lnTo>
                  <a:lnTo>
                    <a:pt x="147" y="283"/>
                  </a:lnTo>
                  <a:lnTo>
                    <a:pt x="147" y="282"/>
                  </a:lnTo>
                  <a:lnTo>
                    <a:pt x="148" y="283"/>
                  </a:lnTo>
                  <a:lnTo>
                    <a:pt x="148" y="284"/>
                  </a:lnTo>
                  <a:lnTo>
                    <a:pt x="149" y="284"/>
                  </a:lnTo>
                  <a:lnTo>
                    <a:pt x="149" y="289"/>
                  </a:lnTo>
                  <a:lnTo>
                    <a:pt x="150" y="290"/>
                  </a:lnTo>
                  <a:lnTo>
                    <a:pt x="150" y="291"/>
                  </a:lnTo>
                  <a:lnTo>
                    <a:pt x="151" y="291"/>
                  </a:lnTo>
                  <a:lnTo>
                    <a:pt x="153" y="290"/>
                  </a:lnTo>
                  <a:lnTo>
                    <a:pt x="153" y="289"/>
                  </a:lnTo>
                  <a:lnTo>
                    <a:pt x="151" y="287"/>
                  </a:lnTo>
                  <a:lnTo>
                    <a:pt x="150" y="285"/>
                  </a:lnTo>
                  <a:lnTo>
                    <a:pt x="150" y="279"/>
                  </a:lnTo>
                  <a:lnTo>
                    <a:pt x="151" y="278"/>
                  </a:lnTo>
                  <a:lnTo>
                    <a:pt x="151" y="273"/>
                  </a:lnTo>
                  <a:lnTo>
                    <a:pt x="153" y="273"/>
                  </a:lnTo>
                  <a:lnTo>
                    <a:pt x="157" y="269"/>
                  </a:lnTo>
                  <a:lnTo>
                    <a:pt x="157" y="266"/>
                  </a:lnTo>
                  <a:lnTo>
                    <a:pt x="159" y="264"/>
                  </a:lnTo>
                  <a:lnTo>
                    <a:pt x="159" y="260"/>
                  </a:lnTo>
                  <a:lnTo>
                    <a:pt x="161" y="258"/>
                  </a:lnTo>
                  <a:lnTo>
                    <a:pt x="161" y="257"/>
                  </a:lnTo>
                  <a:lnTo>
                    <a:pt x="162" y="257"/>
                  </a:lnTo>
                  <a:lnTo>
                    <a:pt x="162" y="254"/>
                  </a:lnTo>
                  <a:lnTo>
                    <a:pt x="163" y="252"/>
                  </a:lnTo>
                  <a:lnTo>
                    <a:pt x="167" y="251"/>
                  </a:lnTo>
                  <a:lnTo>
                    <a:pt x="168" y="249"/>
                  </a:lnTo>
                  <a:lnTo>
                    <a:pt x="168" y="246"/>
                  </a:lnTo>
                  <a:lnTo>
                    <a:pt x="166" y="244"/>
                  </a:lnTo>
                  <a:lnTo>
                    <a:pt x="166" y="241"/>
                  </a:lnTo>
                  <a:lnTo>
                    <a:pt x="163" y="239"/>
                  </a:lnTo>
                  <a:lnTo>
                    <a:pt x="161" y="238"/>
                  </a:lnTo>
                  <a:lnTo>
                    <a:pt x="160" y="238"/>
                  </a:lnTo>
                  <a:lnTo>
                    <a:pt x="160" y="236"/>
                  </a:lnTo>
                  <a:lnTo>
                    <a:pt x="155" y="232"/>
                  </a:lnTo>
                  <a:lnTo>
                    <a:pt x="157" y="229"/>
                  </a:lnTo>
                  <a:lnTo>
                    <a:pt x="157" y="223"/>
                  </a:lnTo>
                  <a:lnTo>
                    <a:pt x="156" y="220"/>
                  </a:lnTo>
                  <a:lnTo>
                    <a:pt x="156" y="216"/>
                  </a:lnTo>
                  <a:lnTo>
                    <a:pt x="159" y="214"/>
                  </a:lnTo>
                  <a:lnTo>
                    <a:pt x="160" y="214"/>
                  </a:lnTo>
                  <a:lnTo>
                    <a:pt x="161" y="212"/>
                  </a:lnTo>
                  <a:lnTo>
                    <a:pt x="163" y="215"/>
                  </a:lnTo>
                  <a:lnTo>
                    <a:pt x="165" y="215"/>
                  </a:lnTo>
                  <a:lnTo>
                    <a:pt x="165" y="214"/>
                  </a:lnTo>
                  <a:lnTo>
                    <a:pt x="166" y="215"/>
                  </a:lnTo>
                  <a:lnTo>
                    <a:pt x="173" y="216"/>
                  </a:lnTo>
                  <a:lnTo>
                    <a:pt x="174" y="215"/>
                  </a:lnTo>
                  <a:lnTo>
                    <a:pt x="169" y="214"/>
                  </a:lnTo>
                  <a:lnTo>
                    <a:pt x="168" y="214"/>
                  </a:lnTo>
                  <a:lnTo>
                    <a:pt x="166" y="212"/>
                  </a:lnTo>
                  <a:lnTo>
                    <a:pt x="162" y="209"/>
                  </a:lnTo>
                  <a:lnTo>
                    <a:pt x="161" y="209"/>
                  </a:lnTo>
                  <a:lnTo>
                    <a:pt x="161" y="208"/>
                  </a:lnTo>
                  <a:lnTo>
                    <a:pt x="160" y="206"/>
                  </a:lnTo>
                  <a:lnTo>
                    <a:pt x="160" y="204"/>
                  </a:lnTo>
                  <a:lnTo>
                    <a:pt x="159" y="204"/>
                  </a:lnTo>
                  <a:lnTo>
                    <a:pt x="159" y="206"/>
                  </a:lnTo>
                  <a:lnTo>
                    <a:pt x="161" y="209"/>
                  </a:lnTo>
                  <a:lnTo>
                    <a:pt x="161" y="211"/>
                  </a:lnTo>
                  <a:lnTo>
                    <a:pt x="159" y="211"/>
                  </a:lnTo>
                  <a:lnTo>
                    <a:pt x="157" y="210"/>
                  </a:lnTo>
                  <a:lnTo>
                    <a:pt x="157" y="205"/>
                  </a:lnTo>
                  <a:lnTo>
                    <a:pt x="162" y="196"/>
                  </a:lnTo>
                  <a:lnTo>
                    <a:pt x="162" y="195"/>
                  </a:lnTo>
                  <a:lnTo>
                    <a:pt x="161" y="196"/>
                  </a:lnTo>
                  <a:lnTo>
                    <a:pt x="159" y="201"/>
                  </a:lnTo>
                  <a:lnTo>
                    <a:pt x="159" y="202"/>
                  </a:lnTo>
                  <a:lnTo>
                    <a:pt x="157" y="202"/>
                  </a:lnTo>
                  <a:lnTo>
                    <a:pt x="157" y="197"/>
                  </a:lnTo>
                  <a:lnTo>
                    <a:pt x="155" y="197"/>
                  </a:lnTo>
                  <a:lnTo>
                    <a:pt x="156" y="198"/>
                  </a:lnTo>
                  <a:lnTo>
                    <a:pt x="156" y="211"/>
                  </a:lnTo>
                  <a:lnTo>
                    <a:pt x="155" y="210"/>
                  </a:lnTo>
                  <a:lnTo>
                    <a:pt x="154" y="210"/>
                  </a:lnTo>
                  <a:lnTo>
                    <a:pt x="156" y="212"/>
                  </a:lnTo>
                  <a:lnTo>
                    <a:pt x="155" y="214"/>
                  </a:lnTo>
                  <a:lnTo>
                    <a:pt x="155" y="215"/>
                  </a:lnTo>
                  <a:lnTo>
                    <a:pt x="154" y="216"/>
                  </a:lnTo>
                  <a:lnTo>
                    <a:pt x="154" y="218"/>
                  </a:lnTo>
                  <a:lnTo>
                    <a:pt x="153" y="220"/>
                  </a:lnTo>
                  <a:lnTo>
                    <a:pt x="151" y="220"/>
                  </a:lnTo>
                  <a:lnTo>
                    <a:pt x="150" y="218"/>
                  </a:lnTo>
                  <a:lnTo>
                    <a:pt x="149" y="216"/>
                  </a:lnTo>
                  <a:lnTo>
                    <a:pt x="149" y="212"/>
                  </a:lnTo>
                  <a:lnTo>
                    <a:pt x="148" y="210"/>
                  </a:lnTo>
                  <a:lnTo>
                    <a:pt x="147" y="210"/>
                  </a:lnTo>
                  <a:lnTo>
                    <a:pt x="147" y="211"/>
                  </a:lnTo>
                  <a:lnTo>
                    <a:pt x="148" y="215"/>
                  </a:lnTo>
                  <a:lnTo>
                    <a:pt x="149" y="216"/>
                  </a:lnTo>
                  <a:lnTo>
                    <a:pt x="148" y="217"/>
                  </a:lnTo>
                  <a:lnTo>
                    <a:pt x="144" y="215"/>
                  </a:lnTo>
                  <a:lnTo>
                    <a:pt x="144" y="212"/>
                  </a:lnTo>
                  <a:lnTo>
                    <a:pt x="143" y="214"/>
                  </a:lnTo>
                  <a:lnTo>
                    <a:pt x="143" y="216"/>
                  </a:lnTo>
                  <a:lnTo>
                    <a:pt x="142" y="218"/>
                  </a:lnTo>
                  <a:lnTo>
                    <a:pt x="143" y="220"/>
                  </a:lnTo>
                  <a:lnTo>
                    <a:pt x="143" y="222"/>
                  </a:lnTo>
                  <a:lnTo>
                    <a:pt x="141" y="221"/>
                  </a:lnTo>
                  <a:lnTo>
                    <a:pt x="140" y="221"/>
                  </a:lnTo>
                  <a:lnTo>
                    <a:pt x="138" y="218"/>
                  </a:lnTo>
                  <a:lnTo>
                    <a:pt x="138" y="217"/>
                  </a:lnTo>
                  <a:lnTo>
                    <a:pt x="137" y="217"/>
                  </a:lnTo>
                  <a:lnTo>
                    <a:pt x="137" y="215"/>
                  </a:lnTo>
                  <a:lnTo>
                    <a:pt x="138" y="215"/>
                  </a:lnTo>
                  <a:lnTo>
                    <a:pt x="138" y="212"/>
                  </a:lnTo>
                  <a:lnTo>
                    <a:pt x="137" y="210"/>
                  </a:lnTo>
                  <a:lnTo>
                    <a:pt x="138" y="209"/>
                  </a:lnTo>
                  <a:lnTo>
                    <a:pt x="143" y="201"/>
                  </a:lnTo>
                  <a:lnTo>
                    <a:pt x="148" y="198"/>
                  </a:lnTo>
                  <a:lnTo>
                    <a:pt x="149" y="195"/>
                  </a:lnTo>
                  <a:lnTo>
                    <a:pt x="151" y="192"/>
                  </a:lnTo>
                  <a:lnTo>
                    <a:pt x="153" y="192"/>
                  </a:lnTo>
                  <a:lnTo>
                    <a:pt x="155" y="191"/>
                  </a:lnTo>
                  <a:lnTo>
                    <a:pt x="155" y="190"/>
                  </a:lnTo>
                  <a:lnTo>
                    <a:pt x="153" y="191"/>
                  </a:lnTo>
                  <a:lnTo>
                    <a:pt x="150" y="191"/>
                  </a:lnTo>
                  <a:lnTo>
                    <a:pt x="150" y="192"/>
                  </a:lnTo>
                  <a:lnTo>
                    <a:pt x="149" y="192"/>
                  </a:lnTo>
                  <a:lnTo>
                    <a:pt x="149" y="193"/>
                  </a:lnTo>
                  <a:lnTo>
                    <a:pt x="148" y="196"/>
                  </a:lnTo>
                  <a:lnTo>
                    <a:pt x="148" y="197"/>
                  </a:lnTo>
                  <a:lnTo>
                    <a:pt x="142" y="201"/>
                  </a:lnTo>
                  <a:lnTo>
                    <a:pt x="138" y="205"/>
                  </a:lnTo>
                  <a:lnTo>
                    <a:pt x="137" y="205"/>
                  </a:lnTo>
                  <a:lnTo>
                    <a:pt x="137" y="208"/>
                  </a:lnTo>
                  <a:lnTo>
                    <a:pt x="136" y="209"/>
                  </a:lnTo>
                  <a:lnTo>
                    <a:pt x="134" y="209"/>
                  </a:lnTo>
                  <a:lnTo>
                    <a:pt x="132" y="214"/>
                  </a:lnTo>
                  <a:lnTo>
                    <a:pt x="134" y="214"/>
                  </a:lnTo>
                  <a:lnTo>
                    <a:pt x="135" y="215"/>
                  </a:lnTo>
                  <a:lnTo>
                    <a:pt x="135" y="218"/>
                  </a:lnTo>
                  <a:lnTo>
                    <a:pt x="136" y="220"/>
                  </a:lnTo>
                  <a:lnTo>
                    <a:pt x="135" y="220"/>
                  </a:lnTo>
                  <a:lnTo>
                    <a:pt x="137" y="222"/>
                  </a:lnTo>
                  <a:lnTo>
                    <a:pt x="138" y="224"/>
                  </a:lnTo>
                  <a:lnTo>
                    <a:pt x="138" y="227"/>
                  </a:lnTo>
                  <a:lnTo>
                    <a:pt x="137" y="228"/>
                  </a:lnTo>
                  <a:lnTo>
                    <a:pt x="136" y="228"/>
                  </a:lnTo>
                  <a:lnTo>
                    <a:pt x="134" y="230"/>
                  </a:lnTo>
                  <a:lnTo>
                    <a:pt x="134" y="232"/>
                  </a:lnTo>
                  <a:lnTo>
                    <a:pt x="132" y="233"/>
                  </a:lnTo>
                  <a:lnTo>
                    <a:pt x="132" y="236"/>
                  </a:lnTo>
                  <a:lnTo>
                    <a:pt x="131" y="236"/>
                  </a:lnTo>
                  <a:lnTo>
                    <a:pt x="131" y="239"/>
                  </a:lnTo>
                  <a:lnTo>
                    <a:pt x="132" y="240"/>
                  </a:lnTo>
                  <a:lnTo>
                    <a:pt x="132" y="241"/>
                  </a:lnTo>
                  <a:lnTo>
                    <a:pt x="131" y="242"/>
                  </a:lnTo>
                  <a:lnTo>
                    <a:pt x="131" y="245"/>
                  </a:lnTo>
                  <a:lnTo>
                    <a:pt x="130" y="246"/>
                  </a:lnTo>
                  <a:lnTo>
                    <a:pt x="130" y="248"/>
                  </a:lnTo>
                  <a:lnTo>
                    <a:pt x="129" y="251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9" y="253"/>
                  </a:lnTo>
                  <a:lnTo>
                    <a:pt x="129" y="254"/>
                  </a:lnTo>
                  <a:lnTo>
                    <a:pt x="130" y="255"/>
                  </a:lnTo>
                  <a:lnTo>
                    <a:pt x="130" y="258"/>
                  </a:lnTo>
                  <a:lnTo>
                    <a:pt x="129" y="260"/>
                  </a:lnTo>
                  <a:lnTo>
                    <a:pt x="128" y="260"/>
                  </a:lnTo>
                  <a:lnTo>
                    <a:pt x="126" y="261"/>
                  </a:lnTo>
                  <a:lnTo>
                    <a:pt x="123" y="261"/>
                  </a:lnTo>
                  <a:lnTo>
                    <a:pt x="122" y="263"/>
                  </a:lnTo>
                  <a:lnTo>
                    <a:pt x="119" y="263"/>
                  </a:lnTo>
                  <a:lnTo>
                    <a:pt x="119" y="261"/>
                  </a:lnTo>
                  <a:lnTo>
                    <a:pt x="118" y="258"/>
                  </a:lnTo>
                  <a:lnTo>
                    <a:pt x="118" y="254"/>
                  </a:lnTo>
                  <a:lnTo>
                    <a:pt x="119" y="254"/>
                  </a:lnTo>
                  <a:lnTo>
                    <a:pt x="122" y="252"/>
                  </a:lnTo>
                  <a:lnTo>
                    <a:pt x="122" y="241"/>
                  </a:lnTo>
                  <a:lnTo>
                    <a:pt x="123" y="240"/>
                  </a:lnTo>
                  <a:lnTo>
                    <a:pt x="124" y="236"/>
                  </a:lnTo>
                  <a:lnTo>
                    <a:pt x="124" y="235"/>
                  </a:lnTo>
                  <a:lnTo>
                    <a:pt x="123" y="234"/>
                  </a:lnTo>
                  <a:lnTo>
                    <a:pt x="125" y="233"/>
                  </a:lnTo>
                  <a:lnTo>
                    <a:pt x="126" y="232"/>
                  </a:lnTo>
                  <a:lnTo>
                    <a:pt x="126" y="229"/>
                  </a:lnTo>
                  <a:lnTo>
                    <a:pt x="129" y="227"/>
                  </a:lnTo>
                  <a:lnTo>
                    <a:pt x="131" y="226"/>
                  </a:lnTo>
                  <a:lnTo>
                    <a:pt x="132" y="223"/>
                  </a:lnTo>
                  <a:lnTo>
                    <a:pt x="132" y="221"/>
                  </a:lnTo>
                  <a:lnTo>
                    <a:pt x="129" y="226"/>
                  </a:lnTo>
                  <a:lnTo>
                    <a:pt x="126" y="228"/>
                  </a:lnTo>
                  <a:lnTo>
                    <a:pt x="126" y="227"/>
                  </a:lnTo>
                  <a:lnTo>
                    <a:pt x="125" y="226"/>
                  </a:lnTo>
                  <a:lnTo>
                    <a:pt x="124" y="226"/>
                  </a:lnTo>
                  <a:lnTo>
                    <a:pt x="124" y="221"/>
                  </a:lnTo>
                  <a:lnTo>
                    <a:pt x="125" y="218"/>
                  </a:lnTo>
                  <a:lnTo>
                    <a:pt x="126" y="217"/>
                  </a:lnTo>
                  <a:lnTo>
                    <a:pt x="126" y="216"/>
                  </a:lnTo>
                  <a:lnTo>
                    <a:pt x="128" y="216"/>
                  </a:lnTo>
                  <a:lnTo>
                    <a:pt x="128" y="215"/>
                  </a:lnTo>
                  <a:lnTo>
                    <a:pt x="126" y="215"/>
                  </a:lnTo>
                  <a:lnTo>
                    <a:pt x="125" y="217"/>
                  </a:lnTo>
                  <a:lnTo>
                    <a:pt x="124" y="217"/>
                  </a:lnTo>
                  <a:lnTo>
                    <a:pt x="124" y="218"/>
                  </a:lnTo>
                  <a:lnTo>
                    <a:pt x="123" y="218"/>
                  </a:lnTo>
                  <a:lnTo>
                    <a:pt x="123" y="216"/>
                  </a:lnTo>
                  <a:lnTo>
                    <a:pt x="128" y="209"/>
                  </a:lnTo>
                  <a:lnTo>
                    <a:pt x="128" y="206"/>
                  </a:lnTo>
                  <a:lnTo>
                    <a:pt x="126" y="206"/>
                  </a:lnTo>
                  <a:lnTo>
                    <a:pt x="126" y="208"/>
                  </a:lnTo>
                  <a:lnTo>
                    <a:pt x="125" y="208"/>
                  </a:lnTo>
                  <a:lnTo>
                    <a:pt x="125" y="209"/>
                  </a:lnTo>
                  <a:lnTo>
                    <a:pt x="124" y="211"/>
                  </a:lnTo>
                  <a:lnTo>
                    <a:pt x="124" y="214"/>
                  </a:lnTo>
                  <a:lnTo>
                    <a:pt x="123" y="215"/>
                  </a:lnTo>
                  <a:lnTo>
                    <a:pt x="122" y="214"/>
                  </a:lnTo>
                  <a:lnTo>
                    <a:pt x="123" y="214"/>
                  </a:lnTo>
                  <a:lnTo>
                    <a:pt x="123" y="211"/>
                  </a:lnTo>
                  <a:lnTo>
                    <a:pt x="124" y="208"/>
                  </a:lnTo>
                  <a:lnTo>
                    <a:pt x="128" y="203"/>
                  </a:lnTo>
                  <a:lnTo>
                    <a:pt x="130" y="203"/>
                  </a:lnTo>
                  <a:lnTo>
                    <a:pt x="129" y="202"/>
                  </a:lnTo>
                  <a:lnTo>
                    <a:pt x="129" y="199"/>
                  </a:lnTo>
                  <a:lnTo>
                    <a:pt x="130" y="197"/>
                  </a:lnTo>
                  <a:lnTo>
                    <a:pt x="130" y="196"/>
                  </a:lnTo>
                  <a:lnTo>
                    <a:pt x="129" y="196"/>
                  </a:lnTo>
                  <a:lnTo>
                    <a:pt x="129" y="197"/>
                  </a:lnTo>
                  <a:lnTo>
                    <a:pt x="126" y="199"/>
                  </a:lnTo>
                  <a:lnTo>
                    <a:pt x="126" y="198"/>
                  </a:lnTo>
                  <a:lnTo>
                    <a:pt x="128" y="196"/>
                  </a:lnTo>
                  <a:lnTo>
                    <a:pt x="128" y="195"/>
                  </a:lnTo>
                  <a:lnTo>
                    <a:pt x="129" y="193"/>
                  </a:lnTo>
                  <a:lnTo>
                    <a:pt x="129" y="192"/>
                  </a:lnTo>
                  <a:lnTo>
                    <a:pt x="130" y="191"/>
                  </a:lnTo>
                  <a:lnTo>
                    <a:pt x="131" y="191"/>
                  </a:lnTo>
                  <a:lnTo>
                    <a:pt x="131" y="190"/>
                  </a:lnTo>
                  <a:lnTo>
                    <a:pt x="129" y="190"/>
                  </a:lnTo>
                  <a:lnTo>
                    <a:pt x="128" y="191"/>
                  </a:lnTo>
                  <a:lnTo>
                    <a:pt x="126" y="190"/>
                  </a:lnTo>
                  <a:lnTo>
                    <a:pt x="128" y="187"/>
                  </a:lnTo>
                  <a:lnTo>
                    <a:pt x="128" y="186"/>
                  </a:lnTo>
                  <a:lnTo>
                    <a:pt x="126" y="186"/>
                  </a:lnTo>
                  <a:lnTo>
                    <a:pt x="126" y="189"/>
                  </a:lnTo>
                  <a:lnTo>
                    <a:pt x="125" y="189"/>
                  </a:lnTo>
                  <a:lnTo>
                    <a:pt x="125" y="185"/>
                  </a:lnTo>
                  <a:lnTo>
                    <a:pt x="128" y="185"/>
                  </a:lnTo>
                  <a:lnTo>
                    <a:pt x="129" y="184"/>
                  </a:lnTo>
                  <a:lnTo>
                    <a:pt x="129" y="183"/>
                  </a:lnTo>
                  <a:lnTo>
                    <a:pt x="130" y="184"/>
                  </a:lnTo>
                  <a:lnTo>
                    <a:pt x="131" y="184"/>
                  </a:lnTo>
                  <a:lnTo>
                    <a:pt x="134" y="183"/>
                  </a:lnTo>
                  <a:lnTo>
                    <a:pt x="129" y="183"/>
                  </a:lnTo>
                  <a:lnTo>
                    <a:pt x="130" y="180"/>
                  </a:lnTo>
                  <a:lnTo>
                    <a:pt x="130" y="179"/>
                  </a:lnTo>
                  <a:lnTo>
                    <a:pt x="132" y="179"/>
                  </a:lnTo>
                  <a:lnTo>
                    <a:pt x="131" y="178"/>
                  </a:lnTo>
                  <a:lnTo>
                    <a:pt x="134" y="175"/>
                  </a:lnTo>
                  <a:lnTo>
                    <a:pt x="138" y="175"/>
                  </a:lnTo>
                  <a:lnTo>
                    <a:pt x="142" y="177"/>
                  </a:lnTo>
                  <a:lnTo>
                    <a:pt x="143" y="175"/>
                  </a:lnTo>
                  <a:lnTo>
                    <a:pt x="144" y="175"/>
                  </a:lnTo>
                  <a:lnTo>
                    <a:pt x="145" y="173"/>
                  </a:lnTo>
                  <a:lnTo>
                    <a:pt x="145" y="172"/>
                  </a:lnTo>
                  <a:lnTo>
                    <a:pt x="148" y="169"/>
                  </a:lnTo>
                  <a:lnTo>
                    <a:pt x="148" y="168"/>
                  </a:lnTo>
                  <a:lnTo>
                    <a:pt x="149" y="167"/>
                  </a:lnTo>
                  <a:lnTo>
                    <a:pt x="148" y="167"/>
                  </a:lnTo>
                  <a:lnTo>
                    <a:pt x="148" y="168"/>
                  </a:lnTo>
                  <a:lnTo>
                    <a:pt x="147" y="171"/>
                  </a:lnTo>
                  <a:lnTo>
                    <a:pt x="145" y="172"/>
                  </a:lnTo>
                  <a:lnTo>
                    <a:pt x="145" y="173"/>
                  </a:lnTo>
                  <a:lnTo>
                    <a:pt x="144" y="174"/>
                  </a:lnTo>
                  <a:lnTo>
                    <a:pt x="143" y="174"/>
                  </a:lnTo>
                  <a:lnTo>
                    <a:pt x="142" y="175"/>
                  </a:lnTo>
                  <a:lnTo>
                    <a:pt x="137" y="174"/>
                  </a:lnTo>
                  <a:lnTo>
                    <a:pt x="136" y="175"/>
                  </a:lnTo>
                  <a:lnTo>
                    <a:pt x="136" y="174"/>
                  </a:lnTo>
                  <a:lnTo>
                    <a:pt x="135" y="172"/>
                  </a:lnTo>
                  <a:lnTo>
                    <a:pt x="134" y="172"/>
                  </a:lnTo>
                  <a:lnTo>
                    <a:pt x="134" y="173"/>
                  </a:lnTo>
                  <a:lnTo>
                    <a:pt x="132" y="174"/>
                  </a:lnTo>
                  <a:lnTo>
                    <a:pt x="134" y="169"/>
                  </a:lnTo>
                  <a:lnTo>
                    <a:pt x="135" y="169"/>
                  </a:lnTo>
                  <a:lnTo>
                    <a:pt x="136" y="171"/>
                  </a:lnTo>
                  <a:lnTo>
                    <a:pt x="137" y="171"/>
                  </a:lnTo>
                  <a:lnTo>
                    <a:pt x="137" y="169"/>
                  </a:lnTo>
                  <a:lnTo>
                    <a:pt x="140" y="168"/>
                  </a:lnTo>
                  <a:lnTo>
                    <a:pt x="137" y="168"/>
                  </a:lnTo>
                  <a:lnTo>
                    <a:pt x="137" y="169"/>
                  </a:lnTo>
                  <a:lnTo>
                    <a:pt x="136" y="169"/>
                  </a:lnTo>
                  <a:lnTo>
                    <a:pt x="135" y="168"/>
                  </a:lnTo>
                  <a:lnTo>
                    <a:pt x="135" y="167"/>
                  </a:lnTo>
                  <a:lnTo>
                    <a:pt x="136" y="167"/>
                  </a:lnTo>
                  <a:lnTo>
                    <a:pt x="136" y="166"/>
                  </a:lnTo>
                  <a:lnTo>
                    <a:pt x="138" y="161"/>
                  </a:lnTo>
                  <a:lnTo>
                    <a:pt x="140" y="161"/>
                  </a:lnTo>
                  <a:lnTo>
                    <a:pt x="138" y="160"/>
                  </a:lnTo>
                  <a:lnTo>
                    <a:pt x="140" y="159"/>
                  </a:lnTo>
                  <a:lnTo>
                    <a:pt x="142" y="159"/>
                  </a:lnTo>
                  <a:lnTo>
                    <a:pt x="143" y="158"/>
                  </a:lnTo>
                  <a:lnTo>
                    <a:pt x="147" y="158"/>
                  </a:lnTo>
                  <a:lnTo>
                    <a:pt x="148" y="156"/>
                  </a:lnTo>
                  <a:lnTo>
                    <a:pt x="151" y="156"/>
                  </a:lnTo>
                  <a:lnTo>
                    <a:pt x="153" y="155"/>
                  </a:lnTo>
                  <a:lnTo>
                    <a:pt x="145" y="156"/>
                  </a:lnTo>
                  <a:lnTo>
                    <a:pt x="142" y="155"/>
                  </a:lnTo>
                  <a:lnTo>
                    <a:pt x="142" y="154"/>
                  </a:lnTo>
                  <a:lnTo>
                    <a:pt x="147" y="149"/>
                  </a:lnTo>
                  <a:lnTo>
                    <a:pt x="147" y="148"/>
                  </a:lnTo>
                  <a:lnTo>
                    <a:pt x="144" y="149"/>
                  </a:lnTo>
                  <a:lnTo>
                    <a:pt x="144" y="150"/>
                  </a:lnTo>
                  <a:lnTo>
                    <a:pt x="143" y="152"/>
                  </a:lnTo>
                  <a:lnTo>
                    <a:pt x="142" y="152"/>
                  </a:lnTo>
                  <a:lnTo>
                    <a:pt x="142" y="154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7" y="158"/>
                  </a:lnTo>
                  <a:lnTo>
                    <a:pt x="137" y="159"/>
                  </a:lnTo>
                  <a:lnTo>
                    <a:pt x="136" y="160"/>
                  </a:lnTo>
                  <a:lnTo>
                    <a:pt x="135" y="160"/>
                  </a:lnTo>
                  <a:lnTo>
                    <a:pt x="134" y="161"/>
                  </a:lnTo>
                  <a:lnTo>
                    <a:pt x="134" y="162"/>
                  </a:lnTo>
                  <a:lnTo>
                    <a:pt x="132" y="162"/>
                  </a:lnTo>
                  <a:lnTo>
                    <a:pt x="131" y="163"/>
                  </a:lnTo>
                  <a:lnTo>
                    <a:pt x="130" y="166"/>
                  </a:lnTo>
                  <a:lnTo>
                    <a:pt x="124" y="172"/>
                  </a:lnTo>
                  <a:lnTo>
                    <a:pt x="123" y="172"/>
                  </a:lnTo>
                  <a:lnTo>
                    <a:pt x="123" y="171"/>
                  </a:lnTo>
                  <a:lnTo>
                    <a:pt x="122" y="171"/>
                  </a:lnTo>
                  <a:lnTo>
                    <a:pt x="120" y="169"/>
                  </a:lnTo>
                  <a:lnTo>
                    <a:pt x="119" y="169"/>
                  </a:lnTo>
                  <a:lnTo>
                    <a:pt x="120" y="168"/>
                  </a:lnTo>
                  <a:lnTo>
                    <a:pt x="120" y="166"/>
                  </a:lnTo>
                  <a:lnTo>
                    <a:pt x="118" y="168"/>
                  </a:lnTo>
                  <a:lnTo>
                    <a:pt x="116" y="168"/>
                  </a:lnTo>
                  <a:lnTo>
                    <a:pt x="110" y="162"/>
                  </a:lnTo>
                  <a:lnTo>
                    <a:pt x="110" y="160"/>
                  </a:lnTo>
                  <a:lnTo>
                    <a:pt x="114" y="160"/>
                  </a:lnTo>
                  <a:lnTo>
                    <a:pt x="117" y="162"/>
                  </a:lnTo>
                  <a:lnTo>
                    <a:pt x="117" y="161"/>
                  </a:lnTo>
                  <a:lnTo>
                    <a:pt x="116" y="161"/>
                  </a:lnTo>
                  <a:lnTo>
                    <a:pt x="116" y="160"/>
                  </a:lnTo>
                  <a:lnTo>
                    <a:pt x="120" y="156"/>
                  </a:lnTo>
                  <a:lnTo>
                    <a:pt x="124" y="158"/>
                  </a:lnTo>
                  <a:lnTo>
                    <a:pt x="122" y="156"/>
                  </a:lnTo>
                  <a:lnTo>
                    <a:pt x="120" y="155"/>
                  </a:lnTo>
                  <a:lnTo>
                    <a:pt x="116" y="158"/>
                  </a:lnTo>
                  <a:lnTo>
                    <a:pt x="114" y="159"/>
                  </a:lnTo>
                  <a:lnTo>
                    <a:pt x="113" y="159"/>
                  </a:lnTo>
                  <a:lnTo>
                    <a:pt x="112" y="158"/>
                  </a:lnTo>
                  <a:lnTo>
                    <a:pt x="109" y="158"/>
                  </a:lnTo>
                  <a:lnTo>
                    <a:pt x="106" y="156"/>
                  </a:lnTo>
                  <a:lnTo>
                    <a:pt x="105" y="156"/>
                  </a:lnTo>
                  <a:lnTo>
                    <a:pt x="103" y="159"/>
                  </a:lnTo>
                  <a:lnTo>
                    <a:pt x="100" y="156"/>
                  </a:lnTo>
                  <a:lnTo>
                    <a:pt x="100" y="154"/>
                  </a:lnTo>
                  <a:lnTo>
                    <a:pt x="101" y="153"/>
                  </a:lnTo>
                  <a:lnTo>
                    <a:pt x="103" y="153"/>
                  </a:lnTo>
                  <a:lnTo>
                    <a:pt x="109" y="152"/>
                  </a:lnTo>
                  <a:lnTo>
                    <a:pt x="110" y="152"/>
                  </a:lnTo>
                  <a:lnTo>
                    <a:pt x="111" y="150"/>
                  </a:lnTo>
                  <a:lnTo>
                    <a:pt x="112" y="150"/>
                  </a:lnTo>
                  <a:lnTo>
                    <a:pt x="113" y="152"/>
                  </a:lnTo>
                  <a:lnTo>
                    <a:pt x="116" y="153"/>
                  </a:lnTo>
                  <a:lnTo>
                    <a:pt x="116" y="150"/>
                  </a:lnTo>
                  <a:lnTo>
                    <a:pt x="117" y="150"/>
                  </a:lnTo>
                  <a:lnTo>
                    <a:pt x="117" y="149"/>
                  </a:lnTo>
                  <a:lnTo>
                    <a:pt x="118" y="149"/>
                  </a:lnTo>
                  <a:lnTo>
                    <a:pt x="120" y="150"/>
                  </a:lnTo>
                  <a:lnTo>
                    <a:pt x="119" y="149"/>
                  </a:lnTo>
                  <a:lnTo>
                    <a:pt x="118" y="149"/>
                  </a:lnTo>
                  <a:lnTo>
                    <a:pt x="117" y="148"/>
                  </a:lnTo>
                  <a:lnTo>
                    <a:pt x="116" y="148"/>
                  </a:lnTo>
                  <a:lnTo>
                    <a:pt x="116" y="147"/>
                  </a:lnTo>
                  <a:lnTo>
                    <a:pt x="117" y="146"/>
                  </a:lnTo>
                  <a:lnTo>
                    <a:pt x="120" y="146"/>
                  </a:lnTo>
                  <a:lnTo>
                    <a:pt x="123" y="144"/>
                  </a:lnTo>
                  <a:lnTo>
                    <a:pt x="124" y="143"/>
                  </a:lnTo>
                  <a:lnTo>
                    <a:pt x="122" y="143"/>
                  </a:lnTo>
                  <a:lnTo>
                    <a:pt x="122" y="144"/>
                  </a:lnTo>
                  <a:lnTo>
                    <a:pt x="119" y="144"/>
                  </a:lnTo>
                  <a:lnTo>
                    <a:pt x="119" y="143"/>
                  </a:lnTo>
                  <a:lnTo>
                    <a:pt x="120" y="142"/>
                  </a:lnTo>
                  <a:lnTo>
                    <a:pt x="119" y="141"/>
                  </a:lnTo>
                  <a:lnTo>
                    <a:pt x="114" y="142"/>
                  </a:lnTo>
                  <a:lnTo>
                    <a:pt x="113" y="142"/>
                  </a:lnTo>
                  <a:lnTo>
                    <a:pt x="114" y="141"/>
                  </a:lnTo>
                  <a:lnTo>
                    <a:pt x="116" y="141"/>
                  </a:lnTo>
                  <a:lnTo>
                    <a:pt x="114" y="140"/>
                  </a:lnTo>
                  <a:lnTo>
                    <a:pt x="116" y="138"/>
                  </a:lnTo>
                  <a:lnTo>
                    <a:pt x="116" y="137"/>
                  </a:lnTo>
                  <a:lnTo>
                    <a:pt x="117" y="135"/>
                  </a:lnTo>
                  <a:lnTo>
                    <a:pt x="117" y="134"/>
                  </a:lnTo>
                  <a:lnTo>
                    <a:pt x="119" y="131"/>
                  </a:lnTo>
                  <a:lnTo>
                    <a:pt x="122" y="131"/>
                  </a:lnTo>
                  <a:lnTo>
                    <a:pt x="122" y="132"/>
                  </a:lnTo>
                  <a:lnTo>
                    <a:pt x="124" y="135"/>
                  </a:lnTo>
                  <a:lnTo>
                    <a:pt x="128" y="135"/>
                  </a:lnTo>
                  <a:lnTo>
                    <a:pt x="130" y="134"/>
                  </a:lnTo>
                  <a:lnTo>
                    <a:pt x="130" y="132"/>
                  </a:lnTo>
                  <a:lnTo>
                    <a:pt x="129" y="134"/>
                  </a:lnTo>
                  <a:lnTo>
                    <a:pt x="124" y="134"/>
                  </a:lnTo>
                  <a:lnTo>
                    <a:pt x="124" y="132"/>
                  </a:lnTo>
                  <a:lnTo>
                    <a:pt x="123" y="132"/>
                  </a:lnTo>
                  <a:lnTo>
                    <a:pt x="123" y="130"/>
                  </a:lnTo>
                  <a:lnTo>
                    <a:pt x="119" y="130"/>
                  </a:lnTo>
                  <a:lnTo>
                    <a:pt x="119" y="129"/>
                  </a:lnTo>
                  <a:lnTo>
                    <a:pt x="118" y="129"/>
                  </a:lnTo>
                  <a:lnTo>
                    <a:pt x="119" y="128"/>
                  </a:lnTo>
                  <a:lnTo>
                    <a:pt x="120" y="125"/>
                  </a:lnTo>
                  <a:lnTo>
                    <a:pt x="122" y="124"/>
                  </a:lnTo>
                  <a:lnTo>
                    <a:pt x="124" y="124"/>
                  </a:lnTo>
                  <a:lnTo>
                    <a:pt x="125" y="123"/>
                  </a:lnTo>
                  <a:lnTo>
                    <a:pt x="125" y="124"/>
                  </a:lnTo>
                  <a:lnTo>
                    <a:pt x="128" y="125"/>
                  </a:lnTo>
                  <a:lnTo>
                    <a:pt x="129" y="125"/>
                  </a:lnTo>
                  <a:lnTo>
                    <a:pt x="128" y="123"/>
                  </a:lnTo>
                  <a:lnTo>
                    <a:pt x="124" y="122"/>
                  </a:lnTo>
                  <a:lnTo>
                    <a:pt x="123" y="120"/>
                  </a:lnTo>
                  <a:lnTo>
                    <a:pt x="125" y="118"/>
                  </a:lnTo>
                  <a:lnTo>
                    <a:pt x="125" y="116"/>
                  </a:lnTo>
                  <a:lnTo>
                    <a:pt x="126" y="113"/>
                  </a:lnTo>
                  <a:lnTo>
                    <a:pt x="128" y="112"/>
                  </a:lnTo>
                  <a:lnTo>
                    <a:pt x="129" y="112"/>
                  </a:lnTo>
                  <a:lnTo>
                    <a:pt x="131" y="115"/>
                  </a:lnTo>
                  <a:lnTo>
                    <a:pt x="134" y="116"/>
                  </a:lnTo>
                  <a:lnTo>
                    <a:pt x="135" y="116"/>
                  </a:lnTo>
                  <a:lnTo>
                    <a:pt x="135" y="115"/>
                  </a:lnTo>
                  <a:lnTo>
                    <a:pt x="132" y="115"/>
                  </a:lnTo>
                  <a:lnTo>
                    <a:pt x="132" y="113"/>
                  </a:lnTo>
                  <a:lnTo>
                    <a:pt x="131" y="112"/>
                  </a:lnTo>
                  <a:lnTo>
                    <a:pt x="131" y="111"/>
                  </a:lnTo>
                  <a:lnTo>
                    <a:pt x="134" y="109"/>
                  </a:lnTo>
                  <a:lnTo>
                    <a:pt x="131" y="109"/>
                  </a:lnTo>
                  <a:lnTo>
                    <a:pt x="131" y="110"/>
                  </a:lnTo>
                  <a:lnTo>
                    <a:pt x="130" y="111"/>
                  </a:lnTo>
                  <a:lnTo>
                    <a:pt x="129" y="111"/>
                  </a:lnTo>
                  <a:lnTo>
                    <a:pt x="128" y="112"/>
                  </a:lnTo>
                  <a:lnTo>
                    <a:pt x="126" y="112"/>
                  </a:lnTo>
                  <a:lnTo>
                    <a:pt x="125" y="111"/>
                  </a:lnTo>
                  <a:lnTo>
                    <a:pt x="122" y="111"/>
                  </a:lnTo>
                  <a:lnTo>
                    <a:pt x="122" y="110"/>
                  </a:lnTo>
                  <a:lnTo>
                    <a:pt x="123" y="107"/>
                  </a:lnTo>
                  <a:lnTo>
                    <a:pt x="124" y="106"/>
                  </a:lnTo>
                  <a:lnTo>
                    <a:pt x="125" y="106"/>
                  </a:lnTo>
                  <a:lnTo>
                    <a:pt x="125" y="107"/>
                  </a:lnTo>
                  <a:lnTo>
                    <a:pt x="126" y="106"/>
                  </a:lnTo>
                  <a:lnTo>
                    <a:pt x="131" y="105"/>
                  </a:lnTo>
                  <a:lnTo>
                    <a:pt x="134" y="100"/>
                  </a:lnTo>
                  <a:lnTo>
                    <a:pt x="132" y="100"/>
                  </a:lnTo>
                  <a:lnTo>
                    <a:pt x="129" y="104"/>
                  </a:lnTo>
                  <a:lnTo>
                    <a:pt x="129" y="105"/>
                  </a:lnTo>
                  <a:lnTo>
                    <a:pt x="126" y="105"/>
                  </a:lnTo>
                  <a:lnTo>
                    <a:pt x="125" y="104"/>
                  </a:lnTo>
                  <a:lnTo>
                    <a:pt x="126" y="104"/>
                  </a:lnTo>
                  <a:lnTo>
                    <a:pt x="126" y="101"/>
                  </a:lnTo>
                  <a:lnTo>
                    <a:pt x="125" y="101"/>
                  </a:lnTo>
                  <a:lnTo>
                    <a:pt x="122" y="105"/>
                  </a:lnTo>
                  <a:lnTo>
                    <a:pt x="122" y="106"/>
                  </a:lnTo>
                  <a:lnTo>
                    <a:pt x="118" y="106"/>
                  </a:lnTo>
                  <a:lnTo>
                    <a:pt x="117" y="103"/>
                  </a:lnTo>
                  <a:lnTo>
                    <a:pt x="118" y="103"/>
                  </a:lnTo>
                  <a:lnTo>
                    <a:pt x="118" y="101"/>
                  </a:lnTo>
                  <a:lnTo>
                    <a:pt x="117" y="101"/>
                  </a:lnTo>
                  <a:lnTo>
                    <a:pt x="117" y="99"/>
                  </a:lnTo>
                  <a:lnTo>
                    <a:pt x="116" y="98"/>
                  </a:lnTo>
                  <a:lnTo>
                    <a:pt x="116" y="89"/>
                  </a:lnTo>
                  <a:lnTo>
                    <a:pt x="117" y="89"/>
                  </a:lnTo>
                  <a:lnTo>
                    <a:pt x="117" y="88"/>
                  </a:lnTo>
                  <a:lnTo>
                    <a:pt x="119" y="88"/>
                  </a:lnTo>
                  <a:lnTo>
                    <a:pt x="123" y="92"/>
                  </a:lnTo>
                  <a:lnTo>
                    <a:pt x="123" y="93"/>
                  </a:lnTo>
                  <a:lnTo>
                    <a:pt x="125" y="93"/>
                  </a:lnTo>
                  <a:lnTo>
                    <a:pt x="124" y="92"/>
                  </a:lnTo>
                  <a:lnTo>
                    <a:pt x="130" y="92"/>
                  </a:lnTo>
                  <a:lnTo>
                    <a:pt x="130" y="91"/>
                  </a:lnTo>
                  <a:lnTo>
                    <a:pt x="129" y="89"/>
                  </a:lnTo>
                  <a:lnTo>
                    <a:pt x="125" y="89"/>
                  </a:lnTo>
                  <a:lnTo>
                    <a:pt x="124" y="91"/>
                  </a:lnTo>
                  <a:lnTo>
                    <a:pt x="123" y="89"/>
                  </a:lnTo>
                  <a:lnTo>
                    <a:pt x="123" y="88"/>
                  </a:lnTo>
                  <a:lnTo>
                    <a:pt x="122" y="88"/>
                  </a:lnTo>
                  <a:lnTo>
                    <a:pt x="122" y="87"/>
                  </a:lnTo>
                  <a:lnTo>
                    <a:pt x="120" y="85"/>
                  </a:lnTo>
                  <a:lnTo>
                    <a:pt x="119" y="83"/>
                  </a:lnTo>
                  <a:lnTo>
                    <a:pt x="118" y="83"/>
                  </a:lnTo>
                  <a:lnTo>
                    <a:pt x="118" y="81"/>
                  </a:lnTo>
                  <a:lnTo>
                    <a:pt x="119" y="80"/>
                  </a:lnTo>
                  <a:lnTo>
                    <a:pt x="118" y="80"/>
                  </a:lnTo>
                  <a:lnTo>
                    <a:pt x="118" y="79"/>
                  </a:lnTo>
                  <a:lnTo>
                    <a:pt x="120" y="77"/>
                  </a:lnTo>
                  <a:lnTo>
                    <a:pt x="123" y="80"/>
                  </a:lnTo>
                  <a:lnTo>
                    <a:pt x="123" y="79"/>
                  </a:lnTo>
                  <a:lnTo>
                    <a:pt x="124" y="77"/>
                  </a:lnTo>
                  <a:lnTo>
                    <a:pt x="123" y="77"/>
                  </a:lnTo>
                  <a:lnTo>
                    <a:pt x="123" y="76"/>
                  </a:lnTo>
                  <a:lnTo>
                    <a:pt x="122" y="76"/>
                  </a:lnTo>
                  <a:lnTo>
                    <a:pt x="118" y="75"/>
                  </a:lnTo>
                  <a:lnTo>
                    <a:pt x="118" y="67"/>
                  </a:lnTo>
                  <a:lnTo>
                    <a:pt x="120" y="64"/>
                  </a:lnTo>
                  <a:lnTo>
                    <a:pt x="122" y="64"/>
                  </a:lnTo>
                  <a:lnTo>
                    <a:pt x="123" y="66"/>
                  </a:lnTo>
                  <a:lnTo>
                    <a:pt x="124" y="66"/>
                  </a:lnTo>
                  <a:lnTo>
                    <a:pt x="123" y="67"/>
                  </a:lnTo>
                  <a:lnTo>
                    <a:pt x="124" y="68"/>
                  </a:lnTo>
                  <a:lnTo>
                    <a:pt x="124" y="72"/>
                  </a:lnTo>
                  <a:lnTo>
                    <a:pt x="125" y="73"/>
                  </a:lnTo>
                  <a:lnTo>
                    <a:pt x="126" y="73"/>
                  </a:lnTo>
                  <a:lnTo>
                    <a:pt x="125" y="72"/>
                  </a:lnTo>
                  <a:lnTo>
                    <a:pt x="128" y="72"/>
                  </a:lnTo>
                  <a:lnTo>
                    <a:pt x="128" y="68"/>
                  </a:lnTo>
                  <a:lnTo>
                    <a:pt x="124" y="64"/>
                  </a:lnTo>
                  <a:lnTo>
                    <a:pt x="125" y="63"/>
                  </a:lnTo>
                  <a:lnTo>
                    <a:pt x="124" y="63"/>
                  </a:lnTo>
                  <a:lnTo>
                    <a:pt x="125" y="62"/>
                  </a:lnTo>
                  <a:lnTo>
                    <a:pt x="125" y="61"/>
                  </a:lnTo>
                  <a:lnTo>
                    <a:pt x="126" y="61"/>
                  </a:lnTo>
                  <a:lnTo>
                    <a:pt x="128" y="62"/>
                  </a:lnTo>
                  <a:lnTo>
                    <a:pt x="129" y="62"/>
                  </a:lnTo>
                  <a:lnTo>
                    <a:pt x="129" y="63"/>
                  </a:lnTo>
                  <a:lnTo>
                    <a:pt x="130" y="66"/>
                  </a:lnTo>
                  <a:lnTo>
                    <a:pt x="131" y="67"/>
                  </a:lnTo>
                  <a:lnTo>
                    <a:pt x="132" y="67"/>
                  </a:lnTo>
                  <a:lnTo>
                    <a:pt x="132" y="66"/>
                  </a:lnTo>
                  <a:lnTo>
                    <a:pt x="134" y="66"/>
                  </a:lnTo>
                  <a:lnTo>
                    <a:pt x="134" y="62"/>
                  </a:lnTo>
                  <a:lnTo>
                    <a:pt x="135" y="62"/>
                  </a:lnTo>
                  <a:lnTo>
                    <a:pt x="136" y="63"/>
                  </a:lnTo>
                  <a:lnTo>
                    <a:pt x="137" y="63"/>
                  </a:lnTo>
                  <a:lnTo>
                    <a:pt x="140" y="66"/>
                  </a:lnTo>
                  <a:lnTo>
                    <a:pt x="143" y="67"/>
                  </a:lnTo>
                  <a:lnTo>
                    <a:pt x="141" y="64"/>
                  </a:lnTo>
                  <a:lnTo>
                    <a:pt x="136" y="62"/>
                  </a:lnTo>
                  <a:lnTo>
                    <a:pt x="136" y="61"/>
                  </a:lnTo>
                  <a:lnTo>
                    <a:pt x="137" y="60"/>
                  </a:lnTo>
                  <a:lnTo>
                    <a:pt x="138" y="62"/>
                  </a:lnTo>
                  <a:lnTo>
                    <a:pt x="143" y="62"/>
                  </a:lnTo>
                  <a:lnTo>
                    <a:pt x="143" y="63"/>
                  </a:lnTo>
                  <a:lnTo>
                    <a:pt x="145" y="64"/>
                  </a:lnTo>
                  <a:lnTo>
                    <a:pt x="147" y="66"/>
                  </a:lnTo>
                  <a:lnTo>
                    <a:pt x="148" y="68"/>
                  </a:lnTo>
                  <a:lnTo>
                    <a:pt x="149" y="68"/>
                  </a:lnTo>
                  <a:lnTo>
                    <a:pt x="149" y="67"/>
                  </a:lnTo>
                  <a:lnTo>
                    <a:pt x="143" y="61"/>
                  </a:lnTo>
                  <a:lnTo>
                    <a:pt x="144" y="60"/>
                  </a:lnTo>
                  <a:lnTo>
                    <a:pt x="144" y="58"/>
                  </a:lnTo>
                  <a:lnTo>
                    <a:pt x="143" y="58"/>
                  </a:lnTo>
                  <a:lnTo>
                    <a:pt x="143" y="57"/>
                  </a:lnTo>
                  <a:lnTo>
                    <a:pt x="141" y="57"/>
                  </a:lnTo>
                  <a:lnTo>
                    <a:pt x="140" y="56"/>
                  </a:lnTo>
                  <a:lnTo>
                    <a:pt x="138" y="54"/>
                  </a:lnTo>
                  <a:lnTo>
                    <a:pt x="137" y="54"/>
                  </a:lnTo>
                  <a:lnTo>
                    <a:pt x="136" y="52"/>
                  </a:lnTo>
                  <a:lnTo>
                    <a:pt x="134" y="52"/>
                  </a:lnTo>
                  <a:lnTo>
                    <a:pt x="135" y="51"/>
                  </a:lnTo>
                  <a:lnTo>
                    <a:pt x="135" y="50"/>
                  </a:lnTo>
                  <a:lnTo>
                    <a:pt x="134" y="48"/>
                  </a:lnTo>
                  <a:lnTo>
                    <a:pt x="134" y="46"/>
                  </a:lnTo>
                  <a:lnTo>
                    <a:pt x="136" y="48"/>
                  </a:lnTo>
                  <a:lnTo>
                    <a:pt x="137" y="50"/>
                  </a:lnTo>
                  <a:lnTo>
                    <a:pt x="137" y="49"/>
                  </a:lnTo>
                  <a:lnTo>
                    <a:pt x="140" y="49"/>
                  </a:lnTo>
                  <a:lnTo>
                    <a:pt x="141" y="48"/>
                  </a:lnTo>
                  <a:lnTo>
                    <a:pt x="141" y="46"/>
                  </a:lnTo>
                  <a:lnTo>
                    <a:pt x="140" y="45"/>
                  </a:lnTo>
                  <a:lnTo>
                    <a:pt x="141" y="45"/>
                  </a:lnTo>
                  <a:lnTo>
                    <a:pt x="141" y="44"/>
                  </a:lnTo>
                  <a:lnTo>
                    <a:pt x="140" y="44"/>
                  </a:lnTo>
                  <a:lnTo>
                    <a:pt x="141" y="43"/>
                  </a:lnTo>
                  <a:lnTo>
                    <a:pt x="140" y="43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38"/>
                  </a:lnTo>
                  <a:lnTo>
                    <a:pt x="137" y="38"/>
                  </a:lnTo>
                  <a:lnTo>
                    <a:pt x="136" y="36"/>
                  </a:lnTo>
                  <a:lnTo>
                    <a:pt x="136" y="33"/>
                  </a:lnTo>
                  <a:lnTo>
                    <a:pt x="138" y="36"/>
                  </a:lnTo>
                  <a:lnTo>
                    <a:pt x="141" y="36"/>
                  </a:lnTo>
                  <a:lnTo>
                    <a:pt x="143" y="33"/>
                  </a:lnTo>
                  <a:lnTo>
                    <a:pt x="144" y="34"/>
                  </a:lnTo>
                  <a:lnTo>
                    <a:pt x="145" y="34"/>
                  </a:lnTo>
                  <a:lnTo>
                    <a:pt x="145" y="33"/>
                  </a:lnTo>
                  <a:lnTo>
                    <a:pt x="148" y="33"/>
                  </a:lnTo>
                  <a:lnTo>
                    <a:pt x="149" y="34"/>
                  </a:lnTo>
                  <a:lnTo>
                    <a:pt x="151" y="34"/>
                  </a:lnTo>
                  <a:lnTo>
                    <a:pt x="155" y="37"/>
                  </a:lnTo>
                  <a:lnTo>
                    <a:pt x="153" y="34"/>
                  </a:lnTo>
                  <a:lnTo>
                    <a:pt x="155" y="34"/>
                  </a:lnTo>
                  <a:lnTo>
                    <a:pt x="155" y="33"/>
                  </a:lnTo>
                  <a:lnTo>
                    <a:pt x="151" y="33"/>
                  </a:lnTo>
                  <a:lnTo>
                    <a:pt x="150" y="34"/>
                  </a:lnTo>
                  <a:lnTo>
                    <a:pt x="147" y="31"/>
                  </a:lnTo>
                  <a:lnTo>
                    <a:pt x="147" y="30"/>
                  </a:lnTo>
                  <a:lnTo>
                    <a:pt x="145" y="29"/>
                  </a:lnTo>
                  <a:lnTo>
                    <a:pt x="145" y="27"/>
                  </a:lnTo>
                  <a:lnTo>
                    <a:pt x="144" y="27"/>
                  </a:lnTo>
                  <a:lnTo>
                    <a:pt x="144" y="26"/>
                  </a:lnTo>
                  <a:lnTo>
                    <a:pt x="145" y="26"/>
                  </a:lnTo>
                  <a:lnTo>
                    <a:pt x="145" y="21"/>
                  </a:lnTo>
                  <a:lnTo>
                    <a:pt x="147" y="21"/>
                  </a:lnTo>
                  <a:lnTo>
                    <a:pt x="147" y="23"/>
                  </a:lnTo>
                  <a:lnTo>
                    <a:pt x="149" y="24"/>
                  </a:lnTo>
                  <a:lnTo>
                    <a:pt x="151" y="24"/>
                  </a:lnTo>
                  <a:lnTo>
                    <a:pt x="150" y="23"/>
                  </a:lnTo>
                  <a:lnTo>
                    <a:pt x="150" y="21"/>
                  </a:lnTo>
                  <a:lnTo>
                    <a:pt x="148" y="21"/>
                  </a:lnTo>
                  <a:lnTo>
                    <a:pt x="148" y="20"/>
                  </a:lnTo>
                  <a:lnTo>
                    <a:pt x="150" y="19"/>
                  </a:lnTo>
                  <a:lnTo>
                    <a:pt x="151" y="19"/>
                  </a:lnTo>
                  <a:lnTo>
                    <a:pt x="148" y="15"/>
                  </a:lnTo>
                  <a:lnTo>
                    <a:pt x="148" y="13"/>
                  </a:lnTo>
                  <a:lnTo>
                    <a:pt x="150" y="12"/>
                  </a:lnTo>
                  <a:lnTo>
                    <a:pt x="150" y="11"/>
                  </a:lnTo>
                  <a:lnTo>
                    <a:pt x="151" y="9"/>
                  </a:lnTo>
                  <a:lnTo>
                    <a:pt x="151" y="5"/>
                  </a:lnTo>
                  <a:lnTo>
                    <a:pt x="153" y="5"/>
                  </a:lnTo>
                  <a:lnTo>
                    <a:pt x="157" y="6"/>
                  </a:lnTo>
                  <a:lnTo>
                    <a:pt x="159" y="6"/>
                  </a:lnTo>
                  <a:lnTo>
                    <a:pt x="160" y="7"/>
                  </a:lnTo>
                  <a:lnTo>
                    <a:pt x="160" y="13"/>
                  </a:lnTo>
                  <a:lnTo>
                    <a:pt x="161" y="12"/>
                  </a:lnTo>
                  <a:lnTo>
                    <a:pt x="161" y="8"/>
                  </a:lnTo>
                  <a:lnTo>
                    <a:pt x="162" y="7"/>
                  </a:lnTo>
                  <a:lnTo>
                    <a:pt x="161" y="6"/>
                  </a:lnTo>
                  <a:lnTo>
                    <a:pt x="163" y="8"/>
                  </a:lnTo>
                  <a:lnTo>
                    <a:pt x="165" y="8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7" y="11"/>
                  </a:lnTo>
                  <a:lnTo>
                    <a:pt x="166" y="12"/>
                  </a:lnTo>
                  <a:lnTo>
                    <a:pt x="166" y="13"/>
                  </a:lnTo>
                  <a:lnTo>
                    <a:pt x="165" y="14"/>
                  </a:lnTo>
                  <a:lnTo>
                    <a:pt x="163" y="17"/>
                  </a:lnTo>
                  <a:lnTo>
                    <a:pt x="162" y="18"/>
                  </a:lnTo>
                  <a:lnTo>
                    <a:pt x="162" y="19"/>
                  </a:lnTo>
                  <a:lnTo>
                    <a:pt x="163" y="19"/>
                  </a:lnTo>
                  <a:lnTo>
                    <a:pt x="166" y="15"/>
                  </a:lnTo>
                  <a:lnTo>
                    <a:pt x="166" y="14"/>
                  </a:lnTo>
                  <a:lnTo>
                    <a:pt x="167" y="14"/>
                  </a:lnTo>
                  <a:lnTo>
                    <a:pt x="169" y="12"/>
                  </a:lnTo>
                  <a:lnTo>
                    <a:pt x="169" y="8"/>
                  </a:lnTo>
                  <a:lnTo>
                    <a:pt x="173" y="8"/>
                  </a:lnTo>
                  <a:lnTo>
                    <a:pt x="174" y="9"/>
                  </a:lnTo>
                  <a:lnTo>
                    <a:pt x="176" y="11"/>
                  </a:lnTo>
                  <a:lnTo>
                    <a:pt x="176" y="13"/>
                  </a:lnTo>
                  <a:lnTo>
                    <a:pt x="174" y="15"/>
                  </a:lnTo>
                  <a:lnTo>
                    <a:pt x="174" y="17"/>
                  </a:lnTo>
                  <a:lnTo>
                    <a:pt x="173" y="19"/>
                  </a:lnTo>
                  <a:lnTo>
                    <a:pt x="174" y="19"/>
                  </a:lnTo>
                  <a:lnTo>
                    <a:pt x="176" y="17"/>
                  </a:lnTo>
                  <a:lnTo>
                    <a:pt x="176" y="14"/>
                  </a:lnTo>
                  <a:lnTo>
                    <a:pt x="178" y="13"/>
                  </a:lnTo>
                  <a:lnTo>
                    <a:pt x="180" y="12"/>
                  </a:lnTo>
                  <a:lnTo>
                    <a:pt x="181" y="11"/>
                  </a:lnTo>
                  <a:lnTo>
                    <a:pt x="184" y="13"/>
                  </a:lnTo>
                  <a:lnTo>
                    <a:pt x="185" y="13"/>
                  </a:lnTo>
                  <a:lnTo>
                    <a:pt x="184" y="12"/>
                  </a:lnTo>
                  <a:lnTo>
                    <a:pt x="185" y="12"/>
                  </a:lnTo>
                  <a:lnTo>
                    <a:pt x="185" y="11"/>
                  </a:lnTo>
                  <a:lnTo>
                    <a:pt x="187" y="11"/>
                  </a:lnTo>
                  <a:lnTo>
                    <a:pt x="187" y="9"/>
                  </a:lnTo>
                  <a:lnTo>
                    <a:pt x="191" y="9"/>
                  </a:lnTo>
                  <a:lnTo>
                    <a:pt x="192" y="8"/>
                  </a:lnTo>
                  <a:lnTo>
                    <a:pt x="192" y="7"/>
                  </a:lnTo>
                  <a:lnTo>
                    <a:pt x="193" y="7"/>
                  </a:lnTo>
                  <a:lnTo>
                    <a:pt x="194" y="8"/>
                  </a:lnTo>
                  <a:lnTo>
                    <a:pt x="194" y="9"/>
                  </a:lnTo>
                  <a:lnTo>
                    <a:pt x="196" y="8"/>
                  </a:lnTo>
                  <a:lnTo>
                    <a:pt x="199" y="9"/>
                  </a:lnTo>
                  <a:lnTo>
                    <a:pt x="203" y="8"/>
                  </a:lnTo>
                  <a:lnTo>
                    <a:pt x="204" y="8"/>
                  </a:lnTo>
                  <a:lnTo>
                    <a:pt x="207" y="6"/>
                  </a:lnTo>
                  <a:lnTo>
                    <a:pt x="209" y="5"/>
                  </a:lnTo>
                  <a:lnTo>
                    <a:pt x="213" y="5"/>
                  </a:lnTo>
                  <a:lnTo>
                    <a:pt x="213" y="7"/>
                  </a:lnTo>
                  <a:lnTo>
                    <a:pt x="215" y="6"/>
                  </a:lnTo>
                  <a:lnTo>
                    <a:pt x="217" y="6"/>
                  </a:lnTo>
                  <a:lnTo>
                    <a:pt x="219" y="7"/>
                  </a:lnTo>
                  <a:lnTo>
                    <a:pt x="221" y="7"/>
                  </a:lnTo>
                  <a:lnTo>
                    <a:pt x="222" y="5"/>
                  </a:lnTo>
                  <a:lnTo>
                    <a:pt x="221" y="5"/>
                  </a:lnTo>
                  <a:lnTo>
                    <a:pt x="221" y="3"/>
                  </a:lnTo>
                  <a:lnTo>
                    <a:pt x="219" y="3"/>
                  </a:lnTo>
                  <a:lnTo>
                    <a:pt x="219" y="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A7A6B22C-D331-441E-AE1A-9FABB76EB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3237" y="2179593"/>
              <a:ext cx="136107" cy="214398"/>
            </a:xfrm>
            <a:custGeom>
              <a:avLst/>
              <a:gdLst/>
              <a:ahLst/>
              <a:cxnLst>
                <a:cxn ang="0">
                  <a:pos x="22" y="171"/>
                </a:cxn>
                <a:cxn ang="0">
                  <a:pos x="17" y="170"/>
                </a:cxn>
                <a:cxn ang="0">
                  <a:pos x="11" y="171"/>
                </a:cxn>
                <a:cxn ang="0">
                  <a:pos x="0" y="164"/>
                </a:cxn>
                <a:cxn ang="0">
                  <a:pos x="32" y="147"/>
                </a:cxn>
                <a:cxn ang="0">
                  <a:pos x="16" y="153"/>
                </a:cxn>
                <a:cxn ang="0">
                  <a:pos x="23" y="158"/>
                </a:cxn>
                <a:cxn ang="0">
                  <a:pos x="26" y="159"/>
                </a:cxn>
                <a:cxn ang="0">
                  <a:pos x="28" y="163"/>
                </a:cxn>
                <a:cxn ang="0">
                  <a:pos x="17" y="160"/>
                </a:cxn>
                <a:cxn ang="0">
                  <a:pos x="9" y="157"/>
                </a:cxn>
                <a:cxn ang="0">
                  <a:pos x="4" y="158"/>
                </a:cxn>
                <a:cxn ang="0">
                  <a:pos x="37" y="146"/>
                </a:cxn>
                <a:cxn ang="0">
                  <a:pos x="35" y="145"/>
                </a:cxn>
                <a:cxn ang="0">
                  <a:pos x="19" y="145"/>
                </a:cxn>
                <a:cxn ang="0">
                  <a:pos x="29" y="136"/>
                </a:cxn>
                <a:cxn ang="0">
                  <a:pos x="26" y="142"/>
                </a:cxn>
                <a:cxn ang="0">
                  <a:pos x="23" y="135"/>
                </a:cxn>
                <a:cxn ang="0">
                  <a:pos x="36" y="138"/>
                </a:cxn>
                <a:cxn ang="0">
                  <a:pos x="34" y="136"/>
                </a:cxn>
                <a:cxn ang="0">
                  <a:pos x="38" y="130"/>
                </a:cxn>
                <a:cxn ang="0">
                  <a:pos x="16" y="129"/>
                </a:cxn>
                <a:cxn ang="0">
                  <a:pos x="24" y="134"/>
                </a:cxn>
                <a:cxn ang="0">
                  <a:pos x="17" y="132"/>
                </a:cxn>
                <a:cxn ang="0">
                  <a:pos x="75" y="114"/>
                </a:cxn>
                <a:cxn ang="0">
                  <a:pos x="88" y="64"/>
                </a:cxn>
                <a:cxn ang="0">
                  <a:pos x="100" y="59"/>
                </a:cxn>
                <a:cxn ang="0">
                  <a:pos x="105" y="42"/>
                </a:cxn>
                <a:cxn ang="0">
                  <a:pos x="111" y="19"/>
                </a:cxn>
                <a:cxn ang="0">
                  <a:pos x="106" y="23"/>
                </a:cxn>
                <a:cxn ang="0">
                  <a:pos x="90" y="29"/>
                </a:cxn>
                <a:cxn ang="0">
                  <a:pos x="87" y="39"/>
                </a:cxn>
                <a:cxn ang="0">
                  <a:pos x="93" y="31"/>
                </a:cxn>
                <a:cxn ang="0">
                  <a:pos x="93" y="39"/>
                </a:cxn>
                <a:cxn ang="0">
                  <a:pos x="101" y="35"/>
                </a:cxn>
                <a:cxn ang="0">
                  <a:pos x="97" y="45"/>
                </a:cxn>
                <a:cxn ang="0">
                  <a:pos x="96" y="49"/>
                </a:cxn>
                <a:cxn ang="0">
                  <a:pos x="94" y="58"/>
                </a:cxn>
                <a:cxn ang="0">
                  <a:pos x="94" y="64"/>
                </a:cxn>
                <a:cxn ang="0">
                  <a:pos x="94" y="73"/>
                </a:cxn>
                <a:cxn ang="0">
                  <a:pos x="92" y="84"/>
                </a:cxn>
                <a:cxn ang="0">
                  <a:pos x="90" y="77"/>
                </a:cxn>
                <a:cxn ang="0">
                  <a:pos x="92" y="64"/>
                </a:cxn>
                <a:cxn ang="0">
                  <a:pos x="92" y="53"/>
                </a:cxn>
                <a:cxn ang="0">
                  <a:pos x="87" y="53"/>
                </a:cxn>
                <a:cxn ang="0">
                  <a:pos x="84" y="60"/>
                </a:cxn>
                <a:cxn ang="0">
                  <a:pos x="81" y="52"/>
                </a:cxn>
                <a:cxn ang="0">
                  <a:pos x="75" y="47"/>
                </a:cxn>
                <a:cxn ang="0">
                  <a:pos x="82" y="46"/>
                </a:cxn>
                <a:cxn ang="0">
                  <a:pos x="88" y="43"/>
                </a:cxn>
                <a:cxn ang="0">
                  <a:pos x="85" y="34"/>
                </a:cxn>
                <a:cxn ang="0">
                  <a:pos x="78" y="33"/>
                </a:cxn>
                <a:cxn ang="0">
                  <a:pos x="86" y="29"/>
                </a:cxn>
                <a:cxn ang="0">
                  <a:pos x="87" y="21"/>
                </a:cxn>
                <a:cxn ang="0">
                  <a:pos x="104" y="13"/>
                </a:cxn>
                <a:cxn ang="0">
                  <a:pos x="101" y="18"/>
                </a:cxn>
                <a:cxn ang="0">
                  <a:pos x="99" y="30"/>
                </a:cxn>
                <a:cxn ang="0">
                  <a:pos x="97" y="17"/>
                </a:cxn>
                <a:cxn ang="0">
                  <a:pos x="107" y="5"/>
                </a:cxn>
                <a:cxn ang="0">
                  <a:pos x="113" y="4"/>
                </a:cxn>
                <a:cxn ang="0">
                  <a:pos x="105" y="15"/>
                </a:cxn>
                <a:cxn ang="0">
                  <a:pos x="106" y="4"/>
                </a:cxn>
              </a:cxnLst>
              <a:rect l="0" t="0" r="r" b="b"/>
              <a:pathLst>
                <a:path w="113" h="178">
                  <a:moveTo>
                    <a:pt x="12" y="171"/>
                  </a:moveTo>
                  <a:lnTo>
                    <a:pt x="13" y="172"/>
                  </a:lnTo>
                  <a:lnTo>
                    <a:pt x="12" y="173"/>
                  </a:lnTo>
                  <a:lnTo>
                    <a:pt x="10" y="173"/>
                  </a:lnTo>
                  <a:lnTo>
                    <a:pt x="12" y="171"/>
                  </a:lnTo>
                  <a:close/>
                  <a:moveTo>
                    <a:pt x="20" y="169"/>
                  </a:moveTo>
                  <a:lnTo>
                    <a:pt x="23" y="169"/>
                  </a:lnTo>
                  <a:lnTo>
                    <a:pt x="23" y="171"/>
                  </a:lnTo>
                  <a:lnTo>
                    <a:pt x="22" y="171"/>
                  </a:lnTo>
                  <a:lnTo>
                    <a:pt x="22" y="177"/>
                  </a:lnTo>
                  <a:lnTo>
                    <a:pt x="20" y="178"/>
                  </a:lnTo>
                  <a:lnTo>
                    <a:pt x="19" y="176"/>
                  </a:lnTo>
                  <a:lnTo>
                    <a:pt x="19" y="173"/>
                  </a:lnTo>
                  <a:lnTo>
                    <a:pt x="18" y="171"/>
                  </a:lnTo>
                  <a:lnTo>
                    <a:pt x="19" y="172"/>
                  </a:lnTo>
                  <a:lnTo>
                    <a:pt x="19" y="171"/>
                  </a:lnTo>
                  <a:lnTo>
                    <a:pt x="17" y="171"/>
                  </a:lnTo>
                  <a:lnTo>
                    <a:pt x="17" y="170"/>
                  </a:lnTo>
                  <a:lnTo>
                    <a:pt x="18" y="170"/>
                  </a:lnTo>
                  <a:lnTo>
                    <a:pt x="20" y="169"/>
                  </a:lnTo>
                  <a:close/>
                  <a:moveTo>
                    <a:pt x="4" y="162"/>
                  </a:moveTo>
                  <a:lnTo>
                    <a:pt x="6" y="164"/>
                  </a:lnTo>
                  <a:lnTo>
                    <a:pt x="9" y="164"/>
                  </a:lnTo>
                  <a:lnTo>
                    <a:pt x="10" y="168"/>
                  </a:lnTo>
                  <a:lnTo>
                    <a:pt x="10" y="169"/>
                  </a:lnTo>
                  <a:lnTo>
                    <a:pt x="11" y="170"/>
                  </a:lnTo>
                  <a:lnTo>
                    <a:pt x="11" y="171"/>
                  </a:lnTo>
                  <a:lnTo>
                    <a:pt x="10" y="171"/>
                  </a:lnTo>
                  <a:lnTo>
                    <a:pt x="7" y="173"/>
                  </a:lnTo>
                  <a:lnTo>
                    <a:pt x="5" y="173"/>
                  </a:lnTo>
                  <a:lnTo>
                    <a:pt x="5" y="171"/>
                  </a:lnTo>
                  <a:lnTo>
                    <a:pt x="4" y="170"/>
                  </a:lnTo>
                  <a:lnTo>
                    <a:pt x="3" y="168"/>
                  </a:lnTo>
                  <a:lnTo>
                    <a:pt x="3" y="166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1" y="164"/>
                  </a:lnTo>
                  <a:lnTo>
                    <a:pt x="1" y="163"/>
                  </a:lnTo>
                  <a:lnTo>
                    <a:pt x="4" y="162"/>
                  </a:lnTo>
                  <a:close/>
                  <a:moveTo>
                    <a:pt x="32" y="147"/>
                  </a:moveTo>
                  <a:lnTo>
                    <a:pt x="34" y="147"/>
                  </a:lnTo>
                  <a:lnTo>
                    <a:pt x="34" y="148"/>
                  </a:lnTo>
                  <a:lnTo>
                    <a:pt x="32" y="150"/>
                  </a:lnTo>
                  <a:lnTo>
                    <a:pt x="31" y="148"/>
                  </a:lnTo>
                  <a:lnTo>
                    <a:pt x="32" y="147"/>
                  </a:lnTo>
                  <a:close/>
                  <a:moveTo>
                    <a:pt x="6" y="144"/>
                  </a:moveTo>
                  <a:lnTo>
                    <a:pt x="11" y="144"/>
                  </a:lnTo>
                  <a:lnTo>
                    <a:pt x="13" y="146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18" y="150"/>
                  </a:lnTo>
                  <a:lnTo>
                    <a:pt x="18" y="151"/>
                  </a:lnTo>
                  <a:lnTo>
                    <a:pt x="16" y="152"/>
                  </a:lnTo>
                  <a:lnTo>
                    <a:pt x="16" y="153"/>
                  </a:lnTo>
                  <a:lnTo>
                    <a:pt x="13" y="156"/>
                  </a:lnTo>
                  <a:lnTo>
                    <a:pt x="14" y="157"/>
                  </a:lnTo>
                  <a:lnTo>
                    <a:pt x="17" y="157"/>
                  </a:lnTo>
                  <a:lnTo>
                    <a:pt x="17" y="156"/>
                  </a:lnTo>
                  <a:lnTo>
                    <a:pt x="18" y="154"/>
                  </a:lnTo>
                  <a:lnTo>
                    <a:pt x="19" y="156"/>
                  </a:lnTo>
                  <a:lnTo>
                    <a:pt x="22" y="156"/>
                  </a:lnTo>
                  <a:lnTo>
                    <a:pt x="23" y="157"/>
                  </a:lnTo>
                  <a:lnTo>
                    <a:pt x="23" y="158"/>
                  </a:lnTo>
                  <a:lnTo>
                    <a:pt x="25" y="158"/>
                  </a:lnTo>
                  <a:lnTo>
                    <a:pt x="25" y="157"/>
                  </a:lnTo>
                  <a:lnTo>
                    <a:pt x="28" y="157"/>
                  </a:lnTo>
                  <a:lnTo>
                    <a:pt x="28" y="158"/>
                  </a:lnTo>
                  <a:lnTo>
                    <a:pt x="25" y="160"/>
                  </a:lnTo>
                  <a:lnTo>
                    <a:pt x="25" y="162"/>
                  </a:lnTo>
                  <a:lnTo>
                    <a:pt x="28" y="162"/>
                  </a:lnTo>
                  <a:lnTo>
                    <a:pt x="28" y="160"/>
                  </a:lnTo>
                  <a:lnTo>
                    <a:pt x="26" y="159"/>
                  </a:lnTo>
                  <a:lnTo>
                    <a:pt x="28" y="159"/>
                  </a:lnTo>
                  <a:lnTo>
                    <a:pt x="29" y="158"/>
                  </a:lnTo>
                  <a:lnTo>
                    <a:pt x="30" y="158"/>
                  </a:lnTo>
                  <a:lnTo>
                    <a:pt x="30" y="159"/>
                  </a:lnTo>
                  <a:lnTo>
                    <a:pt x="31" y="159"/>
                  </a:lnTo>
                  <a:lnTo>
                    <a:pt x="31" y="162"/>
                  </a:lnTo>
                  <a:lnTo>
                    <a:pt x="30" y="162"/>
                  </a:lnTo>
                  <a:lnTo>
                    <a:pt x="30" y="163"/>
                  </a:lnTo>
                  <a:lnTo>
                    <a:pt x="28" y="163"/>
                  </a:lnTo>
                  <a:lnTo>
                    <a:pt x="26" y="165"/>
                  </a:lnTo>
                  <a:lnTo>
                    <a:pt x="25" y="165"/>
                  </a:lnTo>
                  <a:lnTo>
                    <a:pt x="22" y="164"/>
                  </a:lnTo>
                  <a:lnTo>
                    <a:pt x="20" y="163"/>
                  </a:lnTo>
                  <a:lnTo>
                    <a:pt x="19" y="160"/>
                  </a:lnTo>
                  <a:lnTo>
                    <a:pt x="19" y="159"/>
                  </a:lnTo>
                  <a:lnTo>
                    <a:pt x="18" y="159"/>
                  </a:lnTo>
                  <a:lnTo>
                    <a:pt x="18" y="160"/>
                  </a:lnTo>
                  <a:lnTo>
                    <a:pt x="17" y="160"/>
                  </a:lnTo>
                  <a:lnTo>
                    <a:pt x="16" y="162"/>
                  </a:lnTo>
                  <a:lnTo>
                    <a:pt x="16" y="160"/>
                  </a:lnTo>
                  <a:lnTo>
                    <a:pt x="14" y="160"/>
                  </a:lnTo>
                  <a:lnTo>
                    <a:pt x="16" y="162"/>
                  </a:lnTo>
                  <a:lnTo>
                    <a:pt x="13" y="162"/>
                  </a:lnTo>
                  <a:lnTo>
                    <a:pt x="13" y="163"/>
                  </a:lnTo>
                  <a:lnTo>
                    <a:pt x="10" y="163"/>
                  </a:lnTo>
                  <a:lnTo>
                    <a:pt x="9" y="162"/>
                  </a:lnTo>
                  <a:lnTo>
                    <a:pt x="9" y="157"/>
                  </a:lnTo>
                  <a:lnTo>
                    <a:pt x="10" y="156"/>
                  </a:lnTo>
                  <a:lnTo>
                    <a:pt x="10" y="154"/>
                  </a:lnTo>
                  <a:lnTo>
                    <a:pt x="9" y="154"/>
                  </a:lnTo>
                  <a:lnTo>
                    <a:pt x="9" y="156"/>
                  </a:lnTo>
                  <a:lnTo>
                    <a:pt x="7" y="154"/>
                  </a:lnTo>
                  <a:lnTo>
                    <a:pt x="7" y="158"/>
                  </a:lnTo>
                  <a:lnTo>
                    <a:pt x="6" y="159"/>
                  </a:lnTo>
                  <a:lnTo>
                    <a:pt x="6" y="160"/>
                  </a:lnTo>
                  <a:lnTo>
                    <a:pt x="4" y="158"/>
                  </a:lnTo>
                  <a:lnTo>
                    <a:pt x="3" y="154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6" y="144"/>
                  </a:lnTo>
                  <a:close/>
                  <a:moveTo>
                    <a:pt x="35" y="142"/>
                  </a:moveTo>
                  <a:lnTo>
                    <a:pt x="35" y="144"/>
                  </a:lnTo>
                  <a:lnTo>
                    <a:pt x="36" y="144"/>
                  </a:lnTo>
                  <a:lnTo>
                    <a:pt x="36" y="146"/>
                  </a:lnTo>
                  <a:lnTo>
                    <a:pt x="37" y="146"/>
                  </a:lnTo>
                  <a:lnTo>
                    <a:pt x="37" y="147"/>
                  </a:lnTo>
                  <a:lnTo>
                    <a:pt x="38" y="148"/>
                  </a:lnTo>
                  <a:lnTo>
                    <a:pt x="38" y="150"/>
                  </a:lnTo>
                  <a:lnTo>
                    <a:pt x="36" y="150"/>
                  </a:lnTo>
                  <a:lnTo>
                    <a:pt x="35" y="148"/>
                  </a:lnTo>
                  <a:lnTo>
                    <a:pt x="35" y="147"/>
                  </a:lnTo>
                  <a:lnTo>
                    <a:pt x="34" y="147"/>
                  </a:lnTo>
                  <a:lnTo>
                    <a:pt x="35" y="146"/>
                  </a:lnTo>
                  <a:lnTo>
                    <a:pt x="35" y="145"/>
                  </a:lnTo>
                  <a:lnTo>
                    <a:pt x="32" y="144"/>
                  </a:lnTo>
                  <a:lnTo>
                    <a:pt x="35" y="142"/>
                  </a:lnTo>
                  <a:close/>
                  <a:moveTo>
                    <a:pt x="14" y="140"/>
                  </a:moveTo>
                  <a:lnTo>
                    <a:pt x="17" y="140"/>
                  </a:lnTo>
                  <a:lnTo>
                    <a:pt x="17" y="141"/>
                  </a:lnTo>
                  <a:lnTo>
                    <a:pt x="19" y="140"/>
                  </a:lnTo>
                  <a:lnTo>
                    <a:pt x="20" y="141"/>
                  </a:lnTo>
                  <a:lnTo>
                    <a:pt x="19" y="142"/>
                  </a:lnTo>
                  <a:lnTo>
                    <a:pt x="19" y="145"/>
                  </a:lnTo>
                  <a:lnTo>
                    <a:pt x="18" y="146"/>
                  </a:lnTo>
                  <a:lnTo>
                    <a:pt x="17" y="145"/>
                  </a:lnTo>
                  <a:lnTo>
                    <a:pt x="14" y="145"/>
                  </a:lnTo>
                  <a:lnTo>
                    <a:pt x="13" y="142"/>
                  </a:lnTo>
                  <a:lnTo>
                    <a:pt x="13" y="141"/>
                  </a:lnTo>
                  <a:lnTo>
                    <a:pt x="14" y="140"/>
                  </a:lnTo>
                  <a:close/>
                  <a:moveTo>
                    <a:pt x="28" y="135"/>
                  </a:moveTo>
                  <a:lnTo>
                    <a:pt x="29" y="135"/>
                  </a:lnTo>
                  <a:lnTo>
                    <a:pt x="29" y="136"/>
                  </a:lnTo>
                  <a:lnTo>
                    <a:pt x="30" y="136"/>
                  </a:lnTo>
                  <a:lnTo>
                    <a:pt x="30" y="139"/>
                  </a:lnTo>
                  <a:lnTo>
                    <a:pt x="29" y="140"/>
                  </a:lnTo>
                  <a:lnTo>
                    <a:pt x="29" y="144"/>
                  </a:lnTo>
                  <a:lnTo>
                    <a:pt x="30" y="144"/>
                  </a:lnTo>
                  <a:lnTo>
                    <a:pt x="29" y="145"/>
                  </a:lnTo>
                  <a:lnTo>
                    <a:pt x="28" y="145"/>
                  </a:lnTo>
                  <a:lnTo>
                    <a:pt x="28" y="142"/>
                  </a:lnTo>
                  <a:lnTo>
                    <a:pt x="26" y="142"/>
                  </a:lnTo>
                  <a:lnTo>
                    <a:pt x="26" y="141"/>
                  </a:lnTo>
                  <a:lnTo>
                    <a:pt x="25" y="141"/>
                  </a:lnTo>
                  <a:lnTo>
                    <a:pt x="25" y="140"/>
                  </a:lnTo>
                  <a:lnTo>
                    <a:pt x="28" y="140"/>
                  </a:lnTo>
                  <a:lnTo>
                    <a:pt x="28" y="135"/>
                  </a:lnTo>
                  <a:close/>
                  <a:moveTo>
                    <a:pt x="23" y="135"/>
                  </a:moveTo>
                  <a:lnTo>
                    <a:pt x="24" y="135"/>
                  </a:lnTo>
                  <a:lnTo>
                    <a:pt x="23" y="136"/>
                  </a:lnTo>
                  <a:lnTo>
                    <a:pt x="23" y="135"/>
                  </a:lnTo>
                  <a:close/>
                  <a:moveTo>
                    <a:pt x="43" y="130"/>
                  </a:moveTo>
                  <a:lnTo>
                    <a:pt x="44" y="132"/>
                  </a:lnTo>
                  <a:lnTo>
                    <a:pt x="44" y="133"/>
                  </a:lnTo>
                  <a:lnTo>
                    <a:pt x="41" y="133"/>
                  </a:lnTo>
                  <a:lnTo>
                    <a:pt x="41" y="134"/>
                  </a:lnTo>
                  <a:lnTo>
                    <a:pt x="39" y="136"/>
                  </a:lnTo>
                  <a:lnTo>
                    <a:pt x="38" y="136"/>
                  </a:lnTo>
                  <a:lnTo>
                    <a:pt x="38" y="135"/>
                  </a:lnTo>
                  <a:lnTo>
                    <a:pt x="36" y="138"/>
                  </a:lnTo>
                  <a:lnTo>
                    <a:pt x="36" y="136"/>
                  </a:lnTo>
                  <a:lnTo>
                    <a:pt x="35" y="136"/>
                  </a:lnTo>
                  <a:lnTo>
                    <a:pt x="32" y="139"/>
                  </a:lnTo>
                  <a:lnTo>
                    <a:pt x="32" y="140"/>
                  </a:lnTo>
                  <a:lnTo>
                    <a:pt x="31" y="140"/>
                  </a:lnTo>
                  <a:lnTo>
                    <a:pt x="31" y="138"/>
                  </a:lnTo>
                  <a:lnTo>
                    <a:pt x="32" y="138"/>
                  </a:lnTo>
                  <a:lnTo>
                    <a:pt x="32" y="136"/>
                  </a:lnTo>
                  <a:lnTo>
                    <a:pt x="34" y="136"/>
                  </a:lnTo>
                  <a:lnTo>
                    <a:pt x="34" y="135"/>
                  </a:lnTo>
                  <a:lnTo>
                    <a:pt x="35" y="135"/>
                  </a:lnTo>
                  <a:lnTo>
                    <a:pt x="35" y="134"/>
                  </a:lnTo>
                  <a:lnTo>
                    <a:pt x="37" y="134"/>
                  </a:lnTo>
                  <a:lnTo>
                    <a:pt x="39" y="132"/>
                  </a:lnTo>
                  <a:lnTo>
                    <a:pt x="42" y="132"/>
                  </a:lnTo>
                  <a:lnTo>
                    <a:pt x="43" y="130"/>
                  </a:lnTo>
                  <a:close/>
                  <a:moveTo>
                    <a:pt x="37" y="130"/>
                  </a:moveTo>
                  <a:lnTo>
                    <a:pt x="38" y="130"/>
                  </a:lnTo>
                  <a:lnTo>
                    <a:pt x="38" y="132"/>
                  </a:lnTo>
                  <a:lnTo>
                    <a:pt x="36" y="134"/>
                  </a:lnTo>
                  <a:lnTo>
                    <a:pt x="36" y="133"/>
                  </a:lnTo>
                  <a:lnTo>
                    <a:pt x="35" y="132"/>
                  </a:lnTo>
                  <a:lnTo>
                    <a:pt x="36" y="132"/>
                  </a:lnTo>
                  <a:lnTo>
                    <a:pt x="37" y="130"/>
                  </a:lnTo>
                  <a:close/>
                  <a:moveTo>
                    <a:pt x="16" y="128"/>
                  </a:moveTo>
                  <a:lnTo>
                    <a:pt x="17" y="129"/>
                  </a:lnTo>
                  <a:lnTo>
                    <a:pt x="16" y="129"/>
                  </a:lnTo>
                  <a:lnTo>
                    <a:pt x="16" y="128"/>
                  </a:lnTo>
                  <a:close/>
                  <a:moveTo>
                    <a:pt x="19" y="126"/>
                  </a:moveTo>
                  <a:lnTo>
                    <a:pt x="20" y="127"/>
                  </a:lnTo>
                  <a:lnTo>
                    <a:pt x="20" y="129"/>
                  </a:lnTo>
                  <a:lnTo>
                    <a:pt x="19" y="129"/>
                  </a:lnTo>
                  <a:lnTo>
                    <a:pt x="22" y="130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24" y="134"/>
                  </a:lnTo>
                  <a:lnTo>
                    <a:pt x="25" y="134"/>
                  </a:lnTo>
                  <a:lnTo>
                    <a:pt x="25" y="135"/>
                  </a:lnTo>
                  <a:lnTo>
                    <a:pt x="24" y="135"/>
                  </a:lnTo>
                  <a:lnTo>
                    <a:pt x="20" y="132"/>
                  </a:lnTo>
                  <a:lnTo>
                    <a:pt x="19" y="132"/>
                  </a:lnTo>
                  <a:lnTo>
                    <a:pt x="19" y="134"/>
                  </a:lnTo>
                  <a:lnTo>
                    <a:pt x="18" y="134"/>
                  </a:lnTo>
                  <a:lnTo>
                    <a:pt x="18" y="133"/>
                  </a:lnTo>
                  <a:lnTo>
                    <a:pt x="17" y="132"/>
                  </a:lnTo>
                  <a:lnTo>
                    <a:pt x="17" y="129"/>
                  </a:lnTo>
                  <a:lnTo>
                    <a:pt x="19" y="127"/>
                  </a:lnTo>
                  <a:lnTo>
                    <a:pt x="19" y="126"/>
                  </a:lnTo>
                  <a:close/>
                  <a:moveTo>
                    <a:pt x="76" y="110"/>
                  </a:moveTo>
                  <a:lnTo>
                    <a:pt x="78" y="110"/>
                  </a:lnTo>
                  <a:lnTo>
                    <a:pt x="78" y="113"/>
                  </a:lnTo>
                  <a:lnTo>
                    <a:pt x="76" y="113"/>
                  </a:lnTo>
                  <a:lnTo>
                    <a:pt x="76" y="114"/>
                  </a:lnTo>
                  <a:lnTo>
                    <a:pt x="75" y="114"/>
                  </a:lnTo>
                  <a:lnTo>
                    <a:pt x="75" y="111"/>
                  </a:lnTo>
                  <a:lnTo>
                    <a:pt x="76" y="110"/>
                  </a:lnTo>
                  <a:close/>
                  <a:moveTo>
                    <a:pt x="88" y="64"/>
                  </a:moveTo>
                  <a:lnTo>
                    <a:pt x="90" y="64"/>
                  </a:lnTo>
                  <a:lnTo>
                    <a:pt x="90" y="67"/>
                  </a:lnTo>
                  <a:lnTo>
                    <a:pt x="87" y="70"/>
                  </a:lnTo>
                  <a:lnTo>
                    <a:pt x="87" y="68"/>
                  </a:lnTo>
                  <a:lnTo>
                    <a:pt x="88" y="67"/>
                  </a:lnTo>
                  <a:lnTo>
                    <a:pt x="88" y="64"/>
                  </a:lnTo>
                  <a:close/>
                  <a:moveTo>
                    <a:pt x="56" y="60"/>
                  </a:moveTo>
                  <a:lnTo>
                    <a:pt x="59" y="60"/>
                  </a:lnTo>
                  <a:lnTo>
                    <a:pt x="59" y="62"/>
                  </a:lnTo>
                  <a:lnTo>
                    <a:pt x="57" y="62"/>
                  </a:lnTo>
                  <a:lnTo>
                    <a:pt x="56" y="61"/>
                  </a:lnTo>
                  <a:lnTo>
                    <a:pt x="56" y="60"/>
                  </a:lnTo>
                  <a:close/>
                  <a:moveTo>
                    <a:pt x="97" y="58"/>
                  </a:moveTo>
                  <a:lnTo>
                    <a:pt x="99" y="58"/>
                  </a:lnTo>
                  <a:lnTo>
                    <a:pt x="100" y="59"/>
                  </a:lnTo>
                  <a:lnTo>
                    <a:pt x="100" y="62"/>
                  </a:lnTo>
                  <a:lnTo>
                    <a:pt x="99" y="64"/>
                  </a:lnTo>
                  <a:lnTo>
                    <a:pt x="98" y="62"/>
                  </a:lnTo>
                  <a:lnTo>
                    <a:pt x="98" y="60"/>
                  </a:lnTo>
                  <a:lnTo>
                    <a:pt x="97" y="59"/>
                  </a:lnTo>
                  <a:lnTo>
                    <a:pt x="97" y="58"/>
                  </a:lnTo>
                  <a:close/>
                  <a:moveTo>
                    <a:pt x="106" y="40"/>
                  </a:moveTo>
                  <a:lnTo>
                    <a:pt x="106" y="41"/>
                  </a:lnTo>
                  <a:lnTo>
                    <a:pt x="105" y="42"/>
                  </a:lnTo>
                  <a:lnTo>
                    <a:pt x="104" y="45"/>
                  </a:lnTo>
                  <a:lnTo>
                    <a:pt x="101" y="45"/>
                  </a:lnTo>
                  <a:lnTo>
                    <a:pt x="101" y="42"/>
                  </a:lnTo>
                  <a:lnTo>
                    <a:pt x="103" y="42"/>
                  </a:lnTo>
                  <a:lnTo>
                    <a:pt x="103" y="41"/>
                  </a:lnTo>
                  <a:lnTo>
                    <a:pt x="105" y="41"/>
                  </a:lnTo>
                  <a:lnTo>
                    <a:pt x="106" y="40"/>
                  </a:lnTo>
                  <a:close/>
                  <a:moveTo>
                    <a:pt x="105" y="19"/>
                  </a:moveTo>
                  <a:lnTo>
                    <a:pt x="111" y="19"/>
                  </a:lnTo>
                  <a:lnTo>
                    <a:pt x="111" y="21"/>
                  </a:lnTo>
                  <a:lnTo>
                    <a:pt x="113" y="21"/>
                  </a:lnTo>
                  <a:lnTo>
                    <a:pt x="113" y="23"/>
                  </a:lnTo>
                  <a:lnTo>
                    <a:pt x="112" y="24"/>
                  </a:lnTo>
                  <a:lnTo>
                    <a:pt x="111" y="23"/>
                  </a:lnTo>
                  <a:lnTo>
                    <a:pt x="109" y="23"/>
                  </a:lnTo>
                  <a:lnTo>
                    <a:pt x="109" y="24"/>
                  </a:lnTo>
                  <a:lnTo>
                    <a:pt x="107" y="24"/>
                  </a:lnTo>
                  <a:lnTo>
                    <a:pt x="106" y="23"/>
                  </a:lnTo>
                  <a:lnTo>
                    <a:pt x="105" y="19"/>
                  </a:lnTo>
                  <a:close/>
                  <a:moveTo>
                    <a:pt x="90" y="18"/>
                  </a:moveTo>
                  <a:lnTo>
                    <a:pt x="91" y="19"/>
                  </a:lnTo>
                  <a:lnTo>
                    <a:pt x="91" y="22"/>
                  </a:lnTo>
                  <a:lnTo>
                    <a:pt x="90" y="23"/>
                  </a:lnTo>
                  <a:lnTo>
                    <a:pt x="90" y="27"/>
                  </a:lnTo>
                  <a:lnTo>
                    <a:pt x="88" y="28"/>
                  </a:lnTo>
                  <a:lnTo>
                    <a:pt x="88" y="29"/>
                  </a:lnTo>
                  <a:lnTo>
                    <a:pt x="90" y="29"/>
                  </a:lnTo>
                  <a:lnTo>
                    <a:pt x="88" y="31"/>
                  </a:lnTo>
                  <a:lnTo>
                    <a:pt x="90" y="31"/>
                  </a:lnTo>
                  <a:lnTo>
                    <a:pt x="90" y="30"/>
                  </a:lnTo>
                  <a:lnTo>
                    <a:pt x="91" y="31"/>
                  </a:lnTo>
                  <a:lnTo>
                    <a:pt x="90" y="33"/>
                  </a:lnTo>
                  <a:lnTo>
                    <a:pt x="90" y="34"/>
                  </a:lnTo>
                  <a:lnTo>
                    <a:pt x="88" y="34"/>
                  </a:lnTo>
                  <a:lnTo>
                    <a:pt x="88" y="37"/>
                  </a:lnTo>
                  <a:lnTo>
                    <a:pt x="87" y="39"/>
                  </a:lnTo>
                  <a:lnTo>
                    <a:pt x="90" y="39"/>
                  </a:lnTo>
                  <a:lnTo>
                    <a:pt x="90" y="36"/>
                  </a:lnTo>
                  <a:lnTo>
                    <a:pt x="91" y="36"/>
                  </a:lnTo>
                  <a:lnTo>
                    <a:pt x="93" y="35"/>
                  </a:lnTo>
                  <a:lnTo>
                    <a:pt x="91" y="34"/>
                  </a:lnTo>
                  <a:lnTo>
                    <a:pt x="91" y="31"/>
                  </a:lnTo>
                  <a:lnTo>
                    <a:pt x="92" y="31"/>
                  </a:lnTo>
                  <a:lnTo>
                    <a:pt x="92" y="33"/>
                  </a:lnTo>
                  <a:lnTo>
                    <a:pt x="93" y="31"/>
                  </a:lnTo>
                  <a:lnTo>
                    <a:pt x="93" y="30"/>
                  </a:lnTo>
                  <a:lnTo>
                    <a:pt x="94" y="31"/>
                  </a:lnTo>
                  <a:lnTo>
                    <a:pt x="94" y="33"/>
                  </a:lnTo>
                  <a:lnTo>
                    <a:pt x="96" y="33"/>
                  </a:lnTo>
                  <a:lnTo>
                    <a:pt x="96" y="36"/>
                  </a:lnTo>
                  <a:lnTo>
                    <a:pt x="94" y="36"/>
                  </a:lnTo>
                  <a:lnTo>
                    <a:pt x="94" y="37"/>
                  </a:lnTo>
                  <a:lnTo>
                    <a:pt x="93" y="37"/>
                  </a:lnTo>
                  <a:lnTo>
                    <a:pt x="93" y="39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6" y="37"/>
                  </a:lnTo>
                  <a:lnTo>
                    <a:pt x="97" y="39"/>
                  </a:lnTo>
                  <a:lnTo>
                    <a:pt x="98" y="39"/>
                  </a:lnTo>
                  <a:lnTo>
                    <a:pt x="98" y="36"/>
                  </a:lnTo>
                  <a:lnTo>
                    <a:pt x="99" y="36"/>
                  </a:lnTo>
                  <a:lnTo>
                    <a:pt x="99" y="35"/>
                  </a:lnTo>
                  <a:lnTo>
                    <a:pt x="101" y="35"/>
                  </a:lnTo>
                  <a:lnTo>
                    <a:pt x="100" y="36"/>
                  </a:lnTo>
                  <a:lnTo>
                    <a:pt x="98" y="40"/>
                  </a:lnTo>
                  <a:lnTo>
                    <a:pt x="98" y="41"/>
                  </a:lnTo>
                  <a:lnTo>
                    <a:pt x="99" y="40"/>
                  </a:lnTo>
                  <a:lnTo>
                    <a:pt x="100" y="40"/>
                  </a:lnTo>
                  <a:lnTo>
                    <a:pt x="100" y="42"/>
                  </a:lnTo>
                  <a:lnTo>
                    <a:pt x="99" y="42"/>
                  </a:lnTo>
                  <a:lnTo>
                    <a:pt x="96" y="43"/>
                  </a:lnTo>
                  <a:lnTo>
                    <a:pt x="97" y="45"/>
                  </a:lnTo>
                  <a:lnTo>
                    <a:pt x="98" y="45"/>
                  </a:lnTo>
                  <a:lnTo>
                    <a:pt x="99" y="46"/>
                  </a:lnTo>
                  <a:lnTo>
                    <a:pt x="98" y="48"/>
                  </a:lnTo>
                  <a:lnTo>
                    <a:pt x="97" y="48"/>
                  </a:lnTo>
                  <a:lnTo>
                    <a:pt x="97" y="49"/>
                  </a:lnTo>
                  <a:lnTo>
                    <a:pt x="99" y="49"/>
                  </a:lnTo>
                  <a:lnTo>
                    <a:pt x="97" y="52"/>
                  </a:lnTo>
                  <a:lnTo>
                    <a:pt x="96" y="52"/>
                  </a:lnTo>
                  <a:lnTo>
                    <a:pt x="96" y="49"/>
                  </a:lnTo>
                  <a:lnTo>
                    <a:pt x="94" y="49"/>
                  </a:lnTo>
                  <a:lnTo>
                    <a:pt x="94" y="52"/>
                  </a:lnTo>
                  <a:lnTo>
                    <a:pt x="93" y="53"/>
                  </a:lnTo>
                  <a:lnTo>
                    <a:pt x="96" y="53"/>
                  </a:lnTo>
                  <a:lnTo>
                    <a:pt x="94" y="54"/>
                  </a:lnTo>
                  <a:lnTo>
                    <a:pt x="94" y="55"/>
                  </a:lnTo>
                  <a:lnTo>
                    <a:pt x="96" y="54"/>
                  </a:lnTo>
                  <a:lnTo>
                    <a:pt x="94" y="56"/>
                  </a:lnTo>
                  <a:lnTo>
                    <a:pt x="94" y="58"/>
                  </a:lnTo>
                  <a:lnTo>
                    <a:pt x="96" y="56"/>
                  </a:lnTo>
                  <a:lnTo>
                    <a:pt x="97" y="56"/>
                  </a:lnTo>
                  <a:lnTo>
                    <a:pt x="96" y="59"/>
                  </a:lnTo>
                  <a:lnTo>
                    <a:pt x="98" y="60"/>
                  </a:lnTo>
                  <a:lnTo>
                    <a:pt x="97" y="60"/>
                  </a:lnTo>
                  <a:lnTo>
                    <a:pt x="97" y="61"/>
                  </a:lnTo>
                  <a:lnTo>
                    <a:pt x="96" y="61"/>
                  </a:lnTo>
                  <a:lnTo>
                    <a:pt x="96" y="62"/>
                  </a:lnTo>
                  <a:lnTo>
                    <a:pt x="94" y="64"/>
                  </a:lnTo>
                  <a:lnTo>
                    <a:pt x="94" y="65"/>
                  </a:lnTo>
                  <a:lnTo>
                    <a:pt x="96" y="65"/>
                  </a:lnTo>
                  <a:lnTo>
                    <a:pt x="94" y="66"/>
                  </a:lnTo>
                  <a:lnTo>
                    <a:pt x="94" y="67"/>
                  </a:lnTo>
                  <a:lnTo>
                    <a:pt x="96" y="67"/>
                  </a:lnTo>
                  <a:lnTo>
                    <a:pt x="96" y="70"/>
                  </a:lnTo>
                  <a:lnTo>
                    <a:pt x="93" y="70"/>
                  </a:lnTo>
                  <a:lnTo>
                    <a:pt x="93" y="71"/>
                  </a:lnTo>
                  <a:lnTo>
                    <a:pt x="94" y="73"/>
                  </a:lnTo>
                  <a:lnTo>
                    <a:pt x="94" y="74"/>
                  </a:lnTo>
                  <a:lnTo>
                    <a:pt x="93" y="74"/>
                  </a:lnTo>
                  <a:lnTo>
                    <a:pt x="92" y="73"/>
                  </a:lnTo>
                  <a:lnTo>
                    <a:pt x="92" y="79"/>
                  </a:lnTo>
                  <a:lnTo>
                    <a:pt x="91" y="79"/>
                  </a:lnTo>
                  <a:lnTo>
                    <a:pt x="92" y="80"/>
                  </a:lnTo>
                  <a:lnTo>
                    <a:pt x="92" y="82"/>
                  </a:lnTo>
                  <a:lnTo>
                    <a:pt x="91" y="83"/>
                  </a:lnTo>
                  <a:lnTo>
                    <a:pt x="92" y="84"/>
                  </a:lnTo>
                  <a:lnTo>
                    <a:pt x="92" y="85"/>
                  </a:lnTo>
                  <a:lnTo>
                    <a:pt x="91" y="85"/>
                  </a:lnTo>
                  <a:lnTo>
                    <a:pt x="91" y="84"/>
                  </a:lnTo>
                  <a:lnTo>
                    <a:pt x="90" y="84"/>
                  </a:lnTo>
                  <a:lnTo>
                    <a:pt x="90" y="82"/>
                  </a:lnTo>
                  <a:lnTo>
                    <a:pt x="87" y="82"/>
                  </a:lnTo>
                  <a:lnTo>
                    <a:pt x="87" y="78"/>
                  </a:lnTo>
                  <a:lnTo>
                    <a:pt x="88" y="77"/>
                  </a:lnTo>
                  <a:lnTo>
                    <a:pt x="90" y="77"/>
                  </a:lnTo>
                  <a:lnTo>
                    <a:pt x="88" y="76"/>
                  </a:lnTo>
                  <a:lnTo>
                    <a:pt x="88" y="74"/>
                  </a:lnTo>
                  <a:lnTo>
                    <a:pt x="90" y="74"/>
                  </a:lnTo>
                  <a:lnTo>
                    <a:pt x="88" y="73"/>
                  </a:lnTo>
                  <a:lnTo>
                    <a:pt x="90" y="72"/>
                  </a:lnTo>
                  <a:lnTo>
                    <a:pt x="90" y="71"/>
                  </a:lnTo>
                  <a:lnTo>
                    <a:pt x="91" y="66"/>
                  </a:lnTo>
                  <a:lnTo>
                    <a:pt x="91" y="65"/>
                  </a:lnTo>
                  <a:lnTo>
                    <a:pt x="92" y="64"/>
                  </a:lnTo>
                  <a:lnTo>
                    <a:pt x="92" y="61"/>
                  </a:lnTo>
                  <a:lnTo>
                    <a:pt x="91" y="60"/>
                  </a:lnTo>
                  <a:lnTo>
                    <a:pt x="91" y="59"/>
                  </a:lnTo>
                  <a:lnTo>
                    <a:pt x="92" y="58"/>
                  </a:lnTo>
                  <a:lnTo>
                    <a:pt x="90" y="58"/>
                  </a:lnTo>
                  <a:lnTo>
                    <a:pt x="90" y="56"/>
                  </a:lnTo>
                  <a:lnTo>
                    <a:pt x="91" y="54"/>
                  </a:lnTo>
                  <a:lnTo>
                    <a:pt x="91" y="53"/>
                  </a:lnTo>
                  <a:lnTo>
                    <a:pt x="92" y="53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90" y="53"/>
                  </a:lnTo>
                  <a:lnTo>
                    <a:pt x="88" y="55"/>
                  </a:lnTo>
                  <a:lnTo>
                    <a:pt x="88" y="54"/>
                  </a:lnTo>
                  <a:lnTo>
                    <a:pt x="87" y="52"/>
                  </a:lnTo>
                  <a:lnTo>
                    <a:pt x="86" y="50"/>
                  </a:lnTo>
                  <a:lnTo>
                    <a:pt x="86" y="52"/>
                  </a:lnTo>
                  <a:lnTo>
                    <a:pt x="87" y="53"/>
                  </a:lnTo>
                  <a:lnTo>
                    <a:pt x="87" y="54"/>
                  </a:lnTo>
                  <a:lnTo>
                    <a:pt x="88" y="55"/>
                  </a:lnTo>
                  <a:lnTo>
                    <a:pt x="87" y="56"/>
                  </a:lnTo>
                  <a:lnTo>
                    <a:pt x="87" y="55"/>
                  </a:lnTo>
                  <a:lnTo>
                    <a:pt x="86" y="55"/>
                  </a:lnTo>
                  <a:lnTo>
                    <a:pt x="86" y="58"/>
                  </a:lnTo>
                  <a:lnTo>
                    <a:pt x="85" y="58"/>
                  </a:lnTo>
                  <a:lnTo>
                    <a:pt x="85" y="59"/>
                  </a:lnTo>
                  <a:lnTo>
                    <a:pt x="84" y="60"/>
                  </a:lnTo>
                  <a:lnTo>
                    <a:pt x="82" y="59"/>
                  </a:lnTo>
                  <a:lnTo>
                    <a:pt x="81" y="59"/>
                  </a:lnTo>
                  <a:lnTo>
                    <a:pt x="81" y="58"/>
                  </a:lnTo>
                  <a:lnTo>
                    <a:pt x="80" y="56"/>
                  </a:lnTo>
                  <a:lnTo>
                    <a:pt x="81" y="55"/>
                  </a:lnTo>
                  <a:lnTo>
                    <a:pt x="82" y="55"/>
                  </a:lnTo>
                  <a:lnTo>
                    <a:pt x="84" y="54"/>
                  </a:lnTo>
                  <a:lnTo>
                    <a:pt x="82" y="54"/>
                  </a:lnTo>
                  <a:lnTo>
                    <a:pt x="81" y="52"/>
                  </a:lnTo>
                  <a:lnTo>
                    <a:pt x="81" y="54"/>
                  </a:lnTo>
                  <a:lnTo>
                    <a:pt x="80" y="55"/>
                  </a:lnTo>
                  <a:lnTo>
                    <a:pt x="80" y="53"/>
                  </a:lnTo>
                  <a:lnTo>
                    <a:pt x="79" y="54"/>
                  </a:lnTo>
                  <a:lnTo>
                    <a:pt x="76" y="54"/>
                  </a:lnTo>
                  <a:lnTo>
                    <a:pt x="76" y="53"/>
                  </a:lnTo>
                  <a:lnTo>
                    <a:pt x="74" y="53"/>
                  </a:lnTo>
                  <a:lnTo>
                    <a:pt x="74" y="47"/>
                  </a:lnTo>
                  <a:lnTo>
                    <a:pt x="75" y="47"/>
                  </a:lnTo>
                  <a:lnTo>
                    <a:pt x="76" y="46"/>
                  </a:lnTo>
                  <a:lnTo>
                    <a:pt x="78" y="46"/>
                  </a:lnTo>
                  <a:lnTo>
                    <a:pt x="78" y="47"/>
                  </a:lnTo>
                  <a:lnTo>
                    <a:pt x="79" y="48"/>
                  </a:lnTo>
                  <a:lnTo>
                    <a:pt x="80" y="48"/>
                  </a:lnTo>
                  <a:lnTo>
                    <a:pt x="79" y="47"/>
                  </a:lnTo>
                  <a:lnTo>
                    <a:pt x="80" y="47"/>
                  </a:lnTo>
                  <a:lnTo>
                    <a:pt x="80" y="46"/>
                  </a:lnTo>
                  <a:lnTo>
                    <a:pt x="82" y="46"/>
                  </a:lnTo>
                  <a:lnTo>
                    <a:pt x="84" y="47"/>
                  </a:lnTo>
                  <a:lnTo>
                    <a:pt x="84" y="46"/>
                  </a:lnTo>
                  <a:lnTo>
                    <a:pt x="86" y="46"/>
                  </a:lnTo>
                  <a:lnTo>
                    <a:pt x="87" y="47"/>
                  </a:lnTo>
                  <a:lnTo>
                    <a:pt x="87" y="48"/>
                  </a:lnTo>
                  <a:lnTo>
                    <a:pt x="88" y="48"/>
                  </a:lnTo>
                  <a:lnTo>
                    <a:pt x="88" y="47"/>
                  </a:lnTo>
                  <a:lnTo>
                    <a:pt x="87" y="46"/>
                  </a:lnTo>
                  <a:lnTo>
                    <a:pt x="88" y="43"/>
                  </a:lnTo>
                  <a:lnTo>
                    <a:pt x="90" y="42"/>
                  </a:lnTo>
                  <a:lnTo>
                    <a:pt x="88" y="41"/>
                  </a:lnTo>
                  <a:lnTo>
                    <a:pt x="88" y="40"/>
                  </a:lnTo>
                  <a:lnTo>
                    <a:pt x="87" y="40"/>
                  </a:lnTo>
                  <a:lnTo>
                    <a:pt x="87" y="41"/>
                  </a:lnTo>
                  <a:lnTo>
                    <a:pt x="86" y="41"/>
                  </a:lnTo>
                  <a:lnTo>
                    <a:pt x="86" y="37"/>
                  </a:lnTo>
                  <a:lnTo>
                    <a:pt x="85" y="37"/>
                  </a:lnTo>
                  <a:lnTo>
                    <a:pt x="85" y="34"/>
                  </a:lnTo>
                  <a:lnTo>
                    <a:pt x="84" y="31"/>
                  </a:lnTo>
                  <a:lnTo>
                    <a:pt x="84" y="33"/>
                  </a:lnTo>
                  <a:lnTo>
                    <a:pt x="82" y="34"/>
                  </a:lnTo>
                  <a:lnTo>
                    <a:pt x="81" y="33"/>
                  </a:lnTo>
                  <a:lnTo>
                    <a:pt x="82" y="33"/>
                  </a:lnTo>
                  <a:lnTo>
                    <a:pt x="82" y="31"/>
                  </a:lnTo>
                  <a:lnTo>
                    <a:pt x="80" y="31"/>
                  </a:lnTo>
                  <a:lnTo>
                    <a:pt x="79" y="33"/>
                  </a:lnTo>
                  <a:lnTo>
                    <a:pt x="78" y="33"/>
                  </a:lnTo>
                  <a:lnTo>
                    <a:pt x="76" y="31"/>
                  </a:lnTo>
                  <a:lnTo>
                    <a:pt x="78" y="30"/>
                  </a:lnTo>
                  <a:lnTo>
                    <a:pt x="78" y="29"/>
                  </a:lnTo>
                  <a:lnTo>
                    <a:pt x="80" y="29"/>
                  </a:lnTo>
                  <a:lnTo>
                    <a:pt x="80" y="25"/>
                  </a:lnTo>
                  <a:lnTo>
                    <a:pt x="81" y="25"/>
                  </a:lnTo>
                  <a:lnTo>
                    <a:pt x="81" y="27"/>
                  </a:lnTo>
                  <a:lnTo>
                    <a:pt x="85" y="30"/>
                  </a:lnTo>
                  <a:lnTo>
                    <a:pt x="86" y="29"/>
                  </a:lnTo>
                  <a:lnTo>
                    <a:pt x="84" y="29"/>
                  </a:lnTo>
                  <a:lnTo>
                    <a:pt x="84" y="27"/>
                  </a:lnTo>
                  <a:lnTo>
                    <a:pt x="82" y="27"/>
                  </a:lnTo>
                  <a:lnTo>
                    <a:pt x="84" y="25"/>
                  </a:lnTo>
                  <a:lnTo>
                    <a:pt x="84" y="24"/>
                  </a:lnTo>
                  <a:lnTo>
                    <a:pt x="86" y="23"/>
                  </a:lnTo>
                  <a:lnTo>
                    <a:pt x="85" y="23"/>
                  </a:lnTo>
                  <a:lnTo>
                    <a:pt x="85" y="21"/>
                  </a:lnTo>
                  <a:lnTo>
                    <a:pt x="87" y="21"/>
                  </a:lnTo>
                  <a:lnTo>
                    <a:pt x="88" y="22"/>
                  </a:lnTo>
                  <a:lnTo>
                    <a:pt x="90" y="22"/>
                  </a:lnTo>
                  <a:lnTo>
                    <a:pt x="90" y="18"/>
                  </a:lnTo>
                  <a:close/>
                  <a:moveTo>
                    <a:pt x="99" y="10"/>
                  </a:moveTo>
                  <a:lnTo>
                    <a:pt x="100" y="11"/>
                  </a:lnTo>
                  <a:lnTo>
                    <a:pt x="101" y="10"/>
                  </a:lnTo>
                  <a:lnTo>
                    <a:pt x="103" y="10"/>
                  </a:lnTo>
                  <a:lnTo>
                    <a:pt x="103" y="13"/>
                  </a:lnTo>
                  <a:lnTo>
                    <a:pt x="104" y="13"/>
                  </a:lnTo>
                  <a:lnTo>
                    <a:pt x="103" y="15"/>
                  </a:lnTo>
                  <a:lnTo>
                    <a:pt x="104" y="17"/>
                  </a:lnTo>
                  <a:lnTo>
                    <a:pt x="104" y="18"/>
                  </a:lnTo>
                  <a:lnTo>
                    <a:pt x="103" y="18"/>
                  </a:lnTo>
                  <a:lnTo>
                    <a:pt x="101" y="17"/>
                  </a:lnTo>
                  <a:lnTo>
                    <a:pt x="101" y="16"/>
                  </a:lnTo>
                  <a:lnTo>
                    <a:pt x="100" y="16"/>
                  </a:lnTo>
                  <a:lnTo>
                    <a:pt x="100" y="17"/>
                  </a:lnTo>
                  <a:lnTo>
                    <a:pt x="101" y="18"/>
                  </a:lnTo>
                  <a:lnTo>
                    <a:pt x="103" y="21"/>
                  </a:lnTo>
                  <a:lnTo>
                    <a:pt x="100" y="21"/>
                  </a:lnTo>
                  <a:lnTo>
                    <a:pt x="100" y="22"/>
                  </a:lnTo>
                  <a:lnTo>
                    <a:pt x="101" y="22"/>
                  </a:lnTo>
                  <a:lnTo>
                    <a:pt x="101" y="23"/>
                  </a:lnTo>
                  <a:lnTo>
                    <a:pt x="103" y="24"/>
                  </a:lnTo>
                  <a:lnTo>
                    <a:pt x="101" y="25"/>
                  </a:lnTo>
                  <a:lnTo>
                    <a:pt x="101" y="30"/>
                  </a:lnTo>
                  <a:lnTo>
                    <a:pt x="99" y="30"/>
                  </a:lnTo>
                  <a:lnTo>
                    <a:pt x="99" y="29"/>
                  </a:lnTo>
                  <a:lnTo>
                    <a:pt x="98" y="29"/>
                  </a:lnTo>
                  <a:lnTo>
                    <a:pt x="98" y="30"/>
                  </a:lnTo>
                  <a:lnTo>
                    <a:pt x="99" y="30"/>
                  </a:lnTo>
                  <a:lnTo>
                    <a:pt x="99" y="31"/>
                  </a:lnTo>
                  <a:lnTo>
                    <a:pt x="97" y="30"/>
                  </a:lnTo>
                  <a:lnTo>
                    <a:pt x="96" y="28"/>
                  </a:lnTo>
                  <a:lnTo>
                    <a:pt x="96" y="18"/>
                  </a:lnTo>
                  <a:lnTo>
                    <a:pt x="97" y="17"/>
                  </a:lnTo>
                  <a:lnTo>
                    <a:pt x="97" y="21"/>
                  </a:lnTo>
                  <a:lnTo>
                    <a:pt x="98" y="21"/>
                  </a:lnTo>
                  <a:lnTo>
                    <a:pt x="98" y="11"/>
                  </a:lnTo>
                  <a:lnTo>
                    <a:pt x="99" y="10"/>
                  </a:lnTo>
                  <a:close/>
                  <a:moveTo>
                    <a:pt x="107" y="0"/>
                  </a:moveTo>
                  <a:lnTo>
                    <a:pt x="109" y="0"/>
                  </a:lnTo>
                  <a:lnTo>
                    <a:pt x="109" y="4"/>
                  </a:lnTo>
                  <a:lnTo>
                    <a:pt x="107" y="4"/>
                  </a:lnTo>
                  <a:lnTo>
                    <a:pt x="107" y="5"/>
                  </a:lnTo>
                  <a:lnTo>
                    <a:pt x="109" y="5"/>
                  </a:lnTo>
                  <a:lnTo>
                    <a:pt x="109" y="4"/>
                  </a:lnTo>
                  <a:lnTo>
                    <a:pt x="110" y="2"/>
                  </a:lnTo>
                  <a:lnTo>
                    <a:pt x="110" y="0"/>
                  </a:lnTo>
                  <a:lnTo>
                    <a:pt x="111" y="0"/>
                  </a:lnTo>
                  <a:lnTo>
                    <a:pt x="111" y="2"/>
                  </a:lnTo>
                  <a:lnTo>
                    <a:pt x="112" y="2"/>
                  </a:lnTo>
                  <a:lnTo>
                    <a:pt x="112" y="3"/>
                  </a:lnTo>
                  <a:lnTo>
                    <a:pt x="113" y="4"/>
                  </a:lnTo>
                  <a:lnTo>
                    <a:pt x="111" y="6"/>
                  </a:lnTo>
                  <a:lnTo>
                    <a:pt x="111" y="7"/>
                  </a:lnTo>
                  <a:lnTo>
                    <a:pt x="110" y="7"/>
                  </a:lnTo>
                  <a:lnTo>
                    <a:pt x="111" y="9"/>
                  </a:lnTo>
                  <a:lnTo>
                    <a:pt x="110" y="11"/>
                  </a:lnTo>
                  <a:lnTo>
                    <a:pt x="109" y="11"/>
                  </a:lnTo>
                  <a:lnTo>
                    <a:pt x="110" y="12"/>
                  </a:lnTo>
                  <a:lnTo>
                    <a:pt x="110" y="15"/>
                  </a:lnTo>
                  <a:lnTo>
                    <a:pt x="105" y="15"/>
                  </a:lnTo>
                  <a:lnTo>
                    <a:pt x="104" y="13"/>
                  </a:lnTo>
                  <a:lnTo>
                    <a:pt x="104" y="11"/>
                  </a:lnTo>
                  <a:lnTo>
                    <a:pt x="105" y="11"/>
                  </a:lnTo>
                  <a:lnTo>
                    <a:pt x="105" y="9"/>
                  </a:lnTo>
                  <a:lnTo>
                    <a:pt x="106" y="7"/>
                  </a:lnTo>
                  <a:lnTo>
                    <a:pt x="106" y="6"/>
                  </a:lnTo>
                  <a:lnTo>
                    <a:pt x="105" y="5"/>
                  </a:lnTo>
                  <a:lnTo>
                    <a:pt x="105" y="4"/>
                  </a:lnTo>
                  <a:lnTo>
                    <a:pt x="106" y="4"/>
                  </a:lnTo>
                  <a:lnTo>
                    <a:pt x="106" y="3"/>
                  </a:lnTo>
                  <a:lnTo>
                    <a:pt x="107" y="3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D2FA30C8-AD09-4E9B-A06B-194C8B272D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5395" y="2734860"/>
              <a:ext cx="464931" cy="633559"/>
            </a:xfrm>
            <a:custGeom>
              <a:avLst/>
              <a:gdLst/>
              <a:ahLst/>
              <a:cxnLst>
                <a:cxn ang="0">
                  <a:pos x="96" y="98"/>
                </a:cxn>
                <a:cxn ang="0">
                  <a:pos x="85" y="92"/>
                </a:cxn>
                <a:cxn ang="0">
                  <a:pos x="319" y="59"/>
                </a:cxn>
                <a:cxn ang="0">
                  <a:pos x="277" y="51"/>
                </a:cxn>
                <a:cxn ang="0">
                  <a:pos x="220" y="40"/>
                </a:cxn>
                <a:cxn ang="0">
                  <a:pos x="125" y="43"/>
                </a:cxn>
                <a:cxn ang="0">
                  <a:pos x="332" y="55"/>
                </a:cxn>
                <a:cxn ang="0">
                  <a:pos x="313" y="45"/>
                </a:cxn>
                <a:cxn ang="0">
                  <a:pos x="322" y="42"/>
                </a:cxn>
                <a:cxn ang="0">
                  <a:pos x="305" y="41"/>
                </a:cxn>
                <a:cxn ang="0">
                  <a:pos x="313" y="30"/>
                </a:cxn>
                <a:cxn ang="0">
                  <a:pos x="148" y="19"/>
                </a:cxn>
                <a:cxn ang="0">
                  <a:pos x="174" y="28"/>
                </a:cxn>
                <a:cxn ang="0">
                  <a:pos x="181" y="53"/>
                </a:cxn>
                <a:cxn ang="0">
                  <a:pos x="212" y="71"/>
                </a:cxn>
                <a:cxn ang="0">
                  <a:pos x="237" y="78"/>
                </a:cxn>
                <a:cxn ang="0">
                  <a:pos x="271" y="58"/>
                </a:cxn>
                <a:cxn ang="0">
                  <a:pos x="288" y="48"/>
                </a:cxn>
                <a:cxn ang="0">
                  <a:pos x="314" y="61"/>
                </a:cxn>
                <a:cxn ang="0">
                  <a:pos x="333" y="76"/>
                </a:cxn>
                <a:cxn ang="0">
                  <a:pos x="345" y="82"/>
                </a:cxn>
                <a:cxn ang="0">
                  <a:pos x="334" y="65"/>
                </a:cxn>
                <a:cxn ang="0">
                  <a:pos x="352" y="97"/>
                </a:cxn>
                <a:cxn ang="0">
                  <a:pos x="360" y="134"/>
                </a:cxn>
                <a:cxn ang="0">
                  <a:pos x="370" y="185"/>
                </a:cxn>
                <a:cxn ang="0">
                  <a:pos x="375" y="246"/>
                </a:cxn>
                <a:cxn ang="0">
                  <a:pos x="373" y="298"/>
                </a:cxn>
                <a:cxn ang="0">
                  <a:pos x="353" y="294"/>
                </a:cxn>
                <a:cxn ang="0">
                  <a:pos x="313" y="314"/>
                </a:cxn>
                <a:cxn ang="0">
                  <a:pos x="273" y="336"/>
                </a:cxn>
                <a:cxn ang="0">
                  <a:pos x="270" y="349"/>
                </a:cxn>
                <a:cxn ang="0">
                  <a:pos x="284" y="384"/>
                </a:cxn>
                <a:cxn ang="0">
                  <a:pos x="321" y="421"/>
                </a:cxn>
                <a:cxn ang="0">
                  <a:pos x="329" y="447"/>
                </a:cxn>
                <a:cxn ang="0">
                  <a:pos x="291" y="476"/>
                </a:cxn>
                <a:cxn ang="0">
                  <a:pos x="292" y="506"/>
                </a:cxn>
                <a:cxn ang="0">
                  <a:pos x="268" y="501"/>
                </a:cxn>
                <a:cxn ang="0">
                  <a:pos x="216" y="518"/>
                </a:cxn>
                <a:cxn ang="0">
                  <a:pos x="192" y="513"/>
                </a:cxn>
                <a:cxn ang="0">
                  <a:pos x="173" y="512"/>
                </a:cxn>
                <a:cxn ang="0">
                  <a:pos x="123" y="500"/>
                </a:cxn>
                <a:cxn ang="0">
                  <a:pos x="111" y="503"/>
                </a:cxn>
                <a:cxn ang="0">
                  <a:pos x="74" y="508"/>
                </a:cxn>
                <a:cxn ang="0">
                  <a:pos x="78" y="461"/>
                </a:cxn>
                <a:cxn ang="0">
                  <a:pos x="85" y="415"/>
                </a:cxn>
                <a:cxn ang="0">
                  <a:pos x="49" y="410"/>
                </a:cxn>
                <a:cxn ang="0">
                  <a:pos x="21" y="380"/>
                </a:cxn>
                <a:cxn ang="0">
                  <a:pos x="11" y="353"/>
                </a:cxn>
                <a:cxn ang="0">
                  <a:pos x="15" y="320"/>
                </a:cxn>
                <a:cxn ang="0">
                  <a:pos x="5" y="288"/>
                </a:cxn>
                <a:cxn ang="0">
                  <a:pos x="10" y="243"/>
                </a:cxn>
                <a:cxn ang="0">
                  <a:pos x="22" y="230"/>
                </a:cxn>
                <a:cxn ang="0">
                  <a:pos x="43" y="207"/>
                </a:cxn>
                <a:cxn ang="0">
                  <a:pos x="50" y="162"/>
                </a:cxn>
                <a:cxn ang="0">
                  <a:pos x="54" y="109"/>
                </a:cxn>
                <a:cxn ang="0">
                  <a:pos x="102" y="120"/>
                </a:cxn>
                <a:cxn ang="0">
                  <a:pos x="112" y="95"/>
                </a:cxn>
                <a:cxn ang="0">
                  <a:pos x="168" y="110"/>
                </a:cxn>
                <a:cxn ang="0">
                  <a:pos x="131" y="77"/>
                </a:cxn>
                <a:cxn ang="0">
                  <a:pos x="121" y="56"/>
                </a:cxn>
                <a:cxn ang="0">
                  <a:pos x="118" y="19"/>
                </a:cxn>
                <a:cxn ang="0">
                  <a:pos x="106" y="3"/>
                </a:cxn>
              </a:cxnLst>
              <a:rect l="0" t="0" r="r" b="b"/>
              <a:pathLst>
                <a:path w="386" h="526">
                  <a:moveTo>
                    <a:pt x="111" y="117"/>
                  </a:moveTo>
                  <a:lnTo>
                    <a:pt x="111" y="122"/>
                  </a:lnTo>
                  <a:lnTo>
                    <a:pt x="112" y="123"/>
                  </a:lnTo>
                  <a:lnTo>
                    <a:pt x="112" y="122"/>
                  </a:lnTo>
                  <a:lnTo>
                    <a:pt x="111" y="117"/>
                  </a:lnTo>
                  <a:close/>
                  <a:moveTo>
                    <a:pt x="37" y="105"/>
                  </a:moveTo>
                  <a:lnTo>
                    <a:pt x="40" y="105"/>
                  </a:lnTo>
                  <a:lnTo>
                    <a:pt x="40" y="107"/>
                  </a:lnTo>
                  <a:lnTo>
                    <a:pt x="36" y="107"/>
                  </a:lnTo>
                  <a:lnTo>
                    <a:pt x="36" y="109"/>
                  </a:lnTo>
                  <a:lnTo>
                    <a:pt x="35" y="109"/>
                  </a:lnTo>
                  <a:lnTo>
                    <a:pt x="35" y="108"/>
                  </a:lnTo>
                  <a:lnTo>
                    <a:pt x="34" y="108"/>
                  </a:lnTo>
                  <a:lnTo>
                    <a:pt x="34" y="107"/>
                  </a:lnTo>
                  <a:lnTo>
                    <a:pt x="35" y="107"/>
                  </a:lnTo>
                  <a:lnTo>
                    <a:pt x="37" y="105"/>
                  </a:lnTo>
                  <a:close/>
                  <a:moveTo>
                    <a:pt x="50" y="99"/>
                  </a:moveTo>
                  <a:lnTo>
                    <a:pt x="52" y="101"/>
                  </a:lnTo>
                  <a:lnTo>
                    <a:pt x="43" y="102"/>
                  </a:lnTo>
                  <a:lnTo>
                    <a:pt x="44" y="101"/>
                  </a:lnTo>
                  <a:lnTo>
                    <a:pt x="50" y="99"/>
                  </a:lnTo>
                  <a:close/>
                  <a:moveTo>
                    <a:pt x="96" y="97"/>
                  </a:moveTo>
                  <a:lnTo>
                    <a:pt x="98" y="97"/>
                  </a:lnTo>
                  <a:lnTo>
                    <a:pt x="97" y="98"/>
                  </a:lnTo>
                  <a:lnTo>
                    <a:pt x="96" y="98"/>
                  </a:lnTo>
                  <a:lnTo>
                    <a:pt x="96" y="97"/>
                  </a:lnTo>
                  <a:close/>
                  <a:moveTo>
                    <a:pt x="65" y="97"/>
                  </a:moveTo>
                  <a:lnTo>
                    <a:pt x="67" y="97"/>
                  </a:lnTo>
                  <a:lnTo>
                    <a:pt x="66" y="98"/>
                  </a:lnTo>
                  <a:lnTo>
                    <a:pt x="65" y="97"/>
                  </a:lnTo>
                  <a:close/>
                  <a:moveTo>
                    <a:pt x="56" y="97"/>
                  </a:moveTo>
                  <a:lnTo>
                    <a:pt x="63" y="97"/>
                  </a:lnTo>
                  <a:lnTo>
                    <a:pt x="63" y="98"/>
                  </a:lnTo>
                  <a:lnTo>
                    <a:pt x="61" y="98"/>
                  </a:lnTo>
                  <a:lnTo>
                    <a:pt x="55" y="99"/>
                  </a:lnTo>
                  <a:lnTo>
                    <a:pt x="54" y="98"/>
                  </a:lnTo>
                  <a:lnTo>
                    <a:pt x="56" y="97"/>
                  </a:lnTo>
                  <a:close/>
                  <a:moveTo>
                    <a:pt x="68" y="95"/>
                  </a:moveTo>
                  <a:lnTo>
                    <a:pt x="74" y="95"/>
                  </a:lnTo>
                  <a:lnTo>
                    <a:pt x="74" y="96"/>
                  </a:lnTo>
                  <a:lnTo>
                    <a:pt x="69" y="96"/>
                  </a:lnTo>
                  <a:lnTo>
                    <a:pt x="69" y="97"/>
                  </a:lnTo>
                  <a:lnTo>
                    <a:pt x="68" y="97"/>
                  </a:lnTo>
                  <a:lnTo>
                    <a:pt x="68" y="95"/>
                  </a:lnTo>
                  <a:close/>
                  <a:moveTo>
                    <a:pt x="78" y="93"/>
                  </a:moveTo>
                  <a:lnTo>
                    <a:pt x="83" y="93"/>
                  </a:lnTo>
                  <a:lnTo>
                    <a:pt x="81" y="95"/>
                  </a:lnTo>
                  <a:lnTo>
                    <a:pt x="77" y="95"/>
                  </a:lnTo>
                  <a:lnTo>
                    <a:pt x="78" y="93"/>
                  </a:lnTo>
                  <a:close/>
                  <a:moveTo>
                    <a:pt x="85" y="92"/>
                  </a:moveTo>
                  <a:lnTo>
                    <a:pt x="87" y="92"/>
                  </a:lnTo>
                  <a:lnTo>
                    <a:pt x="88" y="93"/>
                  </a:lnTo>
                  <a:lnTo>
                    <a:pt x="85" y="93"/>
                  </a:lnTo>
                  <a:lnTo>
                    <a:pt x="85" y="92"/>
                  </a:lnTo>
                  <a:close/>
                  <a:moveTo>
                    <a:pt x="236" y="76"/>
                  </a:moveTo>
                  <a:lnTo>
                    <a:pt x="237" y="77"/>
                  </a:lnTo>
                  <a:lnTo>
                    <a:pt x="236" y="80"/>
                  </a:lnTo>
                  <a:lnTo>
                    <a:pt x="236" y="78"/>
                  </a:lnTo>
                  <a:lnTo>
                    <a:pt x="235" y="78"/>
                  </a:lnTo>
                  <a:lnTo>
                    <a:pt x="235" y="80"/>
                  </a:lnTo>
                  <a:lnTo>
                    <a:pt x="234" y="80"/>
                  </a:lnTo>
                  <a:lnTo>
                    <a:pt x="233" y="79"/>
                  </a:lnTo>
                  <a:lnTo>
                    <a:pt x="236" y="76"/>
                  </a:lnTo>
                  <a:close/>
                  <a:moveTo>
                    <a:pt x="242" y="71"/>
                  </a:moveTo>
                  <a:lnTo>
                    <a:pt x="240" y="73"/>
                  </a:lnTo>
                  <a:lnTo>
                    <a:pt x="240" y="72"/>
                  </a:lnTo>
                  <a:lnTo>
                    <a:pt x="242" y="71"/>
                  </a:lnTo>
                  <a:close/>
                  <a:moveTo>
                    <a:pt x="243" y="70"/>
                  </a:moveTo>
                  <a:lnTo>
                    <a:pt x="242" y="71"/>
                  </a:lnTo>
                  <a:lnTo>
                    <a:pt x="243" y="70"/>
                  </a:lnTo>
                  <a:close/>
                  <a:moveTo>
                    <a:pt x="316" y="58"/>
                  </a:moveTo>
                  <a:lnTo>
                    <a:pt x="316" y="60"/>
                  </a:lnTo>
                  <a:lnTo>
                    <a:pt x="317" y="60"/>
                  </a:lnTo>
                  <a:lnTo>
                    <a:pt x="317" y="59"/>
                  </a:lnTo>
                  <a:lnTo>
                    <a:pt x="319" y="59"/>
                  </a:lnTo>
                  <a:lnTo>
                    <a:pt x="320" y="60"/>
                  </a:lnTo>
                  <a:lnTo>
                    <a:pt x="320" y="61"/>
                  </a:lnTo>
                  <a:lnTo>
                    <a:pt x="316" y="61"/>
                  </a:lnTo>
                  <a:lnTo>
                    <a:pt x="315" y="60"/>
                  </a:lnTo>
                  <a:lnTo>
                    <a:pt x="315" y="59"/>
                  </a:lnTo>
                  <a:lnTo>
                    <a:pt x="316" y="58"/>
                  </a:lnTo>
                  <a:close/>
                  <a:moveTo>
                    <a:pt x="330" y="55"/>
                  </a:moveTo>
                  <a:lnTo>
                    <a:pt x="332" y="55"/>
                  </a:lnTo>
                  <a:lnTo>
                    <a:pt x="332" y="56"/>
                  </a:lnTo>
                  <a:lnTo>
                    <a:pt x="329" y="56"/>
                  </a:lnTo>
                  <a:lnTo>
                    <a:pt x="330" y="55"/>
                  </a:lnTo>
                  <a:close/>
                  <a:moveTo>
                    <a:pt x="308" y="55"/>
                  </a:moveTo>
                  <a:lnTo>
                    <a:pt x="309" y="56"/>
                  </a:lnTo>
                  <a:lnTo>
                    <a:pt x="308" y="56"/>
                  </a:lnTo>
                  <a:lnTo>
                    <a:pt x="308" y="55"/>
                  </a:lnTo>
                  <a:close/>
                  <a:moveTo>
                    <a:pt x="277" y="52"/>
                  </a:moveTo>
                  <a:lnTo>
                    <a:pt x="277" y="53"/>
                  </a:lnTo>
                  <a:lnTo>
                    <a:pt x="276" y="53"/>
                  </a:lnTo>
                  <a:lnTo>
                    <a:pt x="277" y="52"/>
                  </a:lnTo>
                  <a:close/>
                  <a:moveTo>
                    <a:pt x="277" y="51"/>
                  </a:moveTo>
                  <a:lnTo>
                    <a:pt x="277" y="52"/>
                  </a:lnTo>
                  <a:lnTo>
                    <a:pt x="277" y="51"/>
                  </a:lnTo>
                  <a:close/>
                  <a:moveTo>
                    <a:pt x="278" y="49"/>
                  </a:moveTo>
                  <a:lnTo>
                    <a:pt x="278" y="51"/>
                  </a:lnTo>
                  <a:lnTo>
                    <a:pt x="277" y="51"/>
                  </a:lnTo>
                  <a:lnTo>
                    <a:pt x="278" y="49"/>
                  </a:lnTo>
                  <a:close/>
                  <a:moveTo>
                    <a:pt x="282" y="42"/>
                  </a:moveTo>
                  <a:lnTo>
                    <a:pt x="282" y="43"/>
                  </a:lnTo>
                  <a:lnTo>
                    <a:pt x="284" y="46"/>
                  </a:lnTo>
                  <a:lnTo>
                    <a:pt x="297" y="46"/>
                  </a:lnTo>
                  <a:lnTo>
                    <a:pt x="298" y="47"/>
                  </a:lnTo>
                  <a:lnTo>
                    <a:pt x="297" y="48"/>
                  </a:lnTo>
                  <a:lnTo>
                    <a:pt x="296" y="48"/>
                  </a:lnTo>
                  <a:lnTo>
                    <a:pt x="291" y="47"/>
                  </a:lnTo>
                  <a:lnTo>
                    <a:pt x="288" y="47"/>
                  </a:lnTo>
                  <a:lnTo>
                    <a:pt x="288" y="48"/>
                  </a:lnTo>
                  <a:lnTo>
                    <a:pt x="286" y="48"/>
                  </a:lnTo>
                  <a:lnTo>
                    <a:pt x="285" y="47"/>
                  </a:lnTo>
                  <a:lnTo>
                    <a:pt x="285" y="48"/>
                  </a:lnTo>
                  <a:lnTo>
                    <a:pt x="284" y="48"/>
                  </a:lnTo>
                  <a:lnTo>
                    <a:pt x="284" y="49"/>
                  </a:lnTo>
                  <a:lnTo>
                    <a:pt x="283" y="49"/>
                  </a:lnTo>
                  <a:lnTo>
                    <a:pt x="282" y="51"/>
                  </a:lnTo>
                  <a:lnTo>
                    <a:pt x="280" y="51"/>
                  </a:lnTo>
                  <a:lnTo>
                    <a:pt x="280" y="49"/>
                  </a:lnTo>
                  <a:lnTo>
                    <a:pt x="278" y="49"/>
                  </a:lnTo>
                  <a:lnTo>
                    <a:pt x="278" y="48"/>
                  </a:lnTo>
                  <a:lnTo>
                    <a:pt x="280" y="43"/>
                  </a:lnTo>
                  <a:lnTo>
                    <a:pt x="282" y="42"/>
                  </a:lnTo>
                  <a:close/>
                  <a:moveTo>
                    <a:pt x="220" y="40"/>
                  </a:moveTo>
                  <a:lnTo>
                    <a:pt x="222" y="40"/>
                  </a:lnTo>
                  <a:lnTo>
                    <a:pt x="226" y="41"/>
                  </a:lnTo>
                  <a:lnTo>
                    <a:pt x="228" y="43"/>
                  </a:lnTo>
                  <a:lnTo>
                    <a:pt x="230" y="48"/>
                  </a:lnTo>
                  <a:lnTo>
                    <a:pt x="226" y="47"/>
                  </a:lnTo>
                  <a:lnTo>
                    <a:pt x="224" y="48"/>
                  </a:lnTo>
                  <a:lnTo>
                    <a:pt x="222" y="48"/>
                  </a:lnTo>
                  <a:lnTo>
                    <a:pt x="221" y="47"/>
                  </a:lnTo>
                  <a:lnTo>
                    <a:pt x="222" y="46"/>
                  </a:lnTo>
                  <a:lnTo>
                    <a:pt x="221" y="46"/>
                  </a:lnTo>
                  <a:lnTo>
                    <a:pt x="221" y="45"/>
                  </a:lnTo>
                  <a:lnTo>
                    <a:pt x="220" y="45"/>
                  </a:lnTo>
                  <a:lnTo>
                    <a:pt x="220" y="46"/>
                  </a:lnTo>
                  <a:lnTo>
                    <a:pt x="218" y="46"/>
                  </a:lnTo>
                  <a:lnTo>
                    <a:pt x="218" y="45"/>
                  </a:lnTo>
                  <a:lnTo>
                    <a:pt x="217" y="45"/>
                  </a:lnTo>
                  <a:lnTo>
                    <a:pt x="218" y="41"/>
                  </a:lnTo>
                  <a:lnTo>
                    <a:pt x="220" y="40"/>
                  </a:lnTo>
                  <a:close/>
                  <a:moveTo>
                    <a:pt x="128" y="40"/>
                  </a:moveTo>
                  <a:lnTo>
                    <a:pt x="131" y="40"/>
                  </a:lnTo>
                  <a:lnTo>
                    <a:pt x="131" y="41"/>
                  </a:lnTo>
                  <a:lnTo>
                    <a:pt x="128" y="45"/>
                  </a:lnTo>
                  <a:lnTo>
                    <a:pt x="125" y="45"/>
                  </a:lnTo>
                  <a:lnTo>
                    <a:pt x="124" y="43"/>
                  </a:lnTo>
                  <a:lnTo>
                    <a:pt x="125" y="43"/>
                  </a:lnTo>
                  <a:lnTo>
                    <a:pt x="125" y="42"/>
                  </a:lnTo>
                  <a:lnTo>
                    <a:pt x="124" y="42"/>
                  </a:lnTo>
                  <a:lnTo>
                    <a:pt x="127" y="41"/>
                  </a:lnTo>
                  <a:lnTo>
                    <a:pt x="128" y="40"/>
                  </a:lnTo>
                  <a:close/>
                  <a:moveTo>
                    <a:pt x="119" y="37"/>
                  </a:moveTo>
                  <a:lnTo>
                    <a:pt x="119" y="40"/>
                  </a:lnTo>
                  <a:lnTo>
                    <a:pt x="118" y="42"/>
                  </a:lnTo>
                  <a:lnTo>
                    <a:pt x="116" y="42"/>
                  </a:lnTo>
                  <a:lnTo>
                    <a:pt x="116" y="40"/>
                  </a:lnTo>
                  <a:lnTo>
                    <a:pt x="117" y="39"/>
                  </a:lnTo>
                  <a:lnTo>
                    <a:pt x="119" y="37"/>
                  </a:lnTo>
                  <a:close/>
                  <a:moveTo>
                    <a:pt x="327" y="35"/>
                  </a:moveTo>
                  <a:lnTo>
                    <a:pt x="330" y="39"/>
                  </a:lnTo>
                  <a:lnTo>
                    <a:pt x="329" y="41"/>
                  </a:lnTo>
                  <a:lnTo>
                    <a:pt x="327" y="42"/>
                  </a:lnTo>
                  <a:lnTo>
                    <a:pt x="326" y="43"/>
                  </a:lnTo>
                  <a:lnTo>
                    <a:pt x="326" y="47"/>
                  </a:lnTo>
                  <a:lnTo>
                    <a:pt x="327" y="47"/>
                  </a:lnTo>
                  <a:lnTo>
                    <a:pt x="327" y="48"/>
                  </a:lnTo>
                  <a:lnTo>
                    <a:pt x="328" y="48"/>
                  </a:lnTo>
                  <a:lnTo>
                    <a:pt x="330" y="49"/>
                  </a:lnTo>
                  <a:lnTo>
                    <a:pt x="332" y="52"/>
                  </a:lnTo>
                  <a:lnTo>
                    <a:pt x="333" y="53"/>
                  </a:lnTo>
                  <a:lnTo>
                    <a:pt x="333" y="54"/>
                  </a:lnTo>
                  <a:lnTo>
                    <a:pt x="332" y="55"/>
                  </a:lnTo>
                  <a:lnTo>
                    <a:pt x="332" y="54"/>
                  </a:lnTo>
                  <a:lnTo>
                    <a:pt x="328" y="54"/>
                  </a:lnTo>
                  <a:lnTo>
                    <a:pt x="329" y="53"/>
                  </a:lnTo>
                  <a:lnTo>
                    <a:pt x="322" y="53"/>
                  </a:lnTo>
                  <a:lnTo>
                    <a:pt x="322" y="54"/>
                  </a:lnTo>
                  <a:lnTo>
                    <a:pt x="320" y="55"/>
                  </a:lnTo>
                  <a:lnTo>
                    <a:pt x="319" y="56"/>
                  </a:lnTo>
                  <a:lnTo>
                    <a:pt x="319" y="58"/>
                  </a:lnTo>
                  <a:lnTo>
                    <a:pt x="315" y="58"/>
                  </a:lnTo>
                  <a:lnTo>
                    <a:pt x="315" y="59"/>
                  </a:lnTo>
                  <a:lnTo>
                    <a:pt x="311" y="59"/>
                  </a:lnTo>
                  <a:lnTo>
                    <a:pt x="310" y="58"/>
                  </a:lnTo>
                  <a:lnTo>
                    <a:pt x="310" y="56"/>
                  </a:lnTo>
                  <a:lnTo>
                    <a:pt x="309" y="56"/>
                  </a:lnTo>
                  <a:lnTo>
                    <a:pt x="309" y="55"/>
                  </a:lnTo>
                  <a:lnTo>
                    <a:pt x="307" y="54"/>
                  </a:lnTo>
                  <a:lnTo>
                    <a:pt x="307" y="52"/>
                  </a:lnTo>
                  <a:lnTo>
                    <a:pt x="308" y="51"/>
                  </a:lnTo>
                  <a:lnTo>
                    <a:pt x="313" y="51"/>
                  </a:lnTo>
                  <a:lnTo>
                    <a:pt x="311" y="49"/>
                  </a:lnTo>
                  <a:lnTo>
                    <a:pt x="311" y="48"/>
                  </a:lnTo>
                  <a:lnTo>
                    <a:pt x="310" y="47"/>
                  </a:lnTo>
                  <a:lnTo>
                    <a:pt x="308" y="47"/>
                  </a:lnTo>
                  <a:lnTo>
                    <a:pt x="310" y="45"/>
                  </a:lnTo>
                  <a:lnTo>
                    <a:pt x="313" y="45"/>
                  </a:lnTo>
                  <a:lnTo>
                    <a:pt x="313" y="43"/>
                  </a:lnTo>
                  <a:lnTo>
                    <a:pt x="311" y="42"/>
                  </a:lnTo>
                  <a:lnTo>
                    <a:pt x="311" y="41"/>
                  </a:lnTo>
                  <a:lnTo>
                    <a:pt x="309" y="41"/>
                  </a:lnTo>
                  <a:lnTo>
                    <a:pt x="308" y="40"/>
                  </a:lnTo>
                  <a:lnTo>
                    <a:pt x="308" y="39"/>
                  </a:lnTo>
                  <a:lnTo>
                    <a:pt x="309" y="39"/>
                  </a:lnTo>
                  <a:lnTo>
                    <a:pt x="311" y="37"/>
                  </a:lnTo>
                  <a:lnTo>
                    <a:pt x="313" y="37"/>
                  </a:lnTo>
                  <a:lnTo>
                    <a:pt x="313" y="39"/>
                  </a:lnTo>
                  <a:lnTo>
                    <a:pt x="314" y="39"/>
                  </a:lnTo>
                  <a:lnTo>
                    <a:pt x="314" y="40"/>
                  </a:lnTo>
                  <a:lnTo>
                    <a:pt x="315" y="40"/>
                  </a:lnTo>
                  <a:lnTo>
                    <a:pt x="314" y="39"/>
                  </a:lnTo>
                  <a:lnTo>
                    <a:pt x="315" y="37"/>
                  </a:lnTo>
                  <a:lnTo>
                    <a:pt x="315" y="36"/>
                  </a:lnTo>
                  <a:lnTo>
                    <a:pt x="317" y="36"/>
                  </a:lnTo>
                  <a:lnTo>
                    <a:pt x="316" y="37"/>
                  </a:lnTo>
                  <a:lnTo>
                    <a:pt x="316" y="40"/>
                  </a:lnTo>
                  <a:lnTo>
                    <a:pt x="317" y="40"/>
                  </a:lnTo>
                  <a:lnTo>
                    <a:pt x="317" y="39"/>
                  </a:lnTo>
                  <a:lnTo>
                    <a:pt x="319" y="39"/>
                  </a:lnTo>
                  <a:lnTo>
                    <a:pt x="319" y="41"/>
                  </a:lnTo>
                  <a:lnTo>
                    <a:pt x="320" y="42"/>
                  </a:lnTo>
                  <a:lnTo>
                    <a:pt x="322" y="42"/>
                  </a:lnTo>
                  <a:lnTo>
                    <a:pt x="323" y="41"/>
                  </a:lnTo>
                  <a:lnTo>
                    <a:pt x="323" y="39"/>
                  </a:lnTo>
                  <a:lnTo>
                    <a:pt x="322" y="39"/>
                  </a:lnTo>
                  <a:lnTo>
                    <a:pt x="322" y="37"/>
                  </a:lnTo>
                  <a:lnTo>
                    <a:pt x="323" y="37"/>
                  </a:lnTo>
                  <a:lnTo>
                    <a:pt x="323" y="36"/>
                  </a:lnTo>
                  <a:lnTo>
                    <a:pt x="322" y="37"/>
                  </a:lnTo>
                  <a:lnTo>
                    <a:pt x="320" y="37"/>
                  </a:lnTo>
                  <a:lnTo>
                    <a:pt x="320" y="36"/>
                  </a:lnTo>
                  <a:lnTo>
                    <a:pt x="321" y="36"/>
                  </a:lnTo>
                  <a:lnTo>
                    <a:pt x="327" y="35"/>
                  </a:lnTo>
                  <a:close/>
                  <a:moveTo>
                    <a:pt x="317" y="34"/>
                  </a:moveTo>
                  <a:lnTo>
                    <a:pt x="319" y="34"/>
                  </a:lnTo>
                  <a:lnTo>
                    <a:pt x="319" y="35"/>
                  </a:lnTo>
                  <a:lnTo>
                    <a:pt x="320" y="36"/>
                  </a:lnTo>
                  <a:lnTo>
                    <a:pt x="319" y="36"/>
                  </a:lnTo>
                  <a:lnTo>
                    <a:pt x="317" y="35"/>
                  </a:lnTo>
                  <a:lnTo>
                    <a:pt x="317" y="34"/>
                  </a:lnTo>
                  <a:close/>
                  <a:moveTo>
                    <a:pt x="307" y="34"/>
                  </a:moveTo>
                  <a:lnTo>
                    <a:pt x="308" y="34"/>
                  </a:lnTo>
                  <a:lnTo>
                    <a:pt x="308" y="35"/>
                  </a:lnTo>
                  <a:lnTo>
                    <a:pt x="307" y="35"/>
                  </a:lnTo>
                  <a:lnTo>
                    <a:pt x="307" y="39"/>
                  </a:lnTo>
                  <a:lnTo>
                    <a:pt x="305" y="40"/>
                  </a:lnTo>
                  <a:lnTo>
                    <a:pt x="305" y="41"/>
                  </a:lnTo>
                  <a:lnTo>
                    <a:pt x="304" y="41"/>
                  </a:lnTo>
                  <a:lnTo>
                    <a:pt x="305" y="36"/>
                  </a:lnTo>
                  <a:lnTo>
                    <a:pt x="305" y="35"/>
                  </a:lnTo>
                  <a:lnTo>
                    <a:pt x="307" y="34"/>
                  </a:lnTo>
                  <a:close/>
                  <a:moveTo>
                    <a:pt x="317" y="28"/>
                  </a:moveTo>
                  <a:lnTo>
                    <a:pt x="319" y="28"/>
                  </a:lnTo>
                  <a:lnTo>
                    <a:pt x="320" y="29"/>
                  </a:lnTo>
                  <a:lnTo>
                    <a:pt x="320" y="30"/>
                  </a:lnTo>
                  <a:lnTo>
                    <a:pt x="319" y="30"/>
                  </a:lnTo>
                  <a:lnTo>
                    <a:pt x="317" y="31"/>
                  </a:lnTo>
                  <a:lnTo>
                    <a:pt x="317" y="34"/>
                  </a:lnTo>
                  <a:lnTo>
                    <a:pt x="316" y="34"/>
                  </a:lnTo>
                  <a:lnTo>
                    <a:pt x="316" y="35"/>
                  </a:lnTo>
                  <a:lnTo>
                    <a:pt x="315" y="35"/>
                  </a:lnTo>
                  <a:lnTo>
                    <a:pt x="315" y="36"/>
                  </a:lnTo>
                  <a:lnTo>
                    <a:pt x="314" y="37"/>
                  </a:lnTo>
                  <a:lnTo>
                    <a:pt x="313" y="37"/>
                  </a:lnTo>
                  <a:lnTo>
                    <a:pt x="311" y="36"/>
                  </a:lnTo>
                  <a:lnTo>
                    <a:pt x="313" y="35"/>
                  </a:lnTo>
                  <a:lnTo>
                    <a:pt x="313" y="34"/>
                  </a:lnTo>
                  <a:lnTo>
                    <a:pt x="314" y="33"/>
                  </a:lnTo>
                  <a:lnTo>
                    <a:pt x="314" y="31"/>
                  </a:lnTo>
                  <a:lnTo>
                    <a:pt x="311" y="31"/>
                  </a:lnTo>
                  <a:lnTo>
                    <a:pt x="311" y="30"/>
                  </a:lnTo>
                  <a:lnTo>
                    <a:pt x="313" y="30"/>
                  </a:lnTo>
                  <a:lnTo>
                    <a:pt x="317" y="28"/>
                  </a:lnTo>
                  <a:close/>
                  <a:moveTo>
                    <a:pt x="104" y="28"/>
                  </a:moveTo>
                  <a:lnTo>
                    <a:pt x="106" y="31"/>
                  </a:lnTo>
                  <a:lnTo>
                    <a:pt x="108" y="33"/>
                  </a:lnTo>
                  <a:lnTo>
                    <a:pt x="104" y="33"/>
                  </a:lnTo>
                  <a:lnTo>
                    <a:pt x="104" y="31"/>
                  </a:lnTo>
                  <a:lnTo>
                    <a:pt x="103" y="30"/>
                  </a:lnTo>
                  <a:lnTo>
                    <a:pt x="104" y="28"/>
                  </a:lnTo>
                  <a:close/>
                  <a:moveTo>
                    <a:pt x="110" y="23"/>
                  </a:moveTo>
                  <a:lnTo>
                    <a:pt x="114" y="23"/>
                  </a:lnTo>
                  <a:lnTo>
                    <a:pt x="116" y="25"/>
                  </a:lnTo>
                  <a:lnTo>
                    <a:pt x="115" y="27"/>
                  </a:lnTo>
                  <a:lnTo>
                    <a:pt x="115" y="28"/>
                  </a:lnTo>
                  <a:lnTo>
                    <a:pt x="110" y="28"/>
                  </a:lnTo>
                  <a:lnTo>
                    <a:pt x="108" y="27"/>
                  </a:lnTo>
                  <a:lnTo>
                    <a:pt x="108" y="24"/>
                  </a:lnTo>
                  <a:lnTo>
                    <a:pt x="109" y="24"/>
                  </a:lnTo>
                  <a:lnTo>
                    <a:pt x="110" y="23"/>
                  </a:lnTo>
                  <a:close/>
                  <a:moveTo>
                    <a:pt x="124" y="12"/>
                  </a:moveTo>
                  <a:lnTo>
                    <a:pt x="129" y="12"/>
                  </a:lnTo>
                  <a:lnTo>
                    <a:pt x="131" y="15"/>
                  </a:lnTo>
                  <a:lnTo>
                    <a:pt x="141" y="16"/>
                  </a:lnTo>
                  <a:lnTo>
                    <a:pt x="142" y="17"/>
                  </a:lnTo>
                  <a:lnTo>
                    <a:pt x="142" y="19"/>
                  </a:lnTo>
                  <a:lnTo>
                    <a:pt x="148" y="19"/>
                  </a:lnTo>
                  <a:lnTo>
                    <a:pt x="148" y="18"/>
                  </a:lnTo>
                  <a:lnTo>
                    <a:pt x="149" y="18"/>
                  </a:lnTo>
                  <a:lnTo>
                    <a:pt x="149" y="19"/>
                  </a:lnTo>
                  <a:lnTo>
                    <a:pt x="152" y="19"/>
                  </a:lnTo>
                  <a:lnTo>
                    <a:pt x="154" y="18"/>
                  </a:lnTo>
                  <a:lnTo>
                    <a:pt x="155" y="17"/>
                  </a:lnTo>
                  <a:lnTo>
                    <a:pt x="156" y="17"/>
                  </a:lnTo>
                  <a:lnTo>
                    <a:pt x="156" y="16"/>
                  </a:lnTo>
                  <a:lnTo>
                    <a:pt x="158" y="15"/>
                  </a:lnTo>
                  <a:lnTo>
                    <a:pt x="158" y="18"/>
                  </a:lnTo>
                  <a:lnTo>
                    <a:pt x="162" y="18"/>
                  </a:lnTo>
                  <a:lnTo>
                    <a:pt x="164" y="19"/>
                  </a:lnTo>
                  <a:lnTo>
                    <a:pt x="165" y="19"/>
                  </a:lnTo>
                  <a:lnTo>
                    <a:pt x="167" y="22"/>
                  </a:lnTo>
                  <a:lnTo>
                    <a:pt x="167" y="23"/>
                  </a:lnTo>
                  <a:lnTo>
                    <a:pt x="168" y="23"/>
                  </a:lnTo>
                  <a:lnTo>
                    <a:pt x="171" y="22"/>
                  </a:lnTo>
                  <a:lnTo>
                    <a:pt x="171" y="21"/>
                  </a:lnTo>
                  <a:lnTo>
                    <a:pt x="173" y="22"/>
                  </a:lnTo>
                  <a:lnTo>
                    <a:pt x="173" y="23"/>
                  </a:lnTo>
                  <a:lnTo>
                    <a:pt x="174" y="25"/>
                  </a:lnTo>
                  <a:lnTo>
                    <a:pt x="174" y="27"/>
                  </a:lnTo>
                  <a:lnTo>
                    <a:pt x="175" y="27"/>
                  </a:lnTo>
                  <a:lnTo>
                    <a:pt x="175" y="28"/>
                  </a:lnTo>
                  <a:lnTo>
                    <a:pt x="174" y="28"/>
                  </a:lnTo>
                  <a:lnTo>
                    <a:pt x="173" y="27"/>
                  </a:lnTo>
                  <a:lnTo>
                    <a:pt x="173" y="28"/>
                  </a:lnTo>
                  <a:lnTo>
                    <a:pt x="172" y="28"/>
                  </a:lnTo>
                  <a:lnTo>
                    <a:pt x="172" y="29"/>
                  </a:lnTo>
                  <a:lnTo>
                    <a:pt x="174" y="29"/>
                  </a:lnTo>
                  <a:lnTo>
                    <a:pt x="175" y="30"/>
                  </a:lnTo>
                  <a:lnTo>
                    <a:pt x="175" y="29"/>
                  </a:lnTo>
                  <a:lnTo>
                    <a:pt x="177" y="29"/>
                  </a:lnTo>
                  <a:lnTo>
                    <a:pt x="177" y="36"/>
                  </a:lnTo>
                  <a:lnTo>
                    <a:pt x="175" y="37"/>
                  </a:lnTo>
                  <a:lnTo>
                    <a:pt x="175" y="40"/>
                  </a:lnTo>
                  <a:lnTo>
                    <a:pt x="174" y="40"/>
                  </a:lnTo>
                  <a:lnTo>
                    <a:pt x="172" y="42"/>
                  </a:lnTo>
                  <a:lnTo>
                    <a:pt x="170" y="43"/>
                  </a:lnTo>
                  <a:lnTo>
                    <a:pt x="168" y="43"/>
                  </a:lnTo>
                  <a:lnTo>
                    <a:pt x="170" y="45"/>
                  </a:lnTo>
                  <a:lnTo>
                    <a:pt x="180" y="42"/>
                  </a:lnTo>
                  <a:lnTo>
                    <a:pt x="181" y="42"/>
                  </a:lnTo>
                  <a:lnTo>
                    <a:pt x="184" y="45"/>
                  </a:lnTo>
                  <a:lnTo>
                    <a:pt x="183" y="46"/>
                  </a:lnTo>
                  <a:lnTo>
                    <a:pt x="183" y="51"/>
                  </a:lnTo>
                  <a:lnTo>
                    <a:pt x="180" y="51"/>
                  </a:lnTo>
                  <a:lnTo>
                    <a:pt x="181" y="52"/>
                  </a:lnTo>
                  <a:lnTo>
                    <a:pt x="180" y="52"/>
                  </a:lnTo>
                  <a:lnTo>
                    <a:pt x="181" y="53"/>
                  </a:lnTo>
                  <a:lnTo>
                    <a:pt x="181" y="54"/>
                  </a:lnTo>
                  <a:lnTo>
                    <a:pt x="183" y="53"/>
                  </a:lnTo>
                  <a:lnTo>
                    <a:pt x="184" y="51"/>
                  </a:lnTo>
                  <a:lnTo>
                    <a:pt x="184" y="48"/>
                  </a:lnTo>
                  <a:lnTo>
                    <a:pt x="186" y="48"/>
                  </a:lnTo>
                  <a:lnTo>
                    <a:pt x="187" y="47"/>
                  </a:lnTo>
                  <a:lnTo>
                    <a:pt x="187" y="46"/>
                  </a:lnTo>
                  <a:lnTo>
                    <a:pt x="190" y="46"/>
                  </a:lnTo>
                  <a:lnTo>
                    <a:pt x="191" y="47"/>
                  </a:lnTo>
                  <a:lnTo>
                    <a:pt x="201" y="52"/>
                  </a:lnTo>
                  <a:lnTo>
                    <a:pt x="204" y="55"/>
                  </a:lnTo>
                  <a:lnTo>
                    <a:pt x="208" y="55"/>
                  </a:lnTo>
                  <a:lnTo>
                    <a:pt x="211" y="52"/>
                  </a:lnTo>
                  <a:lnTo>
                    <a:pt x="212" y="52"/>
                  </a:lnTo>
                  <a:lnTo>
                    <a:pt x="215" y="51"/>
                  </a:lnTo>
                  <a:lnTo>
                    <a:pt x="217" y="51"/>
                  </a:lnTo>
                  <a:lnTo>
                    <a:pt x="218" y="52"/>
                  </a:lnTo>
                  <a:lnTo>
                    <a:pt x="222" y="49"/>
                  </a:lnTo>
                  <a:lnTo>
                    <a:pt x="223" y="51"/>
                  </a:lnTo>
                  <a:lnTo>
                    <a:pt x="221" y="52"/>
                  </a:lnTo>
                  <a:lnTo>
                    <a:pt x="221" y="64"/>
                  </a:lnTo>
                  <a:lnTo>
                    <a:pt x="220" y="64"/>
                  </a:lnTo>
                  <a:lnTo>
                    <a:pt x="220" y="65"/>
                  </a:lnTo>
                  <a:lnTo>
                    <a:pt x="215" y="68"/>
                  </a:lnTo>
                  <a:lnTo>
                    <a:pt x="212" y="71"/>
                  </a:lnTo>
                  <a:lnTo>
                    <a:pt x="209" y="71"/>
                  </a:lnTo>
                  <a:lnTo>
                    <a:pt x="206" y="74"/>
                  </a:lnTo>
                  <a:lnTo>
                    <a:pt x="208" y="76"/>
                  </a:lnTo>
                  <a:lnTo>
                    <a:pt x="208" y="77"/>
                  </a:lnTo>
                  <a:lnTo>
                    <a:pt x="209" y="78"/>
                  </a:lnTo>
                  <a:lnTo>
                    <a:pt x="211" y="78"/>
                  </a:lnTo>
                  <a:lnTo>
                    <a:pt x="212" y="79"/>
                  </a:lnTo>
                  <a:lnTo>
                    <a:pt x="212" y="80"/>
                  </a:lnTo>
                  <a:lnTo>
                    <a:pt x="215" y="80"/>
                  </a:lnTo>
                  <a:lnTo>
                    <a:pt x="217" y="78"/>
                  </a:lnTo>
                  <a:lnTo>
                    <a:pt x="220" y="77"/>
                  </a:lnTo>
                  <a:lnTo>
                    <a:pt x="226" y="77"/>
                  </a:lnTo>
                  <a:lnTo>
                    <a:pt x="226" y="79"/>
                  </a:lnTo>
                  <a:lnTo>
                    <a:pt x="228" y="79"/>
                  </a:lnTo>
                  <a:lnTo>
                    <a:pt x="227" y="82"/>
                  </a:lnTo>
                  <a:lnTo>
                    <a:pt x="228" y="83"/>
                  </a:lnTo>
                  <a:lnTo>
                    <a:pt x="229" y="83"/>
                  </a:lnTo>
                  <a:lnTo>
                    <a:pt x="232" y="80"/>
                  </a:lnTo>
                  <a:lnTo>
                    <a:pt x="232" y="82"/>
                  </a:lnTo>
                  <a:lnTo>
                    <a:pt x="233" y="83"/>
                  </a:lnTo>
                  <a:lnTo>
                    <a:pt x="234" y="83"/>
                  </a:lnTo>
                  <a:lnTo>
                    <a:pt x="236" y="85"/>
                  </a:lnTo>
                  <a:lnTo>
                    <a:pt x="236" y="83"/>
                  </a:lnTo>
                  <a:lnTo>
                    <a:pt x="237" y="82"/>
                  </a:lnTo>
                  <a:lnTo>
                    <a:pt x="237" y="78"/>
                  </a:lnTo>
                  <a:lnTo>
                    <a:pt x="239" y="77"/>
                  </a:lnTo>
                  <a:lnTo>
                    <a:pt x="239" y="76"/>
                  </a:lnTo>
                  <a:lnTo>
                    <a:pt x="241" y="76"/>
                  </a:lnTo>
                  <a:lnTo>
                    <a:pt x="242" y="73"/>
                  </a:lnTo>
                  <a:lnTo>
                    <a:pt x="243" y="73"/>
                  </a:lnTo>
                  <a:lnTo>
                    <a:pt x="243" y="70"/>
                  </a:lnTo>
                  <a:lnTo>
                    <a:pt x="245" y="67"/>
                  </a:lnTo>
                  <a:lnTo>
                    <a:pt x="246" y="67"/>
                  </a:lnTo>
                  <a:lnTo>
                    <a:pt x="248" y="66"/>
                  </a:lnTo>
                  <a:lnTo>
                    <a:pt x="252" y="67"/>
                  </a:lnTo>
                  <a:lnTo>
                    <a:pt x="261" y="65"/>
                  </a:lnTo>
                  <a:lnTo>
                    <a:pt x="262" y="64"/>
                  </a:lnTo>
                  <a:lnTo>
                    <a:pt x="264" y="66"/>
                  </a:lnTo>
                  <a:lnTo>
                    <a:pt x="262" y="68"/>
                  </a:lnTo>
                  <a:lnTo>
                    <a:pt x="262" y="70"/>
                  </a:lnTo>
                  <a:lnTo>
                    <a:pt x="264" y="71"/>
                  </a:lnTo>
                  <a:lnTo>
                    <a:pt x="264" y="66"/>
                  </a:lnTo>
                  <a:lnTo>
                    <a:pt x="265" y="66"/>
                  </a:lnTo>
                  <a:lnTo>
                    <a:pt x="265" y="65"/>
                  </a:lnTo>
                  <a:lnTo>
                    <a:pt x="264" y="65"/>
                  </a:lnTo>
                  <a:lnTo>
                    <a:pt x="265" y="62"/>
                  </a:lnTo>
                  <a:lnTo>
                    <a:pt x="266" y="62"/>
                  </a:lnTo>
                  <a:lnTo>
                    <a:pt x="267" y="60"/>
                  </a:lnTo>
                  <a:lnTo>
                    <a:pt x="268" y="60"/>
                  </a:lnTo>
                  <a:lnTo>
                    <a:pt x="271" y="58"/>
                  </a:lnTo>
                  <a:lnTo>
                    <a:pt x="273" y="56"/>
                  </a:lnTo>
                  <a:lnTo>
                    <a:pt x="276" y="53"/>
                  </a:lnTo>
                  <a:lnTo>
                    <a:pt x="276" y="55"/>
                  </a:lnTo>
                  <a:lnTo>
                    <a:pt x="274" y="55"/>
                  </a:lnTo>
                  <a:lnTo>
                    <a:pt x="274" y="56"/>
                  </a:lnTo>
                  <a:lnTo>
                    <a:pt x="276" y="58"/>
                  </a:lnTo>
                  <a:lnTo>
                    <a:pt x="274" y="59"/>
                  </a:lnTo>
                  <a:lnTo>
                    <a:pt x="277" y="60"/>
                  </a:lnTo>
                  <a:lnTo>
                    <a:pt x="278" y="60"/>
                  </a:lnTo>
                  <a:lnTo>
                    <a:pt x="278" y="59"/>
                  </a:lnTo>
                  <a:lnTo>
                    <a:pt x="277" y="59"/>
                  </a:lnTo>
                  <a:lnTo>
                    <a:pt x="277" y="56"/>
                  </a:lnTo>
                  <a:lnTo>
                    <a:pt x="278" y="56"/>
                  </a:lnTo>
                  <a:lnTo>
                    <a:pt x="278" y="55"/>
                  </a:lnTo>
                  <a:lnTo>
                    <a:pt x="279" y="55"/>
                  </a:lnTo>
                  <a:lnTo>
                    <a:pt x="279" y="54"/>
                  </a:lnTo>
                  <a:lnTo>
                    <a:pt x="280" y="53"/>
                  </a:lnTo>
                  <a:lnTo>
                    <a:pt x="283" y="52"/>
                  </a:lnTo>
                  <a:lnTo>
                    <a:pt x="282" y="52"/>
                  </a:lnTo>
                  <a:lnTo>
                    <a:pt x="282" y="51"/>
                  </a:lnTo>
                  <a:lnTo>
                    <a:pt x="284" y="51"/>
                  </a:lnTo>
                  <a:lnTo>
                    <a:pt x="284" y="52"/>
                  </a:lnTo>
                  <a:lnTo>
                    <a:pt x="285" y="51"/>
                  </a:lnTo>
                  <a:lnTo>
                    <a:pt x="288" y="49"/>
                  </a:lnTo>
                  <a:lnTo>
                    <a:pt x="288" y="48"/>
                  </a:lnTo>
                  <a:lnTo>
                    <a:pt x="290" y="48"/>
                  </a:lnTo>
                  <a:lnTo>
                    <a:pt x="289" y="49"/>
                  </a:lnTo>
                  <a:lnTo>
                    <a:pt x="290" y="49"/>
                  </a:lnTo>
                  <a:lnTo>
                    <a:pt x="290" y="51"/>
                  </a:lnTo>
                  <a:lnTo>
                    <a:pt x="292" y="51"/>
                  </a:lnTo>
                  <a:lnTo>
                    <a:pt x="293" y="52"/>
                  </a:lnTo>
                  <a:lnTo>
                    <a:pt x="296" y="52"/>
                  </a:lnTo>
                  <a:lnTo>
                    <a:pt x="297" y="51"/>
                  </a:lnTo>
                  <a:lnTo>
                    <a:pt x="297" y="49"/>
                  </a:lnTo>
                  <a:lnTo>
                    <a:pt x="298" y="48"/>
                  </a:lnTo>
                  <a:lnTo>
                    <a:pt x="301" y="47"/>
                  </a:lnTo>
                  <a:lnTo>
                    <a:pt x="302" y="46"/>
                  </a:lnTo>
                  <a:lnTo>
                    <a:pt x="303" y="47"/>
                  </a:lnTo>
                  <a:lnTo>
                    <a:pt x="302" y="47"/>
                  </a:lnTo>
                  <a:lnTo>
                    <a:pt x="302" y="48"/>
                  </a:lnTo>
                  <a:lnTo>
                    <a:pt x="303" y="49"/>
                  </a:lnTo>
                  <a:lnTo>
                    <a:pt x="305" y="51"/>
                  </a:lnTo>
                  <a:lnTo>
                    <a:pt x="304" y="53"/>
                  </a:lnTo>
                  <a:lnTo>
                    <a:pt x="307" y="55"/>
                  </a:lnTo>
                  <a:lnTo>
                    <a:pt x="307" y="58"/>
                  </a:lnTo>
                  <a:lnTo>
                    <a:pt x="309" y="58"/>
                  </a:lnTo>
                  <a:lnTo>
                    <a:pt x="309" y="59"/>
                  </a:lnTo>
                  <a:lnTo>
                    <a:pt x="311" y="60"/>
                  </a:lnTo>
                  <a:lnTo>
                    <a:pt x="313" y="60"/>
                  </a:lnTo>
                  <a:lnTo>
                    <a:pt x="314" y="61"/>
                  </a:lnTo>
                  <a:lnTo>
                    <a:pt x="315" y="64"/>
                  </a:lnTo>
                  <a:lnTo>
                    <a:pt x="316" y="65"/>
                  </a:lnTo>
                  <a:lnTo>
                    <a:pt x="315" y="65"/>
                  </a:lnTo>
                  <a:lnTo>
                    <a:pt x="315" y="66"/>
                  </a:lnTo>
                  <a:lnTo>
                    <a:pt x="316" y="66"/>
                  </a:lnTo>
                  <a:lnTo>
                    <a:pt x="317" y="65"/>
                  </a:lnTo>
                  <a:lnTo>
                    <a:pt x="319" y="66"/>
                  </a:lnTo>
                  <a:lnTo>
                    <a:pt x="317" y="66"/>
                  </a:lnTo>
                  <a:lnTo>
                    <a:pt x="317" y="67"/>
                  </a:lnTo>
                  <a:lnTo>
                    <a:pt x="320" y="67"/>
                  </a:lnTo>
                  <a:lnTo>
                    <a:pt x="320" y="68"/>
                  </a:lnTo>
                  <a:lnTo>
                    <a:pt x="321" y="70"/>
                  </a:lnTo>
                  <a:lnTo>
                    <a:pt x="321" y="71"/>
                  </a:lnTo>
                  <a:lnTo>
                    <a:pt x="322" y="71"/>
                  </a:lnTo>
                  <a:lnTo>
                    <a:pt x="322" y="68"/>
                  </a:lnTo>
                  <a:lnTo>
                    <a:pt x="327" y="68"/>
                  </a:lnTo>
                  <a:lnTo>
                    <a:pt x="328" y="67"/>
                  </a:lnTo>
                  <a:lnTo>
                    <a:pt x="330" y="66"/>
                  </a:lnTo>
                  <a:lnTo>
                    <a:pt x="330" y="67"/>
                  </a:lnTo>
                  <a:lnTo>
                    <a:pt x="332" y="67"/>
                  </a:lnTo>
                  <a:lnTo>
                    <a:pt x="335" y="71"/>
                  </a:lnTo>
                  <a:lnTo>
                    <a:pt x="335" y="72"/>
                  </a:lnTo>
                  <a:lnTo>
                    <a:pt x="334" y="73"/>
                  </a:lnTo>
                  <a:lnTo>
                    <a:pt x="334" y="74"/>
                  </a:lnTo>
                  <a:lnTo>
                    <a:pt x="333" y="76"/>
                  </a:lnTo>
                  <a:lnTo>
                    <a:pt x="334" y="77"/>
                  </a:lnTo>
                  <a:lnTo>
                    <a:pt x="335" y="77"/>
                  </a:lnTo>
                  <a:lnTo>
                    <a:pt x="335" y="78"/>
                  </a:lnTo>
                  <a:lnTo>
                    <a:pt x="336" y="79"/>
                  </a:lnTo>
                  <a:lnTo>
                    <a:pt x="338" y="79"/>
                  </a:lnTo>
                  <a:lnTo>
                    <a:pt x="338" y="82"/>
                  </a:lnTo>
                  <a:lnTo>
                    <a:pt x="340" y="82"/>
                  </a:lnTo>
                  <a:lnTo>
                    <a:pt x="340" y="84"/>
                  </a:lnTo>
                  <a:lnTo>
                    <a:pt x="339" y="84"/>
                  </a:lnTo>
                  <a:lnTo>
                    <a:pt x="335" y="88"/>
                  </a:lnTo>
                  <a:lnTo>
                    <a:pt x="336" y="89"/>
                  </a:lnTo>
                  <a:lnTo>
                    <a:pt x="336" y="88"/>
                  </a:lnTo>
                  <a:lnTo>
                    <a:pt x="338" y="86"/>
                  </a:lnTo>
                  <a:lnTo>
                    <a:pt x="339" y="86"/>
                  </a:lnTo>
                  <a:lnTo>
                    <a:pt x="340" y="85"/>
                  </a:lnTo>
                  <a:lnTo>
                    <a:pt x="341" y="85"/>
                  </a:lnTo>
                  <a:lnTo>
                    <a:pt x="341" y="83"/>
                  </a:lnTo>
                  <a:lnTo>
                    <a:pt x="340" y="80"/>
                  </a:lnTo>
                  <a:lnTo>
                    <a:pt x="340" y="78"/>
                  </a:lnTo>
                  <a:lnTo>
                    <a:pt x="341" y="78"/>
                  </a:lnTo>
                  <a:lnTo>
                    <a:pt x="342" y="79"/>
                  </a:lnTo>
                  <a:lnTo>
                    <a:pt x="342" y="82"/>
                  </a:lnTo>
                  <a:lnTo>
                    <a:pt x="344" y="80"/>
                  </a:lnTo>
                  <a:lnTo>
                    <a:pt x="345" y="80"/>
                  </a:lnTo>
                  <a:lnTo>
                    <a:pt x="345" y="82"/>
                  </a:lnTo>
                  <a:lnTo>
                    <a:pt x="346" y="79"/>
                  </a:lnTo>
                  <a:lnTo>
                    <a:pt x="346" y="78"/>
                  </a:lnTo>
                  <a:lnTo>
                    <a:pt x="344" y="76"/>
                  </a:lnTo>
                  <a:lnTo>
                    <a:pt x="344" y="74"/>
                  </a:lnTo>
                  <a:lnTo>
                    <a:pt x="342" y="74"/>
                  </a:lnTo>
                  <a:lnTo>
                    <a:pt x="342" y="73"/>
                  </a:lnTo>
                  <a:lnTo>
                    <a:pt x="340" y="73"/>
                  </a:lnTo>
                  <a:lnTo>
                    <a:pt x="340" y="77"/>
                  </a:lnTo>
                  <a:lnTo>
                    <a:pt x="339" y="77"/>
                  </a:lnTo>
                  <a:lnTo>
                    <a:pt x="338" y="78"/>
                  </a:lnTo>
                  <a:lnTo>
                    <a:pt x="338" y="77"/>
                  </a:lnTo>
                  <a:lnTo>
                    <a:pt x="339" y="76"/>
                  </a:lnTo>
                  <a:lnTo>
                    <a:pt x="338" y="74"/>
                  </a:lnTo>
                  <a:lnTo>
                    <a:pt x="336" y="76"/>
                  </a:lnTo>
                  <a:lnTo>
                    <a:pt x="335" y="76"/>
                  </a:lnTo>
                  <a:lnTo>
                    <a:pt x="335" y="77"/>
                  </a:lnTo>
                  <a:lnTo>
                    <a:pt x="334" y="77"/>
                  </a:lnTo>
                  <a:lnTo>
                    <a:pt x="334" y="74"/>
                  </a:lnTo>
                  <a:lnTo>
                    <a:pt x="335" y="72"/>
                  </a:lnTo>
                  <a:lnTo>
                    <a:pt x="336" y="71"/>
                  </a:lnTo>
                  <a:lnTo>
                    <a:pt x="335" y="70"/>
                  </a:lnTo>
                  <a:lnTo>
                    <a:pt x="334" y="67"/>
                  </a:lnTo>
                  <a:lnTo>
                    <a:pt x="333" y="67"/>
                  </a:lnTo>
                  <a:lnTo>
                    <a:pt x="334" y="66"/>
                  </a:lnTo>
                  <a:lnTo>
                    <a:pt x="334" y="65"/>
                  </a:lnTo>
                  <a:lnTo>
                    <a:pt x="335" y="65"/>
                  </a:lnTo>
                  <a:lnTo>
                    <a:pt x="336" y="66"/>
                  </a:lnTo>
                  <a:lnTo>
                    <a:pt x="338" y="68"/>
                  </a:lnTo>
                  <a:lnTo>
                    <a:pt x="338" y="70"/>
                  </a:lnTo>
                  <a:lnTo>
                    <a:pt x="339" y="71"/>
                  </a:lnTo>
                  <a:lnTo>
                    <a:pt x="344" y="73"/>
                  </a:lnTo>
                  <a:lnTo>
                    <a:pt x="345" y="73"/>
                  </a:lnTo>
                  <a:lnTo>
                    <a:pt x="352" y="82"/>
                  </a:lnTo>
                  <a:lnTo>
                    <a:pt x="352" y="84"/>
                  </a:lnTo>
                  <a:lnTo>
                    <a:pt x="351" y="85"/>
                  </a:lnTo>
                  <a:lnTo>
                    <a:pt x="352" y="85"/>
                  </a:lnTo>
                  <a:lnTo>
                    <a:pt x="352" y="86"/>
                  </a:lnTo>
                  <a:lnTo>
                    <a:pt x="347" y="88"/>
                  </a:lnTo>
                  <a:lnTo>
                    <a:pt x="346" y="88"/>
                  </a:lnTo>
                  <a:lnTo>
                    <a:pt x="346" y="86"/>
                  </a:lnTo>
                  <a:lnTo>
                    <a:pt x="344" y="89"/>
                  </a:lnTo>
                  <a:lnTo>
                    <a:pt x="338" y="89"/>
                  </a:lnTo>
                  <a:lnTo>
                    <a:pt x="338" y="90"/>
                  </a:lnTo>
                  <a:lnTo>
                    <a:pt x="339" y="91"/>
                  </a:lnTo>
                  <a:lnTo>
                    <a:pt x="340" y="91"/>
                  </a:lnTo>
                  <a:lnTo>
                    <a:pt x="342" y="93"/>
                  </a:lnTo>
                  <a:lnTo>
                    <a:pt x="345" y="95"/>
                  </a:lnTo>
                  <a:lnTo>
                    <a:pt x="345" y="96"/>
                  </a:lnTo>
                  <a:lnTo>
                    <a:pt x="348" y="96"/>
                  </a:lnTo>
                  <a:lnTo>
                    <a:pt x="352" y="97"/>
                  </a:lnTo>
                  <a:lnTo>
                    <a:pt x="353" y="96"/>
                  </a:lnTo>
                  <a:lnTo>
                    <a:pt x="353" y="95"/>
                  </a:lnTo>
                  <a:lnTo>
                    <a:pt x="354" y="95"/>
                  </a:lnTo>
                  <a:lnTo>
                    <a:pt x="354" y="96"/>
                  </a:lnTo>
                  <a:lnTo>
                    <a:pt x="355" y="97"/>
                  </a:lnTo>
                  <a:lnTo>
                    <a:pt x="354" y="97"/>
                  </a:lnTo>
                  <a:lnTo>
                    <a:pt x="353" y="98"/>
                  </a:lnTo>
                  <a:lnTo>
                    <a:pt x="353" y="99"/>
                  </a:lnTo>
                  <a:lnTo>
                    <a:pt x="354" y="99"/>
                  </a:lnTo>
                  <a:lnTo>
                    <a:pt x="354" y="103"/>
                  </a:lnTo>
                  <a:lnTo>
                    <a:pt x="355" y="104"/>
                  </a:lnTo>
                  <a:lnTo>
                    <a:pt x="357" y="107"/>
                  </a:lnTo>
                  <a:lnTo>
                    <a:pt x="357" y="113"/>
                  </a:lnTo>
                  <a:lnTo>
                    <a:pt x="358" y="115"/>
                  </a:lnTo>
                  <a:lnTo>
                    <a:pt x="358" y="116"/>
                  </a:lnTo>
                  <a:lnTo>
                    <a:pt x="359" y="117"/>
                  </a:lnTo>
                  <a:lnTo>
                    <a:pt x="359" y="121"/>
                  </a:lnTo>
                  <a:lnTo>
                    <a:pt x="360" y="126"/>
                  </a:lnTo>
                  <a:lnTo>
                    <a:pt x="360" y="129"/>
                  </a:lnTo>
                  <a:lnTo>
                    <a:pt x="361" y="129"/>
                  </a:lnTo>
                  <a:lnTo>
                    <a:pt x="361" y="131"/>
                  </a:lnTo>
                  <a:lnTo>
                    <a:pt x="363" y="132"/>
                  </a:lnTo>
                  <a:lnTo>
                    <a:pt x="361" y="133"/>
                  </a:lnTo>
                  <a:lnTo>
                    <a:pt x="361" y="134"/>
                  </a:lnTo>
                  <a:lnTo>
                    <a:pt x="360" y="134"/>
                  </a:lnTo>
                  <a:lnTo>
                    <a:pt x="360" y="135"/>
                  </a:lnTo>
                  <a:lnTo>
                    <a:pt x="359" y="136"/>
                  </a:lnTo>
                  <a:lnTo>
                    <a:pt x="360" y="138"/>
                  </a:lnTo>
                  <a:lnTo>
                    <a:pt x="360" y="140"/>
                  </a:lnTo>
                  <a:lnTo>
                    <a:pt x="359" y="144"/>
                  </a:lnTo>
                  <a:lnTo>
                    <a:pt x="358" y="145"/>
                  </a:lnTo>
                  <a:lnTo>
                    <a:pt x="357" y="147"/>
                  </a:lnTo>
                  <a:lnTo>
                    <a:pt x="352" y="150"/>
                  </a:lnTo>
                  <a:lnTo>
                    <a:pt x="350" y="152"/>
                  </a:lnTo>
                  <a:lnTo>
                    <a:pt x="350" y="153"/>
                  </a:lnTo>
                  <a:lnTo>
                    <a:pt x="351" y="156"/>
                  </a:lnTo>
                  <a:lnTo>
                    <a:pt x="351" y="158"/>
                  </a:lnTo>
                  <a:lnTo>
                    <a:pt x="350" y="158"/>
                  </a:lnTo>
                  <a:lnTo>
                    <a:pt x="348" y="159"/>
                  </a:lnTo>
                  <a:lnTo>
                    <a:pt x="351" y="162"/>
                  </a:lnTo>
                  <a:lnTo>
                    <a:pt x="353" y="162"/>
                  </a:lnTo>
                  <a:lnTo>
                    <a:pt x="355" y="164"/>
                  </a:lnTo>
                  <a:lnTo>
                    <a:pt x="360" y="168"/>
                  </a:lnTo>
                  <a:lnTo>
                    <a:pt x="361" y="171"/>
                  </a:lnTo>
                  <a:lnTo>
                    <a:pt x="363" y="171"/>
                  </a:lnTo>
                  <a:lnTo>
                    <a:pt x="364" y="174"/>
                  </a:lnTo>
                  <a:lnTo>
                    <a:pt x="367" y="175"/>
                  </a:lnTo>
                  <a:lnTo>
                    <a:pt x="371" y="178"/>
                  </a:lnTo>
                  <a:lnTo>
                    <a:pt x="370" y="181"/>
                  </a:lnTo>
                  <a:lnTo>
                    <a:pt x="370" y="185"/>
                  </a:lnTo>
                  <a:lnTo>
                    <a:pt x="366" y="189"/>
                  </a:lnTo>
                  <a:lnTo>
                    <a:pt x="366" y="191"/>
                  </a:lnTo>
                  <a:lnTo>
                    <a:pt x="367" y="195"/>
                  </a:lnTo>
                  <a:lnTo>
                    <a:pt x="369" y="197"/>
                  </a:lnTo>
                  <a:lnTo>
                    <a:pt x="369" y="199"/>
                  </a:lnTo>
                  <a:lnTo>
                    <a:pt x="370" y="199"/>
                  </a:lnTo>
                  <a:lnTo>
                    <a:pt x="371" y="200"/>
                  </a:lnTo>
                  <a:lnTo>
                    <a:pt x="372" y="200"/>
                  </a:lnTo>
                  <a:lnTo>
                    <a:pt x="373" y="201"/>
                  </a:lnTo>
                  <a:lnTo>
                    <a:pt x="373" y="208"/>
                  </a:lnTo>
                  <a:lnTo>
                    <a:pt x="372" y="209"/>
                  </a:lnTo>
                  <a:lnTo>
                    <a:pt x="376" y="213"/>
                  </a:lnTo>
                  <a:lnTo>
                    <a:pt x="375" y="214"/>
                  </a:lnTo>
                  <a:lnTo>
                    <a:pt x="375" y="217"/>
                  </a:lnTo>
                  <a:lnTo>
                    <a:pt x="373" y="218"/>
                  </a:lnTo>
                  <a:lnTo>
                    <a:pt x="373" y="222"/>
                  </a:lnTo>
                  <a:lnTo>
                    <a:pt x="372" y="224"/>
                  </a:lnTo>
                  <a:lnTo>
                    <a:pt x="372" y="225"/>
                  </a:lnTo>
                  <a:lnTo>
                    <a:pt x="369" y="228"/>
                  </a:lnTo>
                  <a:lnTo>
                    <a:pt x="369" y="232"/>
                  </a:lnTo>
                  <a:lnTo>
                    <a:pt x="371" y="234"/>
                  </a:lnTo>
                  <a:lnTo>
                    <a:pt x="371" y="238"/>
                  </a:lnTo>
                  <a:lnTo>
                    <a:pt x="372" y="238"/>
                  </a:lnTo>
                  <a:lnTo>
                    <a:pt x="375" y="240"/>
                  </a:lnTo>
                  <a:lnTo>
                    <a:pt x="375" y="246"/>
                  </a:lnTo>
                  <a:lnTo>
                    <a:pt x="373" y="248"/>
                  </a:lnTo>
                  <a:lnTo>
                    <a:pt x="373" y="250"/>
                  </a:lnTo>
                  <a:lnTo>
                    <a:pt x="375" y="251"/>
                  </a:lnTo>
                  <a:lnTo>
                    <a:pt x="377" y="252"/>
                  </a:lnTo>
                  <a:lnTo>
                    <a:pt x="378" y="252"/>
                  </a:lnTo>
                  <a:lnTo>
                    <a:pt x="379" y="254"/>
                  </a:lnTo>
                  <a:lnTo>
                    <a:pt x="380" y="254"/>
                  </a:lnTo>
                  <a:lnTo>
                    <a:pt x="382" y="255"/>
                  </a:lnTo>
                  <a:lnTo>
                    <a:pt x="383" y="255"/>
                  </a:lnTo>
                  <a:lnTo>
                    <a:pt x="384" y="256"/>
                  </a:lnTo>
                  <a:lnTo>
                    <a:pt x="384" y="264"/>
                  </a:lnTo>
                  <a:lnTo>
                    <a:pt x="386" y="267"/>
                  </a:lnTo>
                  <a:lnTo>
                    <a:pt x="386" y="271"/>
                  </a:lnTo>
                  <a:lnTo>
                    <a:pt x="385" y="273"/>
                  </a:lnTo>
                  <a:lnTo>
                    <a:pt x="385" y="279"/>
                  </a:lnTo>
                  <a:lnTo>
                    <a:pt x="384" y="279"/>
                  </a:lnTo>
                  <a:lnTo>
                    <a:pt x="384" y="281"/>
                  </a:lnTo>
                  <a:lnTo>
                    <a:pt x="382" y="286"/>
                  </a:lnTo>
                  <a:lnTo>
                    <a:pt x="380" y="292"/>
                  </a:lnTo>
                  <a:lnTo>
                    <a:pt x="378" y="293"/>
                  </a:lnTo>
                  <a:lnTo>
                    <a:pt x="378" y="295"/>
                  </a:lnTo>
                  <a:lnTo>
                    <a:pt x="377" y="297"/>
                  </a:lnTo>
                  <a:lnTo>
                    <a:pt x="377" y="299"/>
                  </a:lnTo>
                  <a:lnTo>
                    <a:pt x="375" y="299"/>
                  </a:lnTo>
                  <a:lnTo>
                    <a:pt x="373" y="298"/>
                  </a:lnTo>
                  <a:lnTo>
                    <a:pt x="371" y="297"/>
                  </a:lnTo>
                  <a:lnTo>
                    <a:pt x="370" y="297"/>
                  </a:lnTo>
                  <a:lnTo>
                    <a:pt x="370" y="293"/>
                  </a:lnTo>
                  <a:lnTo>
                    <a:pt x="371" y="292"/>
                  </a:lnTo>
                  <a:lnTo>
                    <a:pt x="370" y="292"/>
                  </a:lnTo>
                  <a:lnTo>
                    <a:pt x="370" y="291"/>
                  </a:lnTo>
                  <a:lnTo>
                    <a:pt x="367" y="292"/>
                  </a:lnTo>
                  <a:lnTo>
                    <a:pt x="367" y="286"/>
                  </a:lnTo>
                  <a:lnTo>
                    <a:pt x="365" y="286"/>
                  </a:lnTo>
                  <a:lnTo>
                    <a:pt x="365" y="285"/>
                  </a:lnTo>
                  <a:lnTo>
                    <a:pt x="359" y="285"/>
                  </a:lnTo>
                  <a:lnTo>
                    <a:pt x="359" y="283"/>
                  </a:lnTo>
                  <a:lnTo>
                    <a:pt x="355" y="283"/>
                  </a:lnTo>
                  <a:lnTo>
                    <a:pt x="354" y="285"/>
                  </a:lnTo>
                  <a:lnTo>
                    <a:pt x="354" y="286"/>
                  </a:lnTo>
                  <a:lnTo>
                    <a:pt x="353" y="287"/>
                  </a:lnTo>
                  <a:lnTo>
                    <a:pt x="355" y="287"/>
                  </a:lnTo>
                  <a:lnTo>
                    <a:pt x="357" y="288"/>
                  </a:lnTo>
                  <a:lnTo>
                    <a:pt x="355" y="288"/>
                  </a:lnTo>
                  <a:lnTo>
                    <a:pt x="355" y="289"/>
                  </a:lnTo>
                  <a:lnTo>
                    <a:pt x="357" y="291"/>
                  </a:lnTo>
                  <a:lnTo>
                    <a:pt x="360" y="291"/>
                  </a:lnTo>
                  <a:lnTo>
                    <a:pt x="359" y="293"/>
                  </a:lnTo>
                  <a:lnTo>
                    <a:pt x="358" y="294"/>
                  </a:lnTo>
                  <a:lnTo>
                    <a:pt x="353" y="294"/>
                  </a:lnTo>
                  <a:lnTo>
                    <a:pt x="352" y="295"/>
                  </a:lnTo>
                  <a:lnTo>
                    <a:pt x="352" y="297"/>
                  </a:lnTo>
                  <a:lnTo>
                    <a:pt x="345" y="299"/>
                  </a:lnTo>
                  <a:lnTo>
                    <a:pt x="341" y="299"/>
                  </a:lnTo>
                  <a:lnTo>
                    <a:pt x="341" y="300"/>
                  </a:lnTo>
                  <a:lnTo>
                    <a:pt x="339" y="300"/>
                  </a:lnTo>
                  <a:lnTo>
                    <a:pt x="339" y="304"/>
                  </a:lnTo>
                  <a:lnTo>
                    <a:pt x="338" y="304"/>
                  </a:lnTo>
                  <a:lnTo>
                    <a:pt x="336" y="305"/>
                  </a:lnTo>
                  <a:lnTo>
                    <a:pt x="334" y="304"/>
                  </a:lnTo>
                  <a:lnTo>
                    <a:pt x="333" y="305"/>
                  </a:lnTo>
                  <a:lnTo>
                    <a:pt x="324" y="305"/>
                  </a:lnTo>
                  <a:lnTo>
                    <a:pt x="323" y="306"/>
                  </a:lnTo>
                  <a:lnTo>
                    <a:pt x="323" y="310"/>
                  </a:lnTo>
                  <a:lnTo>
                    <a:pt x="322" y="310"/>
                  </a:lnTo>
                  <a:lnTo>
                    <a:pt x="322" y="311"/>
                  </a:lnTo>
                  <a:lnTo>
                    <a:pt x="321" y="312"/>
                  </a:lnTo>
                  <a:lnTo>
                    <a:pt x="321" y="313"/>
                  </a:lnTo>
                  <a:lnTo>
                    <a:pt x="320" y="313"/>
                  </a:lnTo>
                  <a:lnTo>
                    <a:pt x="317" y="311"/>
                  </a:lnTo>
                  <a:lnTo>
                    <a:pt x="316" y="311"/>
                  </a:lnTo>
                  <a:lnTo>
                    <a:pt x="315" y="312"/>
                  </a:lnTo>
                  <a:lnTo>
                    <a:pt x="315" y="313"/>
                  </a:lnTo>
                  <a:lnTo>
                    <a:pt x="314" y="314"/>
                  </a:lnTo>
                  <a:lnTo>
                    <a:pt x="313" y="314"/>
                  </a:lnTo>
                  <a:lnTo>
                    <a:pt x="313" y="313"/>
                  </a:lnTo>
                  <a:lnTo>
                    <a:pt x="311" y="313"/>
                  </a:lnTo>
                  <a:lnTo>
                    <a:pt x="310" y="318"/>
                  </a:lnTo>
                  <a:lnTo>
                    <a:pt x="309" y="318"/>
                  </a:lnTo>
                  <a:lnTo>
                    <a:pt x="308" y="319"/>
                  </a:lnTo>
                  <a:lnTo>
                    <a:pt x="302" y="319"/>
                  </a:lnTo>
                  <a:lnTo>
                    <a:pt x="302" y="324"/>
                  </a:lnTo>
                  <a:lnTo>
                    <a:pt x="301" y="324"/>
                  </a:lnTo>
                  <a:lnTo>
                    <a:pt x="299" y="325"/>
                  </a:lnTo>
                  <a:lnTo>
                    <a:pt x="298" y="325"/>
                  </a:lnTo>
                  <a:lnTo>
                    <a:pt x="293" y="323"/>
                  </a:lnTo>
                  <a:lnTo>
                    <a:pt x="292" y="324"/>
                  </a:lnTo>
                  <a:lnTo>
                    <a:pt x="290" y="324"/>
                  </a:lnTo>
                  <a:lnTo>
                    <a:pt x="289" y="325"/>
                  </a:lnTo>
                  <a:lnTo>
                    <a:pt x="289" y="326"/>
                  </a:lnTo>
                  <a:lnTo>
                    <a:pt x="280" y="326"/>
                  </a:lnTo>
                  <a:lnTo>
                    <a:pt x="279" y="328"/>
                  </a:lnTo>
                  <a:lnTo>
                    <a:pt x="279" y="330"/>
                  </a:lnTo>
                  <a:lnTo>
                    <a:pt x="278" y="330"/>
                  </a:lnTo>
                  <a:lnTo>
                    <a:pt x="277" y="331"/>
                  </a:lnTo>
                  <a:lnTo>
                    <a:pt x="276" y="331"/>
                  </a:lnTo>
                  <a:lnTo>
                    <a:pt x="274" y="334"/>
                  </a:lnTo>
                  <a:lnTo>
                    <a:pt x="274" y="335"/>
                  </a:lnTo>
                  <a:lnTo>
                    <a:pt x="273" y="335"/>
                  </a:lnTo>
                  <a:lnTo>
                    <a:pt x="273" y="336"/>
                  </a:lnTo>
                  <a:lnTo>
                    <a:pt x="272" y="337"/>
                  </a:lnTo>
                  <a:lnTo>
                    <a:pt x="272" y="342"/>
                  </a:lnTo>
                  <a:lnTo>
                    <a:pt x="271" y="342"/>
                  </a:lnTo>
                  <a:lnTo>
                    <a:pt x="271" y="340"/>
                  </a:lnTo>
                  <a:lnTo>
                    <a:pt x="270" y="338"/>
                  </a:lnTo>
                  <a:lnTo>
                    <a:pt x="270" y="337"/>
                  </a:lnTo>
                  <a:lnTo>
                    <a:pt x="268" y="337"/>
                  </a:lnTo>
                  <a:lnTo>
                    <a:pt x="268" y="336"/>
                  </a:lnTo>
                  <a:lnTo>
                    <a:pt x="270" y="336"/>
                  </a:lnTo>
                  <a:lnTo>
                    <a:pt x="270" y="335"/>
                  </a:lnTo>
                  <a:lnTo>
                    <a:pt x="267" y="335"/>
                  </a:lnTo>
                  <a:lnTo>
                    <a:pt x="266" y="334"/>
                  </a:lnTo>
                  <a:lnTo>
                    <a:pt x="266" y="331"/>
                  </a:lnTo>
                  <a:lnTo>
                    <a:pt x="262" y="331"/>
                  </a:lnTo>
                  <a:lnTo>
                    <a:pt x="264" y="332"/>
                  </a:lnTo>
                  <a:lnTo>
                    <a:pt x="264" y="336"/>
                  </a:lnTo>
                  <a:lnTo>
                    <a:pt x="262" y="336"/>
                  </a:lnTo>
                  <a:lnTo>
                    <a:pt x="262" y="337"/>
                  </a:lnTo>
                  <a:lnTo>
                    <a:pt x="265" y="338"/>
                  </a:lnTo>
                  <a:lnTo>
                    <a:pt x="266" y="340"/>
                  </a:lnTo>
                  <a:lnTo>
                    <a:pt x="266" y="341"/>
                  </a:lnTo>
                  <a:lnTo>
                    <a:pt x="267" y="341"/>
                  </a:lnTo>
                  <a:lnTo>
                    <a:pt x="267" y="346"/>
                  </a:lnTo>
                  <a:lnTo>
                    <a:pt x="270" y="348"/>
                  </a:lnTo>
                  <a:lnTo>
                    <a:pt x="270" y="349"/>
                  </a:lnTo>
                  <a:lnTo>
                    <a:pt x="276" y="353"/>
                  </a:lnTo>
                  <a:lnTo>
                    <a:pt x="277" y="353"/>
                  </a:lnTo>
                  <a:lnTo>
                    <a:pt x="278" y="354"/>
                  </a:lnTo>
                  <a:lnTo>
                    <a:pt x="279" y="354"/>
                  </a:lnTo>
                  <a:lnTo>
                    <a:pt x="279" y="356"/>
                  </a:lnTo>
                  <a:lnTo>
                    <a:pt x="280" y="357"/>
                  </a:lnTo>
                  <a:lnTo>
                    <a:pt x="282" y="357"/>
                  </a:lnTo>
                  <a:lnTo>
                    <a:pt x="282" y="360"/>
                  </a:lnTo>
                  <a:lnTo>
                    <a:pt x="280" y="361"/>
                  </a:lnTo>
                  <a:lnTo>
                    <a:pt x="280" y="362"/>
                  </a:lnTo>
                  <a:lnTo>
                    <a:pt x="278" y="365"/>
                  </a:lnTo>
                  <a:lnTo>
                    <a:pt x="278" y="367"/>
                  </a:lnTo>
                  <a:lnTo>
                    <a:pt x="276" y="368"/>
                  </a:lnTo>
                  <a:lnTo>
                    <a:pt x="276" y="371"/>
                  </a:lnTo>
                  <a:lnTo>
                    <a:pt x="277" y="372"/>
                  </a:lnTo>
                  <a:lnTo>
                    <a:pt x="278" y="372"/>
                  </a:lnTo>
                  <a:lnTo>
                    <a:pt x="278" y="373"/>
                  </a:lnTo>
                  <a:lnTo>
                    <a:pt x="279" y="373"/>
                  </a:lnTo>
                  <a:lnTo>
                    <a:pt x="280" y="374"/>
                  </a:lnTo>
                  <a:lnTo>
                    <a:pt x="280" y="378"/>
                  </a:lnTo>
                  <a:lnTo>
                    <a:pt x="282" y="378"/>
                  </a:lnTo>
                  <a:lnTo>
                    <a:pt x="283" y="379"/>
                  </a:lnTo>
                  <a:lnTo>
                    <a:pt x="283" y="383"/>
                  </a:lnTo>
                  <a:lnTo>
                    <a:pt x="284" y="383"/>
                  </a:lnTo>
                  <a:lnTo>
                    <a:pt x="284" y="384"/>
                  </a:lnTo>
                  <a:lnTo>
                    <a:pt x="285" y="384"/>
                  </a:lnTo>
                  <a:lnTo>
                    <a:pt x="285" y="387"/>
                  </a:lnTo>
                  <a:lnTo>
                    <a:pt x="286" y="389"/>
                  </a:lnTo>
                  <a:lnTo>
                    <a:pt x="286" y="390"/>
                  </a:lnTo>
                  <a:lnTo>
                    <a:pt x="288" y="390"/>
                  </a:lnTo>
                  <a:lnTo>
                    <a:pt x="290" y="392"/>
                  </a:lnTo>
                  <a:lnTo>
                    <a:pt x="291" y="394"/>
                  </a:lnTo>
                  <a:lnTo>
                    <a:pt x="292" y="396"/>
                  </a:lnTo>
                  <a:lnTo>
                    <a:pt x="296" y="397"/>
                  </a:lnTo>
                  <a:lnTo>
                    <a:pt x="296" y="396"/>
                  </a:lnTo>
                  <a:lnTo>
                    <a:pt x="299" y="396"/>
                  </a:lnTo>
                  <a:lnTo>
                    <a:pt x="299" y="397"/>
                  </a:lnTo>
                  <a:lnTo>
                    <a:pt x="301" y="398"/>
                  </a:lnTo>
                  <a:lnTo>
                    <a:pt x="302" y="398"/>
                  </a:lnTo>
                  <a:lnTo>
                    <a:pt x="302" y="399"/>
                  </a:lnTo>
                  <a:lnTo>
                    <a:pt x="303" y="402"/>
                  </a:lnTo>
                  <a:lnTo>
                    <a:pt x="304" y="402"/>
                  </a:lnTo>
                  <a:lnTo>
                    <a:pt x="308" y="408"/>
                  </a:lnTo>
                  <a:lnTo>
                    <a:pt x="308" y="409"/>
                  </a:lnTo>
                  <a:lnTo>
                    <a:pt x="309" y="410"/>
                  </a:lnTo>
                  <a:lnTo>
                    <a:pt x="314" y="410"/>
                  </a:lnTo>
                  <a:lnTo>
                    <a:pt x="314" y="411"/>
                  </a:lnTo>
                  <a:lnTo>
                    <a:pt x="317" y="415"/>
                  </a:lnTo>
                  <a:lnTo>
                    <a:pt x="317" y="417"/>
                  </a:lnTo>
                  <a:lnTo>
                    <a:pt x="321" y="421"/>
                  </a:lnTo>
                  <a:lnTo>
                    <a:pt x="322" y="421"/>
                  </a:lnTo>
                  <a:lnTo>
                    <a:pt x="322" y="420"/>
                  </a:lnTo>
                  <a:lnTo>
                    <a:pt x="324" y="420"/>
                  </a:lnTo>
                  <a:lnTo>
                    <a:pt x="326" y="421"/>
                  </a:lnTo>
                  <a:lnTo>
                    <a:pt x="327" y="421"/>
                  </a:lnTo>
                  <a:lnTo>
                    <a:pt x="327" y="422"/>
                  </a:lnTo>
                  <a:lnTo>
                    <a:pt x="328" y="423"/>
                  </a:lnTo>
                  <a:lnTo>
                    <a:pt x="328" y="424"/>
                  </a:lnTo>
                  <a:lnTo>
                    <a:pt x="329" y="424"/>
                  </a:lnTo>
                  <a:lnTo>
                    <a:pt x="329" y="426"/>
                  </a:lnTo>
                  <a:lnTo>
                    <a:pt x="332" y="426"/>
                  </a:lnTo>
                  <a:lnTo>
                    <a:pt x="333" y="427"/>
                  </a:lnTo>
                  <a:lnTo>
                    <a:pt x="335" y="432"/>
                  </a:lnTo>
                  <a:lnTo>
                    <a:pt x="336" y="432"/>
                  </a:lnTo>
                  <a:lnTo>
                    <a:pt x="334" y="435"/>
                  </a:lnTo>
                  <a:lnTo>
                    <a:pt x="335" y="435"/>
                  </a:lnTo>
                  <a:lnTo>
                    <a:pt x="335" y="436"/>
                  </a:lnTo>
                  <a:lnTo>
                    <a:pt x="336" y="436"/>
                  </a:lnTo>
                  <a:lnTo>
                    <a:pt x="335" y="437"/>
                  </a:lnTo>
                  <a:lnTo>
                    <a:pt x="335" y="442"/>
                  </a:lnTo>
                  <a:lnTo>
                    <a:pt x="334" y="445"/>
                  </a:lnTo>
                  <a:lnTo>
                    <a:pt x="333" y="445"/>
                  </a:lnTo>
                  <a:lnTo>
                    <a:pt x="332" y="446"/>
                  </a:lnTo>
                  <a:lnTo>
                    <a:pt x="332" y="447"/>
                  </a:lnTo>
                  <a:lnTo>
                    <a:pt x="329" y="447"/>
                  </a:lnTo>
                  <a:lnTo>
                    <a:pt x="329" y="446"/>
                  </a:lnTo>
                  <a:lnTo>
                    <a:pt x="328" y="446"/>
                  </a:lnTo>
                  <a:lnTo>
                    <a:pt x="328" y="445"/>
                  </a:lnTo>
                  <a:lnTo>
                    <a:pt x="323" y="443"/>
                  </a:lnTo>
                  <a:lnTo>
                    <a:pt x="322" y="443"/>
                  </a:lnTo>
                  <a:lnTo>
                    <a:pt x="321" y="445"/>
                  </a:lnTo>
                  <a:lnTo>
                    <a:pt x="320" y="445"/>
                  </a:lnTo>
                  <a:lnTo>
                    <a:pt x="320" y="447"/>
                  </a:lnTo>
                  <a:lnTo>
                    <a:pt x="321" y="447"/>
                  </a:lnTo>
                  <a:lnTo>
                    <a:pt x="321" y="448"/>
                  </a:lnTo>
                  <a:lnTo>
                    <a:pt x="320" y="449"/>
                  </a:lnTo>
                  <a:lnTo>
                    <a:pt x="320" y="455"/>
                  </a:lnTo>
                  <a:lnTo>
                    <a:pt x="315" y="460"/>
                  </a:lnTo>
                  <a:lnTo>
                    <a:pt x="313" y="461"/>
                  </a:lnTo>
                  <a:lnTo>
                    <a:pt x="307" y="463"/>
                  </a:lnTo>
                  <a:lnTo>
                    <a:pt x="303" y="464"/>
                  </a:lnTo>
                  <a:lnTo>
                    <a:pt x="299" y="467"/>
                  </a:lnTo>
                  <a:lnTo>
                    <a:pt x="298" y="467"/>
                  </a:lnTo>
                  <a:lnTo>
                    <a:pt x="296" y="469"/>
                  </a:lnTo>
                  <a:lnTo>
                    <a:pt x="295" y="469"/>
                  </a:lnTo>
                  <a:lnTo>
                    <a:pt x="295" y="470"/>
                  </a:lnTo>
                  <a:lnTo>
                    <a:pt x="291" y="473"/>
                  </a:lnTo>
                  <a:lnTo>
                    <a:pt x="290" y="473"/>
                  </a:lnTo>
                  <a:lnTo>
                    <a:pt x="290" y="475"/>
                  </a:lnTo>
                  <a:lnTo>
                    <a:pt x="291" y="476"/>
                  </a:lnTo>
                  <a:lnTo>
                    <a:pt x="291" y="477"/>
                  </a:lnTo>
                  <a:lnTo>
                    <a:pt x="295" y="479"/>
                  </a:lnTo>
                  <a:lnTo>
                    <a:pt x="295" y="483"/>
                  </a:lnTo>
                  <a:lnTo>
                    <a:pt x="296" y="483"/>
                  </a:lnTo>
                  <a:lnTo>
                    <a:pt x="298" y="485"/>
                  </a:lnTo>
                  <a:lnTo>
                    <a:pt x="299" y="489"/>
                  </a:lnTo>
                  <a:lnTo>
                    <a:pt x="301" y="490"/>
                  </a:lnTo>
                  <a:lnTo>
                    <a:pt x="298" y="495"/>
                  </a:lnTo>
                  <a:lnTo>
                    <a:pt x="298" y="496"/>
                  </a:lnTo>
                  <a:lnTo>
                    <a:pt x="297" y="497"/>
                  </a:lnTo>
                  <a:lnTo>
                    <a:pt x="297" y="498"/>
                  </a:lnTo>
                  <a:lnTo>
                    <a:pt x="299" y="500"/>
                  </a:lnTo>
                  <a:lnTo>
                    <a:pt x="301" y="500"/>
                  </a:lnTo>
                  <a:lnTo>
                    <a:pt x="302" y="498"/>
                  </a:lnTo>
                  <a:lnTo>
                    <a:pt x="304" y="501"/>
                  </a:lnTo>
                  <a:lnTo>
                    <a:pt x="304" y="506"/>
                  </a:lnTo>
                  <a:lnTo>
                    <a:pt x="303" y="507"/>
                  </a:lnTo>
                  <a:lnTo>
                    <a:pt x="303" y="513"/>
                  </a:lnTo>
                  <a:lnTo>
                    <a:pt x="302" y="514"/>
                  </a:lnTo>
                  <a:lnTo>
                    <a:pt x="298" y="514"/>
                  </a:lnTo>
                  <a:lnTo>
                    <a:pt x="296" y="513"/>
                  </a:lnTo>
                  <a:lnTo>
                    <a:pt x="295" y="510"/>
                  </a:lnTo>
                  <a:lnTo>
                    <a:pt x="295" y="509"/>
                  </a:lnTo>
                  <a:lnTo>
                    <a:pt x="292" y="509"/>
                  </a:lnTo>
                  <a:lnTo>
                    <a:pt x="292" y="506"/>
                  </a:lnTo>
                  <a:lnTo>
                    <a:pt x="293" y="506"/>
                  </a:lnTo>
                  <a:lnTo>
                    <a:pt x="291" y="503"/>
                  </a:lnTo>
                  <a:lnTo>
                    <a:pt x="291" y="502"/>
                  </a:lnTo>
                  <a:lnTo>
                    <a:pt x="289" y="501"/>
                  </a:lnTo>
                  <a:lnTo>
                    <a:pt x="286" y="501"/>
                  </a:lnTo>
                  <a:lnTo>
                    <a:pt x="285" y="502"/>
                  </a:lnTo>
                  <a:lnTo>
                    <a:pt x="284" y="502"/>
                  </a:lnTo>
                  <a:lnTo>
                    <a:pt x="282" y="504"/>
                  </a:lnTo>
                  <a:lnTo>
                    <a:pt x="280" y="504"/>
                  </a:lnTo>
                  <a:lnTo>
                    <a:pt x="279" y="503"/>
                  </a:lnTo>
                  <a:lnTo>
                    <a:pt x="278" y="503"/>
                  </a:lnTo>
                  <a:lnTo>
                    <a:pt x="278" y="502"/>
                  </a:lnTo>
                  <a:lnTo>
                    <a:pt x="277" y="501"/>
                  </a:lnTo>
                  <a:lnTo>
                    <a:pt x="277" y="500"/>
                  </a:lnTo>
                  <a:lnTo>
                    <a:pt x="274" y="501"/>
                  </a:lnTo>
                  <a:lnTo>
                    <a:pt x="272" y="500"/>
                  </a:lnTo>
                  <a:lnTo>
                    <a:pt x="271" y="501"/>
                  </a:lnTo>
                  <a:lnTo>
                    <a:pt x="268" y="501"/>
                  </a:lnTo>
                  <a:lnTo>
                    <a:pt x="268" y="498"/>
                  </a:lnTo>
                  <a:lnTo>
                    <a:pt x="270" y="498"/>
                  </a:lnTo>
                  <a:lnTo>
                    <a:pt x="270" y="497"/>
                  </a:lnTo>
                  <a:lnTo>
                    <a:pt x="268" y="498"/>
                  </a:lnTo>
                  <a:lnTo>
                    <a:pt x="267" y="498"/>
                  </a:lnTo>
                  <a:lnTo>
                    <a:pt x="267" y="501"/>
                  </a:lnTo>
                  <a:lnTo>
                    <a:pt x="268" y="501"/>
                  </a:lnTo>
                  <a:lnTo>
                    <a:pt x="268" y="503"/>
                  </a:lnTo>
                  <a:lnTo>
                    <a:pt x="266" y="506"/>
                  </a:lnTo>
                  <a:lnTo>
                    <a:pt x="253" y="506"/>
                  </a:lnTo>
                  <a:lnTo>
                    <a:pt x="252" y="507"/>
                  </a:lnTo>
                  <a:lnTo>
                    <a:pt x="243" y="507"/>
                  </a:lnTo>
                  <a:lnTo>
                    <a:pt x="242" y="508"/>
                  </a:lnTo>
                  <a:lnTo>
                    <a:pt x="241" y="508"/>
                  </a:lnTo>
                  <a:lnTo>
                    <a:pt x="241" y="510"/>
                  </a:lnTo>
                  <a:lnTo>
                    <a:pt x="240" y="512"/>
                  </a:lnTo>
                  <a:lnTo>
                    <a:pt x="234" y="512"/>
                  </a:lnTo>
                  <a:lnTo>
                    <a:pt x="233" y="514"/>
                  </a:lnTo>
                  <a:lnTo>
                    <a:pt x="234" y="514"/>
                  </a:lnTo>
                  <a:lnTo>
                    <a:pt x="234" y="515"/>
                  </a:lnTo>
                  <a:lnTo>
                    <a:pt x="233" y="515"/>
                  </a:lnTo>
                  <a:lnTo>
                    <a:pt x="233" y="516"/>
                  </a:lnTo>
                  <a:lnTo>
                    <a:pt x="229" y="516"/>
                  </a:lnTo>
                  <a:lnTo>
                    <a:pt x="229" y="518"/>
                  </a:lnTo>
                  <a:lnTo>
                    <a:pt x="228" y="519"/>
                  </a:lnTo>
                  <a:lnTo>
                    <a:pt x="226" y="519"/>
                  </a:lnTo>
                  <a:lnTo>
                    <a:pt x="226" y="516"/>
                  </a:lnTo>
                  <a:lnTo>
                    <a:pt x="224" y="516"/>
                  </a:lnTo>
                  <a:lnTo>
                    <a:pt x="222" y="519"/>
                  </a:lnTo>
                  <a:lnTo>
                    <a:pt x="216" y="519"/>
                  </a:lnTo>
                  <a:lnTo>
                    <a:pt x="215" y="518"/>
                  </a:lnTo>
                  <a:lnTo>
                    <a:pt x="216" y="518"/>
                  </a:lnTo>
                  <a:lnTo>
                    <a:pt x="216" y="516"/>
                  </a:lnTo>
                  <a:lnTo>
                    <a:pt x="215" y="516"/>
                  </a:lnTo>
                  <a:lnTo>
                    <a:pt x="214" y="514"/>
                  </a:lnTo>
                  <a:lnTo>
                    <a:pt x="211" y="513"/>
                  </a:lnTo>
                  <a:lnTo>
                    <a:pt x="212" y="512"/>
                  </a:lnTo>
                  <a:lnTo>
                    <a:pt x="211" y="510"/>
                  </a:lnTo>
                  <a:lnTo>
                    <a:pt x="210" y="510"/>
                  </a:lnTo>
                  <a:lnTo>
                    <a:pt x="208" y="512"/>
                  </a:lnTo>
                  <a:lnTo>
                    <a:pt x="206" y="512"/>
                  </a:lnTo>
                  <a:lnTo>
                    <a:pt x="206" y="510"/>
                  </a:lnTo>
                  <a:lnTo>
                    <a:pt x="201" y="508"/>
                  </a:lnTo>
                  <a:lnTo>
                    <a:pt x="199" y="508"/>
                  </a:lnTo>
                  <a:lnTo>
                    <a:pt x="199" y="509"/>
                  </a:lnTo>
                  <a:lnTo>
                    <a:pt x="198" y="510"/>
                  </a:lnTo>
                  <a:lnTo>
                    <a:pt x="196" y="510"/>
                  </a:lnTo>
                  <a:lnTo>
                    <a:pt x="195" y="509"/>
                  </a:lnTo>
                  <a:lnTo>
                    <a:pt x="193" y="509"/>
                  </a:lnTo>
                  <a:lnTo>
                    <a:pt x="195" y="508"/>
                  </a:lnTo>
                  <a:lnTo>
                    <a:pt x="195" y="507"/>
                  </a:lnTo>
                  <a:lnTo>
                    <a:pt x="193" y="507"/>
                  </a:lnTo>
                  <a:lnTo>
                    <a:pt x="192" y="508"/>
                  </a:lnTo>
                  <a:lnTo>
                    <a:pt x="192" y="509"/>
                  </a:lnTo>
                  <a:lnTo>
                    <a:pt x="193" y="509"/>
                  </a:lnTo>
                  <a:lnTo>
                    <a:pt x="193" y="510"/>
                  </a:lnTo>
                  <a:lnTo>
                    <a:pt x="192" y="513"/>
                  </a:lnTo>
                  <a:lnTo>
                    <a:pt x="193" y="513"/>
                  </a:lnTo>
                  <a:lnTo>
                    <a:pt x="193" y="519"/>
                  </a:lnTo>
                  <a:lnTo>
                    <a:pt x="192" y="520"/>
                  </a:lnTo>
                  <a:lnTo>
                    <a:pt x="191" y="520"/>
                  </a:lnTo>
                  <a:lnTo>
                    <a:pt x="190" y="521"/>
                  </a:lnTo>
                  <a:lnTo>
                    <a:pt x="190" y="522"/>
                  </a:lnTo>
                  <a:lnTo>
                    <a:pt x="186" y="526"/>
                  </a:lnTo>
                  <a:lnTo>
                    <a:pt x="181" y="526"/>
                  </a:lnTo>
                  <a:lnTo>
                    <a:pt x="181" y="525"/>
                  </a:lnTo>
                  <a:lnTo>
                    <a:pt x="183" y="525"/>
                  </a:lnTo>
                  <a:lnTo>
                    <a:pt x="183" y="523"/>
                  </a:lnTo>
                  <a:lnTo>
                    <a:pt x="184" y="521"/>
                  </a:lnTo>
                  <a:lnTo>
                    <a:pt x="184" y="520"/>
                  </a:lnTo>
                  <a:lnTo>
                    <a:pt x="179" y="520"/>
                  </a:lnTo>
                  <a:lnTo>
                    <a:pt x="179" y="521"/>
                  </a:lnTo>
                  <a:lnTo>
                    <a:pt x="178" y="521"/>
                  </a:lnTo>
                  <a:lnTo>
                    <a:pt x="178" y="519"/>
                  </a:lnTo>
                  <a:lnTo>
                    <a:pt x="177" y="518"/>
                  </a:lnTo>
                  <a:lnTo>
                    <a:pt x="178" y="518"/>
                  </a:lnTo>
                  <a:lnTo>
                    <a:pt x="178" y="516"/>
                  </a:lnTo>
                  <a:lnTo>
                    <a:pt x="175" y="513"/>
                  </a:lnTo>
                  <a:lnTo>
                    <a:pt x="175" y="514"/>
                  </a:lnTo>
                  <a:lnTo>
                    <a:pt x="174" y="514"/>
                  </a:lnTo>
                  <a:lnTo>
                    <a:pt x="174" y="513"/>
                  </a:lnTo>
                  <a:lnTo>
                    <a:pt x="173" y="512"/>
                  </a:lnTo>
                  <a:lnTo>
                    <a:pt x="173" y="509"/>
                  </a:lnTo>
                  <a:lnTo>
                    <a:pt x="172" y="510"/>
                  </a:lnTo>
                  <a:lnTo>
                    <a:pt x="171" y="510"/>
                  </a:lnTo>
                  <a:lnTo>
                    <a:pt x="168" y="509"/>
                  </a:lnTo>
                  <a:lnTo>
                    <a:pt x="168" y="510"/>
                  </a:lnTo>
                  <a:lnTo>
                    <a:pt x="167" y="509"/>
                  </a:lnTo>
                  <a:lnTo>
                    <a:pt x="167" y="507"/>
                  </a:lnTo>
                  <a:lnTo>
                    <a:pt x="165" y="507"/>
                  </a:lnTo>
                  <a:lnTo>
                    <a:pt x="162" y="509"/>
                  </a:lnTo>
                  <a:lnTo>
                    <a:pt x="162" y="510"/>
                  </a:lnTo>
                  <a:lnTo>
                    <a:pt x="155" y="510"/>
                  </a:lnTo>
                  <a:lnTo>
                    <a:pt x="145" y="503"/>
                  </a:lnTo>
                  <a:lnTo>
                    <a:pt x="142" y="502"/>
                  </a:lnTo>
                  <a:lnTo>
                    <a:pt x="139" y="502"/>
                  </a:lnTo>
                  <a:lnTo>
                    <a:pt x="134" y="501"/>
                  </a:lnTo>
                  <a:lnTo>
                    <a:pt x="133" y="501"/>
                  </a:lnTo>
                  <a:lnTo>
                    <a:pt x="131" y="502"/>
                  </a:lnTo>
                  <a:lnTo>
                    <a:pt x="128" y="502"/>
                  </a:lnTo>
                  <a:lnTo>
                    <a:pt x="127" y="501"/>
                  </a:lnTo>
                  <a:lnTo>
                    <a:pt x="125" y="501"/>
                  </a:lnTo>
                  <a:lnTo>
                    <a:pt x="127" y="500"/>
                  </a:lnTo>
                  <a:lnTo>
                    <a:pt x="125" y="500"/>
                  </a:lnTo>
                  <a:lnTo>
                    <a:pt x="124" y="498"/>
                  </a:lnTo>
                  <a:lnTo>
                    <a:pt x="123" y="498"/>
                  </a:lnTo>
                  <a:lnTo>
                    <a:pt x="123" y="500"/>
                  </a:lnTo>
                  <a:lnTo>
                    <a:pt x="121" y="500"/>
                  </a:lnTo>
                  <a:lnTo>
                    <a:pt x="121" y="498"/>
                  </a:lnTo>
                  <a:lnTo>
                    <a:pt x="119" y="498"/>
                  </a:lnTo>
                  <a:lnTo>
                    <a:pt x="121" y="497"/>
                  </a:lnTo>
                  <a:lnTo>
                    <a:pt x="121" y="496"/>
                  </a:lnTo>
                  <a:lnTo>
                    <a:pt x="119" y="496"/>
                  </a:lnTo>
                  <a:lnTo>
                    <a:pt x="119" y="495"/>
                  </a:lnTo>
                  <a:lnTo>
                    <a:pt x="118" y="495"/>
                  </a:lnTo>
                  <a:lnTo>
                    <a:pt x="118" y="494"/>
                  </a:lnTo>
                  <a:lnTo>
                    <a:pt x="117" y="494"/>
                  </a:lnTo>
                  <a:lnTo>
                    <a:pt x="117" y="496"/>
                  </a:lnTo>
                  <a:lnTo>
                    <a:pt x="116" y="496"/>
                  </a:lnTo>
                  <a:lnTo>
                    <a:pt x="116" y="494"/>
                  </a:lnTo>
                  <a:lnTo>
                    <a:pt x="114" y="494"/>
                  </a:lnTo>
                  <a:lnTo>
                    <a:pt x="114" y="495"/>
                  </a:lnTo>
                  <a:lnTo>
                    <a:pt x="110" y="495"/>
                  </a:lnTo>
                  <a:lnTo>
                    <a:pt x="110" y="496"/>
                  </a:lnTo>
                  <a:lnTo>
                    <a:pt x="109" y="497"/>
                  </a:lnTo>
                  <a:lnTo>
                    <a:pt x="109" y="498"/>
                  </a:lnTo>
                  <a:lnTo>
                    <a:pt x="108" y="500"/>
                  </a:lnTo>
                  <a:lnTo>
                    <a:pt x="106" y="500"/>
                  </a:lnTo>
                  <a:lnTo>
                    <a:pt x="108" y="501"/>
                  </a:lnTo>
                  <a:lnTo>
                    <a:pt x="108" y="502"/>
                  </a:lnTo>
                  <a:lnTo>
                    <a:pt x="109" y="503"/>
                  </a:lnTo>
                  <a:lnTo>
                    <a:pt x="111" y="503"/>
                  </a:lnTo>
                  <a:lnTo>
                    <a:pt x="112" y="502"/>
                  </a:lnTo>
                  <a:lnTo>
                    <a:pt x="116" y="502"/>
                  </a:lnTo>
                  <a:lnTo>
                    <a:pt x="116" y="503"/>
                  </a:lnTo>
                  <a:lnTo>
                    <a:pt x="115" y="503"/>
                  </a:lnTo>
                  <a:lnTo>
                    <a:pt x="115" y="507"/>
                  </a:lnTo>
                  <a:lnTo>
                    <a:pt x="112" y="504"/>
                  </a:lnTo>
                  <a:lnTo>
                    <a:pt x="111" y="504"/>
                  </a:lnTo>
                  <a:lnTo>
                    <a:pt x="110" y="506"/>
                  </a:lnTo>
                  <a:lnTo>
                    <a:pt x="110" y="507"/>
                  </a:lnTo>
                  <a:lnTo>
                    <a:pt x="103" y="507"/>
                  </a:lnTo>
                  <a:lnTo>
                    <a:pt x="103" y="504"/>
                  </a:lnTo>
                  <a:lnTo>
                    <a:pt x="98" y="504"/>
                  </a:lnTo>
                  <a:lnTo>
                    <a:pt x="98" y="506"/>
                  </a:lnTo>
                  <a:lnTo>
                    <a:pt x="97" y="506"/>
                  </a:lnTo>
                  <a:lnTo>
                    <a:pt x="96" y="507"/>
                  </a:lnTo>
                  <a:lnTo>
                    <a:pt x="94" y="507"/>
                  </a:lnTo>
                  <a:lnTo>
                    <a:pt x="94" y="508"/>
                  </a:lnTo>
                  <a:lnTo>
                    <a:pt x="86" y="508"/>
                  </a:lnTo>
                  <a:lnTo>
                    <a:pt x="86" y="507"/>
                  </a:lnTo>
                  <a:lnTo>
                    <a:pt x="84" y="507"/>
                  </a:lnTo>
                  <a:lnTo>
                    <a:pt x="83" y="506"/>
                  </a:lnTo>
                  <a:lnTo>
                    <a:pt x="83" y="507"/>
                  </a:lnTo>
                  <a:lnTo>
                    <a:pt x="80" y="509"/>
                  </a:lnTo>
                  <a:lnTo>
                    <a:pt x="75" y="509"/>
                  </a:lnTo>
                  <a:lnTo>
                    <a:pt x="74" y="508"/>
                  </a:lnTo>
                  <a:lnTo>
                    <a:pt x="75" y="508"/>
                  </a:lnTo>
                  <a:lnTo>
                    <a:pt x="77" y="506"/>
                  </a:lnTo>
                  <a:lnTo>
                    <a:pt x="75" y="506"/>
                  </a:lnTo>
                  <a:lnTo>
                    <a:pt x="73" y="507"/>
                  </a:lnTo>
                  <a:lnTo>
                    <a:pt x="73" y="504"/>
                  </a:lnTo>
                  <a:lnTo>
                    <a:pt x="72" y="502"/>
                  </a:lnTo>
                  <a:lnTo>
                    <a:pt x="71" y="502"/>
                  </a:lnTo>
                  <a:lnTo>
                    <a:pt x="71" y="501"/>
                  </a:lnTo>
                  <a:lnTo>
                    <a:pt x="69" y="501"/>
                  </a:lnTo>
                  <a:lnTo>
                    <a:pt x="69" y="498"/>
                  </a:lnTo>
                  <a:lnTo>
                    <a:pt x="71" y="498"/>
                  </a:lnTo>
                  <a:lnTo>
                    <a:pt x="71" y="491"/>
                  </a:lnTo>
                  <a:lnTo>
                    <a:pt x="72" y="491"/>
                  </a:lnTo>
                  <a:lnTo>
                    <a:pt x="72" y="488"/>
                  </a:lnTo>
                  <a:lnTo>
                    <a:pt x="73" y="488"/>
                  </a:lnTo>
                  <a:lnTo>
                    <a:pt x="73" y="484"/>
                  </a:lnTo>
                  <a:lnTo>
                    <a:pt x="74" y="483"/>
                  </a:lnTo>
                  <a:lnTo>
                    <a:pt x="74" y="480"/>
                  </a:lnTo>
                  <a:lnTo>
                    <a:pt x="73" y="477"/>
                  </a:lnTo>
                  <a:lnTo>
                    <a:pt x="73" y="472"/>
                  </a:lnTo>
                  <a:lnTo>
                    <a:pt x="74" y="471"/>
                  </a:lnTo>
                  <a:lnTo>
                    <a:pt x="74" y="470"/>
                  </a:lnTo>
                  <a:lnTo>
                    <a:pt x="77" y="466"/>
                  </a:lnTo>
                  <a:lnTo>
                    <a:pt x="78" y="465"/>
                  </a:lnTo>
                  <a:lnTo>
                    <a:pt x="78" y="461"/>
                  </a:lnTo>
                  <a:lnTo>
                    <a:pt x="80" y="459"/>
                  </a:lnTo>
                  <a:lnTo>
                    <a:pt x="80" y="458"/>
                  </a:lnTo>
                  <a:lnTo>
                    <a:pt x="79" y="457"/>
                  </a:lnTo>
                  <a:lnTo>
                    <a:pt x="79" y="455"/>
                  </a:lnTo>
                  <a:lnTo>
                    <a:pt x="80" y="453"/>
                  </a:lnTo>
                  <a:lnTo>
                    <a:pt x="80" y="451"/>
                  </a:lnTo>
                  <a:lnTo>
                    <a:pt x="81" y="449"/>
                  </a:lnTo>
                  <a:lnTo>
                    <a:pt x="81" y="448"/>
                  </a:lnTo>
                  <a:lnTo>
                    <a:pt x="83" y="448"/>
                  </a:lnTo>
                  <a:lnTo>
                    <a:pt x="83" y="442"/>
                  </a:lnTo>
                  <a:lnTo>
                    <a:pt x="84" y="439"/>
                  </a:lnTo>
                  <a:lnTo>
                    <a:pt x="85" y="439"/>
                  </a:lnTo>
                  <a:lnTo>
                    <a:pt x="88" y="435"/>
                  </a:lnTo>
                  <a:lnTo>
                    <a:pt x="88" y="433"/>
                  </a:lnTo>
                  <a:lnTo>
                    <a:pt x="91" y="433"/>
                  </a:lnTo>
                  <a:lnTo>
                    <a:pt x="92" y="432"/>
                  </a:lnTo>
                  <a:lnTo>
                    <a:pt x="92" y="430"/>
                  </a:lnTo>
                  <a:lnTo>
                    <a:pt x="94" y="429"/>
                  </a:lnTo>
                  <a:lnTo>
                    <a:pt x="97" y="423"/>
                  </a:lnTo>
                  <a:lnTo>
                    <a:pt x="98" y="421"/>
                  </a:lnTo>
                  <a:lnTo>
                    <a:pt x="99" y="420"/>
                  </a:lnTo>
                  <a:lnTo>
                    <a:pt x="98" y="420"/>
                  </a:lnTo>
                  <a:lnTo>
                    <a:pt x="94" y="418"/>
                  </a:lnTo>
                  <a:lnTo>
                    <a:pt x="87" y="415"/>
                  </a:lnTo>
                  <a:lnTo>
                    <a:pt x="85" y="415"/>
                  </a:lnTo>
                  <a:lnTo>
                    <a:pt x="81" y="414"/>
                  </a:lnTo>
                  <a:lnTo>
                    <a:pt x="80" y="414"/>
                  </a:lnTo>
                  <a:lnTo>
                    <a:pt x="79" y="415"/>
                  </a:lnTo>
                  <a:lnTo>
                    <a:pt x="74" y="415"/>
                  </a:lnTo>
                  <a:lnTo>
                    <a:pt x="74" y="414"/>
                  </a:lnTo>
                  <a:lnTo>
                    <a:pt x="73" y="412"/>
                  </a:lnTo>
                  <a:lnTo>
                    <a:pt x="71" y="412"/>
                  </a:lnTo>
                  <a:lnTo>
                    <a:pt x="71" y="411"/>
                  </a:lnTo>
                  <a:lnTo>
                    <a:pt x="69" y="411"/>
                  </a:lnTo>
                  <a:lnTo>
                    <a:pt x="68" y="410"/>
                  </a:lnTo>
                  <a:lnTo>
                    <a:pt x="68" y="408"/>
                  </a:lnTo>
                  <a:lnTo>
                    <a:pt x="67" y="408"/>
                  </a:lnTo>
                  <a:lnTo>
                    <a:pt x="66" y="406"/>
                  </a:lnTo>
                  <a:lnTo>
                    <a:pt x="63" y="406"/>
                  </a:lnTo>
                  <a:lnTo>
                    <a:pt x="63" y="408"/>
                  </a:lnTo>
                  <a:lnTo>
                    <a:pt x="62" y="408"/>
                  </a:lnTo>
                  <a:lnTo>
                    <a:pt x="62" y="409"/>
                  </a:lnTo>
                  <a:lnTo>
                    <a:pt x="61" y="409"/>
                  </a:lnTo>
                  <a:lnTo>
                    <a:pt x="60" y="410"/>
                  </a:lnTo>
                  <a:lnTo>
                    <a:pt x="54" y="410"/>
                  </a:lnTo>
                  <a:lnTo>
                    <a:pt x="54" y="409"/>
                  </a:lnTo>
                  <a:lnTo>
                    <a:pt x="52" y="408"/>
                  </a:lnTo>
                  <a:lnTo>
                    <a:pt x="52" y="409"/>
                  </a:lnTo>
                  <a:lnTo>
                    <a:pt x="50" y="410"/>
                  </a:lnTo>
                  <a:lnTo>
                    <a:pt x="49" y="410"/>
                  </a:lnTo>
                  <a:lnTo>
                    <a:pt x="49" y="405"/>
                  </a:lnTo>
                  <a:lnTo>
                    <a:pt x="48" y="405"/>
                  </a:lnTo>
                  <a:lnTo>
                    <a:pt x="46" y="404"/>
                  </a:lnTo>
                  <a:lnTo>
                    <a:pt x="41" y="404"/>
                  </a:lnTo>
                  <a:lnTo>
                    <a:pt x="41" y="405"/>
                  </a:lnTo>
                  <a:lnTo>
                    <a:pt x="42" y="406"/>
                  </a:lnTo>
                  <a:lnTo>
                    <a:pt x="41" y="408"/>
                  </a:lnTo>
                  <a:lnTo>
                    <a:pt x="37" y="408"/>
                  </a:lnTo>
                  <a:lnTo>
                    <a:pt x="36" y="406"/>
                  </a:lnTo>
                  <a:lnTo>
                    <a:pt x="36" y="403"/>
                  </a:lnTo>
                  <a:lnTo>
                    <a:pt x="35" y="404"/>
                  </a:lnTo>
                  <a:lnTo>
                    <a:pt x="35" y="403"/>
                  </a:lnTo>
                  <a:lnTo>
                    <a:pt x="34" y="402"/>
                  </a:lnTo>
                  <a:lnTo>
                    <a:pt x="34" y="399"/>
                  </a:lnTo>
                  <a:lnTo>
                    <a:pt x="30" y="397"/>
                  </a:lnTo>
                  <a:lnTo>
                    <a:pt x="30" y="396"/>
                  </a:lnTo>
                  <a:lnTo>
                    <a:pt x="29" y="396"/>
                  </a:lnTo>
                  <a:lnTo>
                    <a:pt x="30" y="394"/>
                  </a:lnTo>
                  <a:lnTo>
                    <a:pt x="30" y="393"/>
                  </a:lnTo>
                  <a:lnTo>
                    <a:pt x="28" y="392"/>
                  </a:lnTo>
                  <a:lnTo>
                    <a:pt x="28" y="390"/>
                  </a:lnTo>
                  <a:lnTo>
                    <a:pt x="27" y="389"/>
                  </a:lnTo>
                  <a:lnTo>
                    <a:pt x="23" y="387"/>
                  </a:lnTo>
                  <a:lnTo>
                    <a:pt x="21" y="387"/>
                  </a:lnTo>
                  <a:lnTo>
                    <a:pt x="21" y="380"/>
                  </a:lnTo>
                  <a:lnTo>
                    <a:pt x="23" y="378"/>
                  </a:lnTo>
                  <a:lnTo>
                    <a:pt x="23" y="377"/>
                  </a:lnTo>
                  <a:lnTo>
                    <a:pt x="24" y="377"/>
                  </a:lnTo>
                  <a:lnTo>
                    <a:pt x="24" y="375"/>
                  </a:lnTo>
                  <a:lnTo>
                    <a:pt x="23" y="375"/>
                  </a:lnTo>
                  <a:lnTo>
                    <a:pt x="23" y="374"/>
                  </a:lnTo>
                  <a:lnTo>
                    <a:pt x="24" y="374"/>
                  </a:lnTo>
                  <a:lnTo>
                    <a:pt x="27" y="372"/>
                  </a:lnTo>
                  <a:lnTo>
                    <a:pt x="27" y="368"/>
                  </a:lnTo>
                  <a:lnTo>
                    <a:pt x="28" y="366"/>
                  </a:lnTo>
                  <a:lnTo>
                    <a:pt x="27" y="366"/>
                  </a:lnTo>
                  <a:lnTo>
                    <a:pt x="25" y="365"/>
                  </a:lnTo>
                  <a:lnTo>
                    <a:pt x="22" y="365"/>
                  </a:lnTo>
                  <a:lnTo>
                    <a:pt x="21" y="363"/>
                  </a:lnTo>
                  <a:lnTo>
                    <a:pt x="21" y="362"/>
                  </a:lnTo>
                  <a:lnTo>
                    <a:pt x="18" y="362"/>
                  </a:lnTo>
                  <a:lnTo>
                    <a:pt x="18" y="361"/>
                  </a:lnTo>
                  <a:lnTo>
                    <a:pt x="17" y="361"/>
                  </a:lnTo>
                  <a:lnTo>
                    <a:pt x="16" y="360"/>
                  </a:lnTo>
                  <a:lnTo>
                    <a:pt x="15" y="356"/>
                  </a:lnTo>
                  <a:lnTo>
                    <a:pt x="13" y="355"/>
                  </a:lnTo>
                  <a:lnTo>
                    <a:pt x="13" y="356"/>
                  </a:lnTo>
                  <a:lnTo>
                    <a:pt x="12" y="355"/>
                  </a:lnTo>
                  <a:lnTo>
                    <a:pt x="12" y="354"/>
                  </a:lnTo>
                  <a:lnTo>
                    <a:pt x="11" y="353"/>
                  </a:lnTo>
                  <a:lnTo>
                    <a:pt x="11" y="349"/>
                  </a:lnTo>
                  <a:lnTo>
                    <a:pt x="10" y="349"/>
                  </a:lnTo>
                  <a:lnTo>
                    <a:pt x="11" y="348"/>
                  </a:lnTo>
                  <a:lnTo>
                    <a:pt x="10" y="348"/>
                  </a:lnTo>
                  <a:lnTo>
                    <a:pt x="11" y="346"/>
                  </a:lnTo>
                  <a:lnTo>
                    <a:pt x="11" y="341"/>
                  </a:lnTo>
                  <a:lnTo>
                    <a:pt x="13" y="341"/>
                  </a:lnTo>
                  <a:lnTo>
                    <a:pt x="13" y="338"/>
                  </a:lnTo>
                  <a:lnTo>
                    <a:pt x="12" y="338"/>
                  </a:lnTo>
                  <a:lnTo>
                    <a:pt x="12" y="337"/>
                  </a:lnTo>
                  <a:lnTo>
                    <a:pt x="13" y="337"/>
                  </a:lnTo>
                  <a:lnTo>
                    <a:pt x="15" y="336"/>
                  </a:lnTo>
                  <a:lnTo>
                    <a:pt x="17" y="335"/>
                  </a:lnTo>
                  <a:lnTo>
                    <a:pt x="17" y="334"/>
                  </a:lnTo>
                  <a:lnTo>
                    <a:pt x="18" y="332"/>
                  </a:lnTo>
                  <a:lnTo>
                    <a:pt x="22" y="332"/>
                  </a:lnTo>
                  <a:lnTo>
                    <a:pt x="22" y="330"/>
                  </a:lnTo>
                  <a:lnTo>
                    <a:pt x="21" y="328"/>
                  </a:lnTo>
                  <a:lnTo>
                    <a:pt x="21" y="323"/>
                  </a:lnTo>
                  <a:lnTo>
                    <a:pt x="19" y="322"/>
                  </a:lnTo>
                  <a:lnTo>
                    <a:pt x="19" y="320"/>
                  </a:lnTo>
                  <a:lnTo>
                    <a:pt x="18" y="320"/>
                  </a:lnTo>
                  <a:lnTo>
                    <a:pt x="17" y="319"/>
                  </a:lnTo>
                  <a:lnTo>
                    <a:pt x="16" y="320"/>
                  </a:lnTo>
                  <a:lnTo>
                    <a:pt x="15" y="320"/>
                  </a:lnTo>
                  <a:lnTo>
                    <a:pt x="15" y="319"/>
                  </a:lnTo>
                  <a:lnTo>
                    <a:pt x="13" y="319"/>
                  </a:lnTo>
                  <a:lnTo>
                    <a:pt x="15" y="318"/>
                  </a:lnTo>
                  <a:lnTo>
                    <a:pt x="13" y="318"/>
                  </a:lnTo>
                  <a:lnTo>
                    <a:pt x="13" y="316"/>
                  </a:lnTo>
                  <a:lnTo>
                    <a:pt x="17" y="312"/>
                  </a:lnTo>
                  <a:lnTo>
                    <a:pt x="13" y="312"/>
                  </a:lnTo>
                  <a:lnTo>
                    <a:pt x="13" y="311"/>
                  </a:lnTo>
                  <a:lnTo>
                    <a:pt x="12" y="310"/>
                  </a:lnTo>
                  <a:lnTo>
                    <a:pt x="13" y="310"/>
                  </a:lnTo>
                  <a:lnTo>
                    <a:pt x="10" y="306"/>
                  </a:lnTo>
                  <a:lnTo>
                    <a:pt x="10" y="305"/>
                  </a:lnTo>
                  <a:lnTo>
                    <a:pt x="6" y="305"/>
                  </a:lnTo>
                  <a:lnTo>
                    <a:pt x="6" y="301"/>
                  </a:lnTo>
                  <a:lnTo>
                    <a:pt x="5" y="301"/>
                  </a:lnTo>
                  <a:lnTo>
                    <a:pt x="5" y="300"/>
                  </a:lnTo>
                  <a:lnTo>
                    <a:pt x="6" y="299"/>
                  </a:lnTo>
                  <a:lnTo>
                    <a:pt x="6" y="297"/>
                  </a:lnTo>
                  <a:lnTo>
                    <a:pt x="7" y="297"/>
                  </a:lnTo>
                  <a:lnTo>
                    <a:pt x="9" y="295"/>
                  </a:lnTo>
                  <a:lnTo>
                    <a:pt x="9" y="292"/>
                  </a:lnTo>
                  <a:lnTo>
                    <a:pt x="7" y="292"/>
                  </a:lnTo>
                  <a:lnTo>
                    <a:pt x="6" y="291"/>
                  </a:lnTo>
                  <a:lnTo>
                    <a:pt x="6" y="288"/>
                  </a:lnTo>
                  <a:lnTo>
                    <a:pt x="5" y="288"/>
                  </a:lnTo>
                  <a:lnTo>
                    <a:pt x="4" y="287"/>
                  </a:lnTo>
                  <a:lnTo>
                    <a:pt x="3" y="287"/>
                  </a:lnTo>
                  <a:lnTo>
                    <a:pt x="1" y="288"/>
                  </a:lnTo>
                  <a:lnTo>
                    <a:pt x="0" y="288"/>
                  </a:lnTo>
                  <a:lnTo>
                    <a:pt x="0" y="283"/>
                  </a:lnTo>
                  <a:lnTo>
                    <a:pt x="1" y="282"/>
                  </a:lnTo>
                  <a:lnTo>
                    <a:pt x="3" y="283"/>
                  </a:lnTo>
                  <a:lnTo>
                    <a:pt x="4" y="283"/>
                  </a:lnTo>
                  <a:lnTo>
                    <a:pt x="5" y="281"/>
                  </a:lnTo>
                  <a:lnTo>
                    <a:pt x="10" y="277"/>
                  </a:lnTo>
                  <a:lnTo>
                    <a:pt x="12" y="276"/>
                  </a:lnTo>
                  <a:lnTo>
                    <a:pt x="11" y="275"/>
                  </a:lnTo>
                  <a:lnTo>
                    <a:pt x="12" y="274"/>
                  </a:lnTo>
                  <a:lnTo>
                    <a:pt x="10" y="275"/>
                  </a:lnTo>
                  <a:lnTo>
                    <a:pt x="9" y="274"/>
                  </a:lnTo>
                  <a:lnTo>
                    <a:pt x="9" y="270"/>
                  </a:lnTo>
                  <a:lnTo>
                    <a:pt x="10" y="269"/>
                  </a:lnTo>
                  <a:lnTo>
                    <a:pt x="10" y="268"/>
                  </a:lnTo>
                  <a:lnTo>
                    <a:pt x="12" y="264"/>
                  </a:lnTo>
                  <a:lnTo>
                    <a:pt x="13" y="263"/>
                  </a:lnTo>
                  <a:lnTo>
                    <a:pt x="15" y="263"/>
                  </a:lnTo>
                  <a:lnTo>
                    <a:pt x="15" y="251"/>
                  </a:lnTo>
                  <a:lnTo>
                    <a:pt x="12" y="250"/>
                  </a:lnTo>
                  <a:lnTo>
                    <a:pt x="10" y="245"/>
                  </a:lnTo>
                  <a:lnTo>
                    <a:pt x="10" y="243"/>
                  </a:lnTo>
                  <a:lnTo>
                    <a:pt x="7" y="242"/>
                  </a:lnTo>
                  <a:lnTo>
                    <a:pt x="6" y="240"/>
                  </a:lnTo>
                  <a:lnTo>
                    <a:pt x="7" y="238"/>
                  </a:lnTo>
                  <a:lnTo>
                    <a:pt x="6" y="238"/>
                  </a:lnTo>
                  <a:lnTo>
                    <a:pt x="5" y="237"/>
                  </a:lnTo>
                  <a:lnTo>
                    <a:pt x="4" y="237"/>
                  </a:lnTo>
                  <a:lnTo>
                    <a:pt x="4" y="236"/>
                  </a:lnTo>
                  <a:lnTo>
                    <a:pt x="5" y="234"/>
                  </a:lnTo>
                  <a:lnTo>
                    <a:pt x="5" y="233"/>
                  </a:lnTo>
                  <a:lnTo>
                    <a:pt x="3" y="231"/>
                  </a:lnTo>
                  <a:lnTo>
                    <a:pt x="4" y="230"/>
                  </a:lnTo>
                  <a:lnTo>
                    <a:pt x="6" y="230"/>
                  </a:lnTo>
                  <a:lnTo>
                    <a:pt x="7" y="228"/>
                  </a:lnTo>
                  <a:lnTo>
                    <a:pt x="12" y="228"/>
                  </a:lnTo>
                  <a:lnTo>
                    <a:pt x="11" y="226"/>
                  </a:lnTo>
                  <a:lnTo>
                    <a:pt x="10" y="226"/>
                  </a:lnTo>
                  <a:lnTo>
                    <a:pt x="11" y="225"/>
                  </a:lnTo>
                  <a:lnTo>
                    <a:pt x="12" y="226"/>
                  </a:lnTo>
                  <a:lnTo>
                    <a:pt x="15" y="227"/>
                  </a:lnTo>
                  <a:lnTo>
                    <a:pt x="17" y="227"/>
                  </a:lnTo>
                  <a:lnTo>
                    <a:pt x="18" y="228"/>
                  </a:lnTo>
                  <a:lnTo>
                    <a:pt x="19" y="228"/>
                  </a:lnTo>
                  <a:lnTo>
                    <a:pt x="21" y="230"/>
                  </a:lnTo>
                  <a:lnTo>
                    <a:pt x="21" y="231"/>
                  </a:lnTo>
                  <a:lnTo>
                    <a:pt x="22" y="230"/>
                  </a:lnTo>
                  <a:lnTo>
                    <a:pt x="23" y="230"/>
                  </a:lnTo>
                  <a:lnTo>
                    <a:pt x="22" y="227"/>
                  </a:lnTo>
                  <a:lnTo>
                    <a:pt x="25" y="228"/>
                  </a:lnTo>
                  <a:lnTo>
                    <a:pt x="27" y="228"/>
                  </a:lnTo>
                  <a:lnTo>
                    <a:pt x="29" y="226"/>
                  </a:lnTo>
                  <a:lnTo>
                    <a:pt x="32" y="225"/>
                  </a:lnTo>
                  <a:lnTo>
                    <a:pt x="37" y="225"/>
                  </a:lnTo>
                  <a:lnTo>
                    <a:pt x="38" y="224"/>
                  </a:lnTo>
                  <a:lnTo>
                    <a:pt x="40" y="221"/>
                  </a:lnTo>
                  <a:lnTo>
                    <a:pt x="41" y="221"/>
                  </a:lnTo>
                  <a:lnTo>
                    <a:pt x="41" y="220"/>
                  </a:lnTo>
                  <a:lnTo>
                    <a:pt x="40" y="220"/>
                  </a:lnTo>
                  <a:lnTo>
                    <a:pt x="40" y="219"/>
                  </a:lnTo>
                  <a:lnTo>
                    <a:pt x="38" y="218"/>
                  </a:lnTo>
                  <a:lnTo>
                    <a:pt x="36" y="217"/>
                  </a:lnTo>
                  <a:lnTo>
                    <a:pt x="35" y="217"/>
                  </a:lnTo>
                  <a:lnTo>
                    <a:pt x="35" y="214"/>
                  </a:lnTo>
                  <a:lnTo>
                    <a:pt x="36" y="214"/>
                  </a:lnTo>
                  <a:lnTo>
                    <a:pt x="36" y="213"/>
                  </a:lnTo>
                  <a:lnTo>
                    <a:pt x="37" y="212"/>
                  </a:lnTo>
                  <a:lnTo>
                    <a:pt x="37" y="211"/>
                  </a:lnTo>
                  <a:lnTo>
                    <a:pt x="41" y="211"/>
                  </a:lnTo>
                  <a:lnTo>
                    <a:pt x="42" y="209"/>
                  </a:lnTo>
                  <a:lnTo>
                    <a:pt x="42" y="208"/>
                  </a:lnTo>
                  <a:lnTo>
                    <a:pt x="43" y="207"/>
                  </a:lnTo>
                  <a:lnTo>
                    <a:pt x="46" y="206"/>
                  </a:lnTo>
                  <a:lnTo>
                    <a:pt x="47" y="203"/>
                  </a:lnTo>
                  <a:lnTo>
                    <a:pt x="48" y="203"/>
                  </a:lnTo>
                  <a:lnTo>
                    <a:pt x="49" y="202"/>
                  </a:lnTo>
                  <a:lnTo>
                    <a:pt x="49" y="197"/>
                  </a:lnTo>
                  <a:lnTo>
                    <a:pt x="50" y="195"/>
                  </a:lnTo>
                  <a:lnTo>
                    <a:pt x="50" y="193"/>
                  </a:lnTo>
                  <a:lnTo>
                    <a:pt x="49" y="191"/>
                  </a:lnTo>
                  <a:lnTo>
                    <a:pt x="47" y="187"/>
                  </a:lnTo>
                  <a:lnTo>
                    <a:pt x="47" y="188"/>
                  </a:lnTo>
                  <a:lnTo>
                    <a:pt x="41" y="188"/>
                  </a:lnTo>
                  <a:lnTo>
                    <a:pt x="37" y="187"/>
                  </a:lnTo>
                  <a:lnTo>
                    <a:pt x="36" y="187"/>
                  </a:lnTo>
                  <a:lnTo>
                    <a:pt x="35" y="185"/>
                  </a:lnTo>
                  <a:lnTo>
                    <a:pt x="35" y="181"/>
                  </a:lnTo>
                  <a:lnTo>
                    <a:pt x="37" y="179"/>
                  </a:lnTo>
                  <a:lnTo>
                    <a:pt x="36" y="178"/>
                  </a:lnTo>
                  <a:lnTo>
                    <a:pt x="36" y="175"/>
                  </a:lnTo>
                  <a:lnTo>
                    <a:pt x="37" y="175"/>
                  </a:lnTo>
                  <a:lnTo>
                    <a:pt x="38" y="174"/>
                  </a:lnTo>
                  <a:lnTo>
                    <a:pt x="42" y="174"/>
                  </a:lnTo>
                  <a:lnTo>
                    <a:pt x="44" y="175"/>
                  </a:lnTo>
                  <a:lnTo>
                    <a:pt x="49" y="175"/>
                  </a:lnTo>
                  <a:lnTo>
                    <a:pt x="50" y="174"/>
                  </a:lnTo>
                  <a:lnTo>
                    <a:pt x="50" y="162"/>
                  </a:lnTo>
                  <a:lnTo>
                    <a:pt x="52" y="160"/>
                  </a:lnTo>
                  <a:lnTo>
                    <a:pt x="52" y="159"/>
                  </a:lnTo>
                  <a:lnTo>
                    <a:pt x="55" y="153"/>
                  </a:lnTo>
                  <a:lnTo>
                    <a:pt x="56" y="151"/>
                  </a:lnTo>
                  <a:lnTo>
                    <a:pt x="56" y="140"/>
                  </a:lnTo>
                  <a:lnTo>
                    <a:pt x="55" y="140"/>
                  </a:lnTo>
                  <a:lnTo>
                    <a:pt x="55" y="139"/>
                  </a:lnTo>
                  <a:lnTo>
                    <a:pt x="56" y="136"/>
                  </a:lnTo>
                  <a:lnTo>
                    <a:pt x="56" y="132"/>
                  </a:lnTo>
                  <a:lnTo>
                    <a:pt x="59" y="129"/>
                  </a:lnTo>
                  <a:lnTo>
                    <a:pt x="57" y="128"/>
                  </a:lnTo>
                  <a:lnTo>
                    <a:pt x="60" y="126"/>
                  </a:lnTo>
                  <a:lnTo>
                    <a:pt x="61" y="126"/>
                  </a:lnTo>
                  <a:lnTo>
                    <a:pt x="63" y="127"/>
                  </a:lnTo>
                  <a:lnTo>
                    <a:pt x="62" y="126"/>
                  </a:lnTo>
                  <a:lnTo>
                    <a:pt x="61" y="126"/>
                  </a:lnTo>
                  <a:lnTo>
                    <a:pt x="52" y="125"/>
                  </a:lnTo>
                  <a:lnTo>
                    <a:pt x="50" y="125"/>
                  </a:lnTo>
                  <a:lnTo>
                    <a:pt x="49" y="122"/>
                  </a:lnTo>
                  <a:lnTo>
                    <a:pt x="49" y="116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3" y="113"/>
                  </a:lnTo>
                  <a:lnTo>
                    <a:pt x="54" y="111"/>
                  </a:lnTo>
                  <a:lnTo>
                    <a:pt x="54" y="109"/>
                  </a:lnTo>
                  <a:lnTo>
                    <a:pt x="53" y="109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1" y="101"/>
                  </a:lnTo>
                  <a:lnTo>
                    <a:pt x="67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9" y="101"/>
                  </a:lnTo>
                  <a:lnTo>
                    <a:pt x="75" y="99"/>
                  </a:lnTo>
                  <a:lnTo>
                    <a:pt x="88" y="98"/>
                  </a:lnTo>
                  <a:lnTo>
                    <a:pt x="92" y="98"/>
                  </a:lnTo>
                  <a:lnTo>
                    <a:pt x="92" y="102"/>
                  </a:lnTo>
                  <a:lnTo>
                    <a:pt x="94" y="107"/>
                  </a:lnTo>
                  <a:lnTo>
                    <a:pt x="96" y="107"/>
                  </a:lnTo>
                  <a:lnTo>
                    <a:pt x="96" y="109"/>
                  </a:lnTo>
                  <a:lnTo>
                    <a:pt x="97" y="109"/>
                  </a:lnTo>
                  <a:lnTo>
                    <a:pt x="98" y="110"/>
                  </a:lnTo>
                  <a:lnTo>
                    <a:pt x="96" y="113"/>
                  </a:lnTo>
                  <a:lnTo>
                    <a:pt x="93" y="113"/>
                  </a:lnTo>
                  <a:lnTo>
                    <a:pt x="93" y="116"/>
                  </a:lnTo>
                  <a:lnTo>
                    <a:pt x="94" y="116"/>
                  </a:lnTo>
                  <a:lnTo>
                    <a:pt x="94" y="117"/>
                  </a:lnTo>
                  <a:lnTo>
                    <a:pt x="97" y="117"/>
                  </a:lnTo>
                  <a:lnTo>
                    <a:pt x="99" y="120"/>
                  </a:lnTo>
                  <a:lnTo>
                    <a:pt x="102" y="120"/>
                  </a:lnTo>
                  <a:lnTo>
                    <a:pt x="104" y="115"/>
                  </a:lnTo>
                  <a:lnTo>
                    <a:pt x="104" y="113"/>
                  </a:lnTo>
                  <a:lnTo>
                    <a:pt x="103" y="111"/>
                  </a:lnTo>
                  <a:lnTo>
                    <a:pt x="100" y="111"/>
                  </a:lnTo>
                  <a:lnTo>
                    <a:pt x="100" y="107"/>
                  </a:lnTo>
                  <a:lnTo>
                    <a:pt x="102" y="107"/>
                  </a:lnTo>
                  <a:lnTo>
                    <a:pt x="102" y="105"/>
                  </a:lnTo>
                  <a:lnTo>
                    <a:pt x="105" y="105"/>
                  </a:lnTo>
                  <a:lnTo>
                    <a:pt x="106" y="107"/>
                  </a:lnTo>
                  <a:lnTo>
                    <a:pt x="106" y="108"/>
                  </a:lnTo>
                  <a:lnTo>
                    <a:pt x="109" y="109"/>
                  </a:lnTo>
                  <a:lnTo>
                    <a:pt x="112" y="110"/>
                  </a:lnTo>
                  <a:lnTo>
                    <a:pt x="114" y="110"/>
                  </a:lnTo>
                  <a:lnTo>
                    <a:pt x="114" y="111"/>
                  </a:lnTo>
                  <a:lnTo>
                    <a:pt x="112" y="111"/>
                  </a:lnTo>
                  <a:lnTo>
                    <a:pt x="112" y="113"/>
                  </a:lnTo>
                  <a:lnTo>
                    <a:pt x="111" y="115"/>
                  </a:lnTo>
                  <a:lnTo>
                    <a:pt x="114" y="113"/>
                  </a:lnTo>
                  <a:lnTo>
                    <a:pt x="115" y="110"/>
                  </a:lnTo>
                  <a:lnTo>
                    <a:pt x="114" y="107"/>
                  </a:lnTo>
                  <a:lnTo>
                    <a:pt x="112" y="107"/>
                  </a:lnTo>
                  <a:lnTo>
                    <a:pt x="112" y="104"/>
                  </a:lnTo>
                  <a:lnTo>
                    <a:pt x="111" y="103"/>
                  </a:lnTo>
                  <a:lnTo>
                    <a:pt x="111" y="98"/>
                  </a:lnTo>
                  <a:lnTo>
                    <a:pt x="112" y="95"/>
                  </a:lnTo>
                  <a:lnTo>
                    <a:pt x="114" y="90"/>
                  </a:lnTo>
                  <a:lnTo>
                    <a:pt x="115" y="88"/>
                  </a:lnTo>
                  <a:lnTo>
                    <a:pt x="116" y="86"/>
                  </a:lnTo>
                  <a:lnTo>
                    <a:pt x="117" y="86"/>
                  </a:lnTo>
                  <a:lnTo>
                    <a:pt x="118" y="85"/>
                  </a:lnTo>
                  <a:lnTo>
                    <a:pt x="122" y="89"/>
                  </a:lnTo>
                  <a:lnTo>
                    <a:pt x="123" y="89"/>
                  </a:lnTo>
                  <a:lnTo>
                    <a:pt x="127" y="90"/>
                  </a:lnTo>
                  <a:lnTo>
                    <a:pt x="129" y="90"/>
                  </a:lnTo>
                  <a:lnTo>
                    <a:pt x="131" y="89"/>
                  </a:lnTo>
                  <a:lnTo>
                    <a:pt x="134" y="90"/>
                  </a:lnTo>
                  <a:lnTo>
                    <a:pt x="134" y="89"/>
                  </a:lnTo>
                  <a:lnTo>
                    <a:pt x="137" y="88"/>
                  </a:lnTo>
                  <a:lnTo>
                    <a:pt x="145" y="88"/>
                  </a:lnTo>
                  <a:lnTo>
                    <a:pt x="146" y="89"/>
                  </a:lnTo>
                  <a:lnTo>
                    <a:pt x="149" y="96"/>
                  </a:lnTo>
                  <a:lnTo>
                    <a:pt x="153" y="99"/>
                  </a:lnTo>
                  <a:lnTo>
                    <a:pt x="153" y="101"/>
                  </a:lnTo>
                  <a:lnTo>
                    <a:pt x="154" y="102"/>
                  </a:lnTo>
                  <a:lnTo>
                    <a:pt x="156" y="107"/>
                  </a:lnTo>
                  <a:lnTo>
                    <a:pt x="158" y="107"/>
                  </a:lnTo>
                  <a:lnTo>
                    <a:pt x="158" y="108"/>
                  </a:lnTo>
                  <a:lnTo>
                    <a:pt x="160" y="108"/>
                  </a:lnTo>
                  <a:lnTo>
                    <a:pt x="165" y="110"/>
                  </a:lnTo>
                  <a:lnTo>
                    <a:pt x="168" y="110"/>
                  </a:lnTo>
                  <a:lnTo>
                    <a:pt x="167" y="109"/>
                  </a:lnTo>
                  <a:lnTo>
                    <a:pt x="166" y="109"/>
                  </a:lnTo>
                  <a:lnTo>
                    <a:pt x="162" y="108"/>
                  </a:lnTo>
                  <a:lnTo>
                    <a:pt x="160" y="108"/>
                  </a:lnTo>
                  <a:lnTo>
                    <a:pt x="156" y="104"/>
                  </a:lnTo>
                  <a:lnTo>
                    <a:pt x="155" y="102"/>
                  </a:lnTo>
                  <a:lnTo>
                    <a:pt x="155" y="98"/>
                  </a:lnTo>
                  <a:lnTo>
                    <a:pt x="153" y="97"/>
                  </a:lnTo>
                  <a:lnTo>
                    <a:pt x="152" y="97"/>
                  </a:lnTo>
                  <a:lnTo>
                    <a:pt x="150" y="96"/>
                  </a:lnTo>
                  <a:lnTo>
                    <a:pt x="150" y="93"/>
                  </a:lnTo>
                  <a:lnTo>
                    <a:pt x="149" y="91"/>
                  </a:lnTo>
                  <a:lnTo>
                    <a:pt x="149" y="90"/>
                  </a:lnTo>
                  <a:lnTo>
                    <a:pt x="148" y="90"/>
                  </a:lnTo>
                  <a:lnTo>
                    <a:pt x="146" y="88"/>
                  </a:lnTo>
                  <a:lnTo>
                    <a:pt x="143" y="86"/>
                  </a:lnTo>
                  <a:lnTo>
                    <a:pt x="142" y="86"/>
                  </a:lnTo>
                  <a:lnTo>
                    <a:pt x="136" y="85"/>
                  </a:lnTo>
                  <a:lnTo>
                    <a:pt x="133" y="85"/>
                  </a:lnTo>
                  <a:lnTo>
                    <a:pt x="130" y="84"/>
                  </a:lnTo>
                  <a:lnTo>
                    <a:pt x="129" y="83"/>
                  </a:lnTo>
                  <a:lnTo>
                    <a:pt x="125" y="76"/>
                  </a:lnTo>
                  <a:lnTo>
                    <a:pt x="128" y="74"/>
                  </a:lnTo>
                  <a:lnTo>
                    <a:pt x="129" y="74"/>
                  </a:lnTo>
                  <a:lnTo>
                    <a:pt x="131" y="77"/>
                  </a:lnTo>
                  <a:lnTo>
                    <a:pt x="133" y="76"/>
                  </a:lnTo>
                  <a:lnTo>
                    <a:pt x="133" y="74"/>
                  </a:lnTo>
                  <a:lnTo>
                    <a:pt x="134" y="73"/>
                  </a:lnTo>
                  <a:lnTo>
                    <a:pt x="134" y="71"/>
                  </a:lnTo>
                  <a:lnTo>
                    <a:pt x="131" y="68"/>
                  </a:lnTo>
                  <a:lnTo>
                    <a:pt x="131" y="67"/>
                  </a:lnTo>
                  <a:lnTo>
                    <a:pt x="129" y="67"/>
                  </a:lnTo>
                  <a:lnTo>
                    <a:pt x="128" y="68"/>
                  </a:lnTo>
                  <a:lnTo>
                    <a:pt x="127" y="68"/>
                  </a:lnTo>
                  <a:lnTo>
                    <a:pt x="125" y="67"/>
                  </a:lnTo>
                  <a:lnTo>
                    <a:pt x="125" y="65"/>
                  </a:lnTo>
                  <a:lnTo>
                    <a:pt x="124" y="65"/>
                  </a:lnTo>
                  <a:lnTo>
                    <a:pt x="125" y="64"/>
                  </a:lnTo>
                  <a:lnTo>
                    <a:pt x="125" y="62"/>
                  </a:lnTo>
                  <a:lnTo>
                    <a:pt x="127" y="61"/>
                  </a:lnTo>
                  <a:lnTo>
                    <a:pt x="125" y="60"/>
                  </a:lnTo>
                  <a:lnTo>
                    <a:pt x="127" y="59"/>
                  </a:lnTo>
                  <a:lnTo>
                    <a:pt x="129" y="59"/>
                  </a:lnTo>
                  <a:lnTo>
                    <a:pt x="129" y="58"/>
                  </a:lnTo>
                  <a:lnTo>
                    <a:pt x="130" y="58"/>
                  </a:lnTo>
                  <a:lnTo>
                    <a:pt x="130" y="56"/>
                  </a:lnTo>
                  <a:lnTo>
                    <a:pt x="131" y="55"/>
                  </a:lnTo>
                  <a:lnTo>
                    <a:pt x="130" y="55"/>
                  </a:lnTo>
                  <a:lnTo>
                    <a:pt x="129" y="56"/>
                  </a:lnTo>
                  <a:lnTo>
                    <a:pt x="121" y="56"/>
                  </a:lnTo>
                  <a:lnTo>
                    <a:pt x="119" y="59"/>
                  </a:lnTo>
                  <a:lnTo>
                    <a:pt x="116" y="55"/>
                  </a:lnTo>
                  <a:lnTo>
                    <a:pt x="116" y="53"/>
                  </a:lnTo>
                  <a:lnTo>
                    <a:pt x="117" y="52"/>
                  </a:lnTo>
                  <a:lnTo>
                    <a:pt x="119" y="52"/>
                  </a:lnTo>
                  <a:lnTo>
                    <a:pt x="118" y="51"/>
                  </a:lnTo>
                  <a:lnTo>
                    <a:pt x="117" y="52"/>
                  </a:lnTo>
                  <a:lnTo>
                    <a:pt x="117" y="49"/>
                  </a:lnTo>
                  <a:lnTo>
                    <a:pt x="118" y="48"/>
                  </a:lnTo>
                  <a:lnTo>
                    <a:pt x="118" y="49"/>
                  </a:lnTo>
                  <a:lnTo>
                    <a:pt x="122" y="48"/>
                  </a:lnTo>
                  <a:lnTo>
                    <a:pt x="128" y="48"/>
                  </a:lnTo>
                  <a:lnTo>
                    <a:pt x="130" y="46"/>
                  </a:lnTo>
                  <a:lnTo>
                    <a:pt x="133" y="45"/>
                  </a:lnTo>
                  <a:lnTo>
                    <a:pt x="133" y="40"/>
                  </a:lnTo>
                  <a:lnTo>
                    <a:pt x="128" y="35"/>
                  </a:lnTo>
                  <a:lnTo>
                    <a:pt x="128" y="34"/>
                  </a:lnTo>
                  <a:lnTo>
                    <a:pt x="125" y="34"/>
                  </a:lnTo>
                  <a:lnTo>
                    <a:pt x="127" y="33"/>
                  </a:lnTo>
                  <a:lnTo>
                    <a:pt x="125" y="29"/>
                  </a:lnTo>
                  <a:lnTo>
                    <a:pt x="124" y="28"/>
                  </a:lnTo>
                  <a:lnTo>
                    <a:pt x="123" y="28"/>
                  </a:lnTo>
                  <a:lnTo>
                    <a:pt x="119" y="24"/>
                  </a:lnTo>
                  <a:lnTo>
                    <a:pt x="119" y="22"/>
                  </a:lnTo>
                  <a:lnTo>
                    <a:pt x="118" y="19"/>
                  </a:lnTo>
                  <a:lnTo>
                    <a:pt x="118" y="18"/>
                  </a:lnTo>
                  <a:lnTo>
                    <a:pt x="117" y="17"/>
                  </a:lnTo>
                  <a:lnTo>
                    <a:pt x="118" y="15"/>
                  </a:lnTo>
                  <a:lnTo>
                    <a:pt x="118" y="13"/>
                  </a:lnTo>
                  <a:lnTo>
                    <a:pt x="122" y="13"/>
                  </a:lnTo>
                  <a:lnTo>
                    <a:pt x="124" y="12"/>
                  </a:lnTo>
                  <a:close/>
                  <a:moveTo>
                    <a:pt x="108" y="0"/>
                  </a:moveTo>
                  <a:lnTo>
                    <a:pt x="110" y="2"/>
                  </a:lnTo>
                  <a:lnTo>
                    <a:pt x="108" y="2"/>
                  </a:lnTo>
                  <a:lnTo>
                    <a:pt x="109" y="3"/>
                  </a:lnTo>
                  <a:lnTo>
                    <a:pt x="109" y="4"/>
                  </a:lnTo>
                  <a:lnTo>
                    <a:pt x="106" y="5"/>
                  </a:lnTo>
                  <a:lnTo>
                    <a:pt x="105" y="6"/>
                  </a:lnTo>
                  <a:lnTo>
                    <a:pt x="105" y="11"/>
                  </a:lnTo>
                  <a:lnTo>
                    <a:pt x="106" y="13"/>
                  </a:lnTo>
                  <a:lnTo>
                    <a:pt x="111" y="13"/>
                  </a:lnTo>
                  <a:lnTo>
                    <a:pt x="110" y="15"/>
                  </a:lnTo>
                  <a:lnTo>
                    <a:pt x="104" y="15"/>
                  </a:lnTo>
                  <a:lnTo>
                    <a:pt x="103" y="16"/>
                  </a:lnTo>
                  <a:lnTo>
                    <a:pt x="103" y="24"/>
                  </a:lnTo>
                  <a:lnTo>
                    <a:pt x="102" y="23"/>
                  </a:lnTo>
                  <a:lnTo>
                    <a:pt x="102" y="21"/>
                  </a:lnTo>
                  <a:lnTo>
                    <a:pt x="103" y="13"/>
                  </a:lnTo>
                  <a:lnTo>
                    <a:pt x="103" y="12"/>
                  </a:lnTo>
                  <a:lnTo>
                    <a:pt x="106" y="3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AAECDFFF-C922-40E6-BAC6-8F1E6D5F5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9852" y="3635814"/>
              <a:ext cx="340869" cy="174651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43" y="12"/>
                </a:cxn>
                <a:cxn ang="0">
                  <a:pos x="60" y="17"/>
                </a:cxn>
                <a:cxn ang="0">
                  <a:pos x="73" y="22"/>
                </a:cxn>
                <a:cxn ang="0">
                  <a:pos x="103" y="20"/>
                </a:cxn>
                <a:cxn ang="0">
                  <a:pos x="112" y="24"/>
                </a:cxn>
                <a:cxn ang="0">
                  <a:pos x="126" y="30"/>
                </a:cxn>
                <a:cxn ang="0">
                  <a:pos x="143" y="41"/>
                </a:cxn>
                <a:cxn ang="0">
                  <a:pos x="161" y="48"/>
                </a:cxn>
                <a:cxn ang="0">
                  <a:pos x="161" y="57"/>
                </a:cxn>
                <a:cxn ang="0">
                  <a:pos x="169" y="56"/>
                </a:cxn>
                <a:cxn ang="0">
                  <a:pos x="181" y="50"/>
                </a:cxn>
                <a:cxn ang="0">
                  <a:pos x="200" y="51"/>
                </a:cxn>
                <a:cxn ang="0">
                  <a:pos x="204" y="50"/>
                </a:cxn>
                <a:cxn ang="0">
                  <a:pos x="217" y="50"/>
                </a:cxn>
                <a:cxn ang="0">
                  <a:pos x="229" y="61"/>
                </a:cxn>
                <a:cxn ang="0">
                  <a:pos x="237" y="78"/>
                </a:cxn>
                <a:cxn ang="0">
                  <a:pos x="250" y="90"/>
                </a:cxn>
                <a:cxn ang="0">
                  <a:pos x="256" y="91"/>
                </a:cxn>
                <a:cxn ang="0">
                  <a:pos x="266" y="94"/>
                </a:cxn>
                <a:cxn ang="0">
                  <a:pos x="266" y="105"/>
                </a:cxn>
                <a:cxn ang="0">
                  <a:pos x="263" y="113"/>
                </a:cxn>
                <a:cxn ang="0">
                  <a:pos x="269" y="121"/>
                </a:cxn>
                <a:cxn ang="0">
                  <a:pos x="280" y="128"/>
                </a:cxn>
                <a:cxn ang="0">
                  <a:pos x="280" y="141"/>
                </a:cxn>
                <a:cxn ang="0">
                  <a:pos x="272" y="142"/>
                </a:cxn>
                <a:cxn ang="0">
                  <a:pos x="253" y="137"/>
                </a:cxn>
                <a:cxn ang="0">
                  <a:pos x="241" y="129"/>
                </a:cxn>
                <a:cxn ang="0">
                  <a:pos x="228" y="123"/>
                </a:cxn>
                <a:cxn ang="0">
                  <a:pos x="210" y="131"/>
                </a:cxn>
                <a:cxn ang="0">
                  <a:pos x="205" y="134"/>
                </a:cxn>
                <a:cxn ang="0">
                  <a:pos x="192" y="137"/>
                </a:cxn>
                <a:cxn ang="0">
                  <a:pos x="187" y="137"/>
                </a:cxn>
                <a:cxn ang="0">
                  <a:pos x="178" y="134"/>
                </a:cxn>
                <a:cxn ang="0">
                  <a:pos x="170" y="137"/>
                </a:cxn>
                <a:cxn ang="0">
                  <a:pos x="151" y="140"/>
                </a:cxn>
                <a:cxn ang="0">
                  <a:pos x="141" y="136"/>
                </a:cxn>
                <a:cxn ang="0">
                  <a:pos x="131" y="133"/>
                </a:cxn>
                <a:cxn ang="0">
                  <a:pos x="130" y="128"/>
                </a:cxn>
                <a:cxn ang="0">
                  <a:pos x="122" y="119"/>
                </a:cxn>
                <a:cxn ang="0">
                  <a:pos x="118" y="117"/>
                </a:cxn>
                <a:cxn ang="0">
                  <a:pos x="109" y="118"/>
                </a:cxn>
                <a:cxn ang="0">
                  <a:pos x="93" y="119"/>
                </a:cxn>
                <a:cxn ang="0">
                  <a:pos x="78" y="123"/>
                </a:cxn>
                <a:cxn ang="0">
                  <a:pos x="72" y="119"/>
                </a:cxn>
                <a:cxn ang="0">
                  <a:pos x="72" y="110"/>
                </a:cxn>
                <a:cxn ang="0">
                  <a:pos x="73" y="87"/>
                </a:cxn>
                <a:cxn ang="0">
                  <a:pos x="64" y="54"/>
                </a:cxn>
                <a:cxn ang="0">
                  <a:pos x="49" y="45"/>
                </a:cxn>
                <a:cxn ang="0">
                  <a:pos x="37" y="30"/>
                </a:cxn>
                <a:cxn ang="0">
                  <a:pos x="16" y="24"/>
                </a:cxn>
                <a:cxn ang="0">
                  <a:pos x="11" y="16"/>
                </a:cxn>
                <a:cxn ang="0">
                  <a:pos x="1" y="11"/>
                </a:cxn>
                <a:cxn ang="0">
                  <a:pos x="7" y="0"/>
                </a:cxn>
              </a:cxnLst>
              <a:rect l="0" t="0" r="r" b="b"/>
              <a:pathLst>
                <a:path w="283" h="145">
                  <a:moveTo>
                    <a:pt x="7" y="0"/>
                  </a:moveTo>
                  <a:lnTo>
                    <a:pt x="11" y="0"/>
                  </a:lnTo>
                  <a:lnTo>
                    <a:pt x="20" y="4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9" y="2"/>
                  </a:lnTo>
                  <a:lnTo>
                    <a:pt x="30" y="4"/>
                  </a:lnTo>
                  <a:lnTo>
                    <a:pt x="32" y="5"/>
                  </a:lnTo>
                  <a:lnTo>
                    <a:pt x="36" y="6"/>
                  </a:lnTo>
                  <a:lnTo>
                    <a:pt x="37" y="7"/>
                  </a:lnTo>
                  <a:lnTo>
                    <a:pt x="43" y="12"/>
                  </a:lnTo>
                  <a:lnTo>
                    <a:pt x="50" y="12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5" y="14"/>
                  </a:lnTo>
                  <a:lnTo>
                    <a:pt x="60" y="14"/>
                  </a:lnTo>
                  <a:lnTo>
                    <a:pt x="60" y="17"/>
                  </a:lnTo>
                  <a:lnTo>
                    <a:pt x="61" y="17"/>
                  </a:lnTo>
                  <a:lnTo>
                    <a:pt x="63" y="18"/>
                  </a:lnTo>
                  <a:lnTo>
                    <a:pt x="67" y="22"/>
                  </a:lnTo>
                  <a:lnTo>
                    <a:pt x="69" y="22"/>
                  </a:lnTo>
                  <a:lnTo>
                    <a:pt x="72" y="20"/>
                  </a:lnTo>
                  <a:lnTo>
                    <a:pt x="73" y="22"/>
                  </a:lnTo>
                  <a:lnTo>
                    <a:pt x="82" y="22"/>
                  </a:lnTo>
                  <a:lnTo>
                    <a:pt x="85" y="23"/>
                  </a:lnTo>
                  <a:lnTo>
                    <a:pt x="88" y="23"/>
                  </a:lnTo>
                  <a:lnTo>
                    <a:pt x="92" y="22"/>
                  </a:lnTo>
                  <a:lnTo>
                    <a:pt x="93" y="20"/>
                  </a:lnTo>
                  <a:lnTo>
                    <a:pt x="103" y="20"/>
                  </a:lnTo>
                  <a:lnTo>
                    <a:pt x="105" y="22"/>
                  </a:lnTo>
                  <a:lnTo>
                    <a:pt x="107" y="24"/>
                  </a:lnTo>
                  <a:lnTo>
                    <a:pt x="110" y="25"/>
                  </a:lnTo>
                  <a:lnTo>
                    <a:pt x="111" y="26"/>
                  </a:lnTo>
                  <a:lnTo>
                    <a:pt x="112" y="25"/>
                  </a:lnTo>
                  <a:lnTo>
                    <a:pt x="112" y="24"/>
                  </a:lnTo>
                  <a:lnTo>
                    <a:pt x="120" y="24"/>
                  </a:lnTo>
                  <a:lnTo>
                    <a:pt x="123" y="26"/>
                  </a:lnTo>
                  <a:lnTo>
                    <a:pt x="124" y="26"/>
                  </a:lnTo>
                  <a:lnTo>
                    <a:pt x="128" y="27"/>
                  </a:lnTo>
                  <a:lnTo>
                    <a:pt x="128" y="29"/>
                  </a:lnTo>
                  <a:lnTo>
                    <a:pt x="126" y="30"/>
                  </a:lnTo>
                  <a:lnTo>
                    <a:pt x="126" y="31"/>
                  </a:lnTo>
                  <a:lnTo>
                    <a:pt x="128" y="31"/>
                  </a:lnTo>
                  <a:lnTo>
                    <a:pt x="134" y="37"/>
                  </a:lnTo>
                  <a:lnTo>
                    <a:pt x="135" y="37"/>
                  </a:lnTo>
                  <a:lnTo>
                    <a:pt x="136" y="38"/>
                  </a:lnTo>
                  <a:lnTo>
                    <a:pt x="143" y="41"/>
                  </a:lnTo>
                  <a:lnTo>
                    <a:pt x="148" y="42"/>
                  </a:lnTo>
                  <a:lnTo>
                    <a:pt x="149" y="42"/>
                  </a:lnTo>
                  <a:lnTo>
                    <a:pt x="151" y="43"/>
                  </a:lnTo>
                  <a:lnTo>
                    <a:pt x="155" y="47"/>
                  </a:lnTo>
                  <a:lnTo>
                    <a:pt x="159" y="48"/>
                  </a:lnTo>
                  <a:lnTo>
                    <a:pt x="161" y="48"/>
                  </a:lnTo>
                  <a:lnTo>
                    <a:pt x="161" y="51"/>
                  </a:lnTo>
                  <a:lnTo>
                    <a:pt x="159" y="53"/>
                  </a:lnTo>
                  <a:lnTo>
                    <a:pt x="157" y="54"/>
                  </a:lnTo>
                  <a:lnTo>
                    <a:pt x="157" y="55"/>
                  </a:lnTo>
                  <a:lnTo>
                    <a:pt x="159" y="56"/>
                  </a:lnTo>
                  <a:lnTo>
                    <a:pt x="161" y="57"/>
                  </a:lnTo>
                  <a:lnTo>
                    <a:pt x="165" y="57"/>
                  </a:lnTo>
                  <a:lnTo>
                    <a:pt x="167" y="60"/>
                  </a:lnTo>
                  <a:lnTo>
                    <a:pt x="168" y="60"/>
                  </a:lnTo>
                  <a:lnTo>
                    <a:pt x="168" y="59"/>
                  </a:lnTo>
                  <a:lnTo>
                    <a:pt x="169" y="57"/>
                  </a:lnTo>
                  <a:lnTo>
                    <a:pt x="169" y="56"/>
                  </a:lnTo>
                  <a:lnTo>
                    <a:pt x="172" y="56"/>
                  </a:lnTo>
                  <a:lnTo>
                    <a:pt x="175" y="55"/>
                  </a:lnTo>
                  <a:lnTo>
                    <a:pt x="178" y="55"/>
                  </a:lnTo>
                  <a:lnTo>
                    <a:pt x="179" y="54"/>
                  </a:lnTo>
                  <a:lnTo>
                    <a:pt x="180" y="51"/>
                  </a:lnTo>
                  <a:lnTo>
                    <a:pt x="181" y="50"/>
                  </a:lnTo>
                  <a:lnTo>
                    <a:pt x="186" y="50"/>
                  </a:lnTo>
                  <a:lnTo>
                    <a:pt x="190" y="48"/>
                  </a:lnTo>
                  <a:lnTo>
                    <a:pt x="194" y="48"/>
                  </a:lnTo>
                  <a:lnTo>
                    <a:pt x="197" y="49"/>
                  </a:lnTo>
                  <a:lnTo>
                    <a:pt x="198" y="49"/>
                  </a:lnTo>
                  <a:lnTo>
                    <a:pt x="200" y="51"/>
                  </a:lnTo>
                  <a:lnTo>
                    <a:pt x="200" y="53"/>
                  </a:lnTo>
                  <a:lnTo>
                    <a:pt x="201" y="55"/>
                  </a:lnTo>
                  <a:lnTo>
                    <a:pt x="201" y="56"/>
                  </a:lnTo>
                  <a:lnTo>
                    <a:pt x="203" y="56"/>
                  </a:lnTo>
                  <a:lnTo>
                    <a:pt x="203" y="53"/>
                  </a:lnTo>
                  <a:lnTo>
                    <a:pt x="204" y="50"/>
                  </a:lnTo>
                  <a:lnTo>
                    <a:pt x="205" y="49"/>
                  </a:lnTo>
                  <a:lnTo>
                    <a:pt x="205" y="48"/>
                  </a:lnTo>
                  <a:lnTo>
                    <a:pt x="207" y="48"/>
                  </a:lnTo>
                  <a:lnTo>
                    <a:pt x="212" y="51"/>
                  </a:lnTo>
                  <a:lnTo>
                    <a:pt x="216" y="51"/>
                  </a:lnTo>
                  <a:lnTo>
                    <a:pt x="217" y="50"/>
                  </a:lnTo>
                  <a:lnTo>
                    <a:pt x="219" y="53"/>
                  </a:lnTo>
                  <a:lnTo>
                    <a:pt x="223" y="57"/>
                  </a:lnTo>
                  <a:lnTo>
                    <a:pt x="224" y="59"/>
                  </a:lnTo>
                  <a:lnTo>
                    <a:pt x="224" y="60"/>
                  </a:lnTo>
                  <a:lnTo>
                    <a:pt x="225" y="61"/>
                  </a:lnTo>
                  <a:lnTo>
                    <a:pt x="229" y="61"/>
                  </a:lnTo>
                  <a:lnTo>
                    <a:pt x="231" y="60"/>
                  </a:lnTo>
                  <a:lnTo>
                    <a:pt x="234" y="60"/>
                  </a:lnTo>
                  <a:lnTo>
                    <a:pt x="241" y="62"/>
                  </a:lnTo>
                  <a:lnTo>
                    <a:pt x="243" y="65"/>
                  </a:lnTo>
                  <a:lnTo>
                    <a:pt x="242" y="66"/>
                  </a:lnTo>
                  <a:lnTo>
                    <a:pt x="237" y="78"/>
                  </a:lnTo>
                  <a:lnTo>
                    <a:pt x="241" y="81"/>
                  </a:lnTo>
                  <a:lnTo>
                    <a:pt x="246" y="84"/>
                  </a:lnTo>
                  <a:lnTo>
                    <a:pt x="249" y="85"/>
                  </a:lnTo>
                  <a:lnTo>
                    <a:pt x="249" y="86"/>
                  </a:lnTo>
                  <a:lnTo>
                    <a:pt x="250" y="88"/>
                  </a:lnTo>
                  <a:lnTo>
                    <a:pt x="250" y="90"/>
                  </a:lnTo>
                  <a:lnTo>
                    <a:pt x="253" y="90"/>
                  </a:lnTo>
                  <a:lnTo>
                    <a:pt x="253" y="88"/>
                  </a:lnTo>
                  <a:lnTo>
                    <a:pt x="254" y="88"/>
                  </a:lnTo>
                  <a:lnTo>
                    <a:pt x="254" y="90"/>
                  </a:lnTo>
                  <a:lnTo>
                    <a:pt x="256" y="90"/>
                  </a:lnTo>
                  <a:lnTo>
                    <a:pt x="256" y="91"/>
                  </a:lnTo>
                  <a:lnTo>
                    <a:pt x="258" y="92"/>
                  </a:lnTo>
                  <a:lnTo>
                    <a:pt x="259" y="92"/>
                  </a:lnTo>
                  <a:lnTo>
                    <a:pt x="261" y="91"/>
                  </a:lnTo>
                  <a:lnTo>
                    <a:pt x="263" y="91"/>
                  </a:lnTo>
                  <a:lnTo>
                    <a:pt x="265" y="92"/>
                  </a:lnTo>
                  <a:lnTo>
                    <a:pt x="266" y="94"/>
                  </a:lnTo>
                  <a:lnTo>
                    <a:pt x="267" y="94"/>
                  </a:lnTo>
                  <a:lnTo>
                    <a:pt x="269" y="96"/>
                  </a:lnTo>
                  <a:lnTo>
                    <a:pt x="271" y="96"/>
                  </a:lnTo>
                  <a:lnTo>
                    <a:pt x="272" y="97"/>
                  </a:lnTo>
                  <a:lnTo>
                    <a:pt x="271" y="100"/>
                  </a:lnTo>
                  <a:lnTo>
                    <a:pt x="266" y="105"/>
                  </a:lnTo>
                  <a:lnTo>
                    <a:pt x="263" y="104"/>
                  </a:lnTo>
                  <a:lnTo>
                    <a:pt x="262" y="105"/>
                  </a:lnTo>
                  <a:lnTo>
                    <a:pt x="261" y="108"/>
                  </a:lnTo>
                  <a:lnTo>
                    <a:pt x="261" y="110"/>
                  </a:lnTo>
                  <a:lnTo>
                    <a:pt x="262" y="112"/>
                  </a:lnTo>
                  <a:lnTo>
                    <a:pt x="263" y="113"/>
                  </a:lnTo>
                  <a:lnTo>
                    <a:pt x="263" y="112"/>
                  </a:lnTo>
                  <a:lnTo>
                    <a:pt x="265" y="112"/>
                  </a:lnTo>
                  <a:lnTo>
                    <a:pt x="266" y="115"/>
                  </a:lnTo>
                  <a:lnTo>
                    <a:pt x="266" y="118"/>
                  </a:lnTo>
                  <a:lnTo>
                    <a:pt x="267" y="119"/>
                  </a:lnTo>
                  <a:lnTo>
                    <a:pt x="269" y="121"/>
                  </a:lnTo>
                  <a:lnTo>
                    <a:pt x="271" y="122"/>
                  </a:lnTo>
                  <a:lnTo>
                    <a:pt x="273" y="123"/>
                  </a:lnTo>
                  <a:lnTo>
                    <a:pt x="277" y="125"/>
                  </a:lnTo>
                  <a:lnTo>
                    <a:pt x="279" y="127"/>
                  </a:lnTo>
                  <a:lnTo>
                    <a:pt x="279" y="128"/>
                  </a:lnTo>
                  <a:lnTo>
                    <a:pt x="280" y="128"/>
                  </a:lnTo>
                  <a:lnTo>
                    <a:pt x="281" y="129"/>
                  </a:lnTo>
                  <a:lnTo>
                    <a:pt x="283" y="131"/>
                  </a:lnTo>
                  <a:lnTo>
                    <a:pt x="283" y="134"/>
                  </a:lnTo>
                  <a:lnTo>
                    <a:pt x="281" y="135"/>
                  </a:lnTo>
                  <a:lnTo>
                    <a:pt x="280" y="137"/>
                  </a:lnTo>
                  <a:lnTo>
                    <a:pt x="280" y="141"/>
                  </a:lnTo>
                  <a:lnTo>
                    <a:pt x="279" y="142"/>
                  </a:lnTo>
                  <a:lnTo>
                    <a:pt x="275" y="142"/>
                  </a:lnTo>
                  <a:lnTo>
                    <a:pt x="275" y="143"/>
                  </a:lnTo>
                  <a:lnTo>
                    <a:pt x="274" y="145"/>
                  </a:lnTo>
                  <a:lnTo>
                    <a:pt x="273" y="145"/>
                  </a:lnTo>
                  <a:lnTo>
                    <a:pt x="272" y="142"/>
                  </a:lnTo>
                  <a:lnTo>
                    <a:pt x="271" y="142"/>
                  </a:lnTo>
                  <a:lnTo>
                    <a:pt x="268" y="141"/>
                  </a:lnTo>
                  <a:lnTo>
                    <a:pt x="263" y="136"/>
                  </a:lnTo>
                  <a:lnTo>
                    <a:pt x="258" y="136"/>
                  </a:lnTo>
                  <a:lnTo>
                    <a:pt x="256" y="137"/>
                  </a:lnTo>
                  <a:lnTo>
                    <a:pt x="253" y="137"/>
                  </a:lnTo>
                  <a:lnTo>
                    <a:pt x="246" y="135"/>
                  </a:lnTo>
                  <a:lnTo>
                    <a:pt x="244" y="134"/>
                  </a:lnTo>
                  <a:lnTo>
                    <a:pt x="243" y="134"/>
                  </a:lnTo>
                  <a:lnTo>
                    <a:pt x="242" y="133"/>
                  </a:lnTo>
                  <a:lnTo>
                    <a:pt x="241" y="130"/>
                  </a:lnTo>
                  <a:lnTo>
                    <a:pt x="241" y="129"/>
                  </a:lnTo>
                  <a:lnTo>
                    <a:pt x="243" y="129"/>
                  </a:lnTo>
                  <a:lnTo>
                    <a:pt x="243" y="128"/>
                  </a:lnTo>
                  <a:lnTo>
                    <a:pt x="240" y="128"/>
                  </a:lnTo>
                  <a:lnTo>
                    <a:pt x="234" y="125"/>
                  </a:lnTo>
                  <a:lnTo>
                    <a:pt x="231" y="123"/>
                  </a:lnTo>
                  <a:lnTo>
                    <a:pt x="228" y="123"/>
                  </a:lnTo>
                  <a:lnTo>
                    <a:pt x="225" y="122"/>
                  </a:lnTo>
                  <a:lnTo>
                    <a:pt x="222" y="122"/>
                  </a:lnTo>
                  <a:lnTo>
                    <a:pt x="216" y="128"/>
                  </a:lnTo>
                  <a:lnTo>
                    <a:pt x="212" y="130"/>
                  </a:lnTo>
                  <a:lnTo>
                    <a:pt x="211" y="131"/>
                  </a:lnTo>
                  <a:lnTo>
                    <a:pt x="210" y="131"/>
                  </a:lnTo>
                  <a:lnTo>
                    <a:pt x="210" y="133"/>
                  </a:lnTo>
                  <a:lnTo>
                    <a:pt x="207" y="133"/>
                  </a:lnTo>
                  <a:lnTo>
                    <a:pt x="204" y="131"/>
                  </a:lnTo>
                  <a:lnTo>
                    <a:pt x="203" y="133"/>
                  </a:lnTo>
                  <a:lnTo>
                    <a:pt x="204" y="134"/>
                  </a:lnTo>
                  <a:lnTo>
                    <a:pt x="205" y="134"/>
                  </a:lnTo>
                  <a:lnTo>
                    <a:pt x="205" y="135"/>
                  </a:lnTo>
                  <a:lnTo>
                    <a:pt x="194" y="135"/>
                  </a:lnTo>
                  <a:lnTo>
                    <a:pt x="194" y="136"/>
                  </a:lnTo>
                  <a:lnTo>
                    <a:pt x="193" y="136"/>
                  </a:lnTo>
                  <a:lnTo>
                    <a:pt x="193" y="137"/>
                  </a:lnTo>
                  <a:lnTo>
                    <a:pt x="192" y="137"/>
                  </a:lnTo>
                  <a:lnTo>
                    <a:pt x="192" y="136"/>
                  </a:lnTo>
                  <a:lnTo>
                    <a:pt x="191" y="135"/>
                  </a:lnTo>
                  <a:lnTo>
                    <a:pt x="191" y="136"/>
                  </a:lnTo>
                  <a:lnTo>
                    <a:pt x="190" y="136"/>
                  </a:lnTo>
                  <a:lnTo>
                    <a:pt x="188" y="137"/>
                  </a:lnTo>
                  <a:lnTo>
                    <a:pt x="187" y="137"/>
                  </a:lnTo>
                  <a:lnTo>
                    <a:pt x="187" y="136"/>
                  </a:lnTo>
                  <a:lnTo>
                    <a:pt x="185" y="135"/>
                  </a:lnTo>
                  <a:lnTo>
                    <a:pt x="184" y="135"/>
                  </a:lnTo>
                  <a:lnTo>
                    <a:pt x="182" y="136"/>
                  </a:lnTo>
                  <a:lnTo>
                    <a:pt x="180" y="136"/>
                  </a:lnTo>
                  <a:lnTo>
                    <a:pt x="178" y="134"/>
                  </a:lnTo>
                  <a:lnTo>
                    <a:pt x="176" y="134"/>
                  </a:lnTo>
                  <a:lnTo>
                    <a:pt x="176" y="136"/>
                  </a:lnTo>
                  <a:lnTo>
                    <a:pt x="175" y="136"/>
                  </a:lnTo>
                  <a:lnTo>
                    <a:pt x="174" y="137"/>
                  </a:lnTo>
                  <a:lnTo>
                    <a:pt x="172" y="136"/>
                  </a:lnTo>
                  <a:lnTo>
                    <a:pt x="170" y="137"/>
                  </a:lnTo>
                  <a:lnTo>
                    <a:pt x="168" y="137"/>
                  </a:lnTo>
                  <a:lnTo>
                    <a:pt x="167" y="139"/>
                  </a:lnTo>
                  <a:lnTo>
                    <a:pt x="162" y="139"/>
                  </a:lnTo>
                  <a:lnTo>
                    <a:pt x="160" y="141"/>
                  </a:lnTo>
                  <a:lnTo>
                    <a:pt x="157" y="141"/>
                  </a:lnTo>
                  <a:lnTo>
                    <a:pt x="151" y="140"/>
                  </a:lnTo>
                  <a:lnTo>
                    <a:pt x="149" y="140"/>
                  </a:lnTo>
                  <a:lnTo>
                    <a:pt x="147" y="141"/>
                  </a:lnTo>
                  <a:lnTo>
                    <a:pt x="145" y="141"/>
                  </a:lnTo>
                  <a:lnTo>
                    <a:pt x="147" y="140"/>
                  </a:lnTo>
                  <a:lnTo>
                    <a:pt x="143" y="136"/>
                  </a:lnTo>
                  <a:lnTo>
                    <a:pt x="141" y="136"/>
                  </a:lnTo>
                  <a:lnTo>
                    <a:pt x="137" y="137"/>
                  </a:lnTo>
                  <a:lnTo>
                    <a:pt x="136" y="137"/>
                  </a:lnTo>
                  <a:lnTo>
                    <a:pt x="135" y="135"/>
                  </a:lnTo>
                  <a:lnTo>
                    <a:pt x="135" y="134"/>
                  </a:lnTo>
                  <a:lnTo>
                    <a:pt x="132" y="134"/>
                  </a:lnTo>
                  <a:lnTo>
                    <a:pt x="131" y="133"/>
                  </a:lnTo>
                  <a:lnTo>
                    <a:pt x="134" y="131"/>
                  </a:lnTo>
                  <a:lnTo>
                    <a:pt x="135" y="131"/>
                  </a:lnTo>
                  <a:lnTo>
                    <a:pt x="135" y="130"/>
                  </a:lnTo>
                  <a:lnTo>
                    <a:pt x="134" y="130"/>
                  </a:lnTo>
                  <a:lnTo>
                    <a:pt x="132" y="129"/>
                  </a:lnTo>
                  <a:lnTo>
                    <a:pt x="130" y="128"/>
                  </a:lnTo>
                  <a:lnTo>
                    <a:pt x="128" y="125"/>
                  </a:lnTo>
                  <a:lnTo>
                    <a:pt x="126" y="125"/>
                  </a:lnTo>
                  <a:lnTo>
                    <a:pt x="125" y="123"/>
                  </a:lnTo>
                  <a:lnTo>
                    <a:pt x="125" y="122"/>
                  </a:lnTo>
                  <a:lnTo>
                    <a:pt x="124" y="122"/>
                  </a:lnTo>
                  <a:lnTo>
                    <a:pt x="122" y="119"/>
                  </a:lnTo>
                  <a:lnTo>
                    <a:pt x="120" y="119"/>
                  </a:lnTo>
                  <a:lnTo>
                    <a:pt x="120" y="121"/>
                  </a:lnTo>
                  <a:lnTo>
                    <a:pt x="119" y="121"/>
                  </a:lnTo>
                  <a:lnTo>
                    <a:pt x="117" y="118"/>
                  </a:lnTo>
                  <a:lnTo>
                    <a:pt x="118" y="118"/>
                  </a:lnTo>
                  <a:lnTo>
                    <a:pt x="118" y="117"/>
                  </a:lnTo>
                  <a:lnTo>
                    <a:pt x="119" y="117"/>
                  </a:lnTo>
                  <a:lnTo>
                    <a:pt x="119" y="115"/>
                  </a:lnTo>
                  <a:lnTo>
                    <a:pt x="113" y="113"/>
                  </a:lnTo>
                  <a:lnTo>
                    <a:pt x="111" y="115"/>
                  </a:lnTo>
                  <a:lnTo>
                    <a:pt x="109" y="115"/>
                  </a:lnTo>
                  <a:lnTo>
                    <a:pt x="109" y="118"/>
                  </a:lnTo>
                  <a:lnTo>
                    <a:pt x="105" y="122"/>
                  </a:lnTo>
                  <a:lnTo>
                    <a:pt x="105" y="123"/>
                  </a:lnTo>
                  <a:lnTo>
                    <a:pt x="104" y="123"/>
                  </a:lnTo>
                  <a:lnTo>
                    <a:pt x="97" y="119"/>
                  </a:lnTo>
                  <a:lnTo>
                    <a:pt x="94" y="121"/>
                  </a:lnTo>
                  <a:lnTo>
                    <a:pt x="93" y="119"/>
                  </a:lnTo>
                  <a:lnTo>
                    <a:pt x="86" y="119"/>
                  </a:lnTo>
                  <a:lnTo>
                    <a:pt x="82" y="118"/>
                  </a:lnTo>
                  <a:lnTo>
                    <a:pt x="81" y="119"/>
                  </a:lnTo>
                  <a:lnTo>
                    <a:pt x="80" y="119"/>
                  </a:lnTo>
                  <a:lnTo>
                    <a:pt x="79" y="122"/>
                  </a:lnTo>
                  <a:lnTo>
                    <a:pt x="78" y="123"/>
                  </a:lnTo>
                  <a:lnTo>
                    <a:pt x="76" y="123"/>
                  </a:lnTo>
                  <a:lnTo>
                    <a:pt x="75" y="122"/>
                  </a:lnTo>
                  <a:lnTo>
                    <a:pt x="74" y="122"/>
                  </a:lnTo>
                  <a:lnTo>
                    <a:pt x="73" y="121"/>
                  </a:lnTo>
                  <a:lnTo>
                    <a:pt x="73" y="119"/>
                  </a:lnTo>
                  <a:lnTo>
                    <a:pt x="72" y="119"/>
                  </a:lnTo>
                  <a:lnTo>
                    <a:pt x="72" y="121"/>
                  </a:lnTo>
                  <a:lnTo>
                    <a:pt x="69" y="121"/>
                  </a:lnTo>
                  <a:lnTo>
                    <a:pt x="64" y="118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5"/>
                  </a:lnTo>
                  <a:lnTo>
                    <a:pt x="74" y="103"/>
                  </a:lnTo>
                  <a:lnTo>
                    <a:pt x="75" y="102"/>
                  </a:lnTo>
                  <a:lnTo>
                    <a:pt x="75" y="91"/>
                  </a:lnTo>
                  <a:lnTo>
                    <a:pt x="73" y="87"/>
                  </a:lnTo>
                  <a:lnTo>
                    <a:pt x="72" y="85"/>
                  </a:lnTo>
                  <a:lnTo>
                    <a:pt x="70" y="85"/>
                  </a:lnTo>
                  <a:lnTo>
                    <a:pt x="70" y="79"/>
                  </a:lnTo>
                  <a:lnTo>
                    <a:pt x="68" y="70"/>
                  </a:lnTo>
                  <a:lnTo>
                    <a:pt x="66" y="68"/>
                  </a:lnTo>
                  <a:lnTo>
                    <a:pt x="64" y="54"/>
                  </a:lnTo>
                  <a:lnTo>
                    <a:pt x="63" y="51"/>
                  </a:lnTo>
                  <a:lnTo>
                    <a:pt x="61" y="49"/>
                  </a:lnTo>
                  <a:lnTo>
                    <a:pt x="56" y="47"/>
                  </a:lnTo>
                  <a:lnTo>
                    <a:pt x="55" y="47"/>
                  </a:lnTo>
                  <a:lnTo>
                    <a:pt x="55" y="45"/>
                  </a:lnTo>
                  <a:lnTo>
                    <a:pt x="49" y="45"/>
                  </a:lnTo>
                  <a:lnTo>
                    <a:pt x="48" y="43"/>
                  </a:lnTo>
                  <a:lnTo>
                    <a:pt x="47" y="39"/>
                  </a:lnTo>
                  <a:lnTo>
                    <a:pt x="44" y="36"/>
                  </a:lnTo>
                  <a:lnTo>
                    <a:pt x="44" y="35"/>
                  </a:lnTo>
                  <a:lnTo>
                    <a:pt x="39" y="35"/>
                  </a:lnTo>
                  <a:lnTo>
                    <a:pt x="37" y="30"/>
                  </a:lnTo>
                  <a:lnTo>
                    <a:pt x="33" y="29"/>
                  </a:lnTo>
                  <a:lnTo>
                    <a:pt x="25" y="29"/>
                  </a:lnTo>
                  <a:lnTo>
                    <a:pt x="23" y="26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4" y="25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C8B76967-F70F-434C-B901-FE59C341F6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7718" y="3072115"/>
              <a:ext cx="745576" cy="716669"/>
            </a:xfrm>
            <a:custGeom>
              <a:avLst/>
              <a:gdLst/>
              <a:ahLst/>
              <a:cxnLst>
                <a:cxn ang="0">
                  <a:pos x="613" y="561"/>
                </a:cxn>
                <a:cxn ang="0">
                  <a:pos x="600" y="590"/>
                </a:cxn>
                <a:cxn ang="0">
                  <a:pos x="582" y="574"/>
                </a:cxn>
                <a:cxn ang="0">
                  <a:pos x="585" y="555"/>
                </a:cxn>
                <a:cxn ang="0">
                  <a:pos x="581" y="533"/>
                </a:cxn>
                <a:cxn ang="0">
                  <a:pos x="610" y="501"/>
                </a:cxn>
                <a:cxn ang="0">
                  <a:pos x="167" y="329"/>
                </a:cxn>
                <a:cxn ang="0">
                  <a:pos x="151" y="309"/>
                </a:cxn>
                <a:cxn ang="0">
                  <a:pos x="87" y="242"/>
                </a:cxn>
                <a:cxn ang="0">
                  <a:pos x="3" y="172"/>
                </a:cxn>
                <a:cxn ang="0">
                  <a:pos x="330" y="20"/>
                </a:cxn>
                <a:cxn ang="0">
                  <a:pos x="363" y="40"/>
                </a:cxn>
                <a:cxn ang="0">
                  <a:pos x="391" y="64"/>
                </a:cxn>
                <a:cxn ang="0">
                  <a:pos x="422" y="77"/>
                </a:cxn>
                <a:cxn ang="0">
                  <a:pos x="453" y="104"/>
                </a:cxn>
                <a:cxn ang="0">
                  <a:pos x="493" y="116"/>
                </a:cxn>
                <a:cxn ang="0">
                  <a:pos x="529" y="126"/>
                </a:cxn>
                <a:cxn ang="0">
                  <a:pos x="546" y="162"/>
                </a:cxn>
                <a:cxn ang="0">
                  <a:pos x="534" y="222"/>
                </a:cxn>
                <a:cxn ang="0">
                  <a:pos x="509" y="236"/>
                </a:cxn>
                <a:cxn ang="0">
                  <a:pos x="487" y="272"/>
                </a:cxn>
                <a:cxn ang="0">
                  <a:pos x="468" y="316"/>
                </a:cxn>
                <a:cxn ang="0">
                  <a:pos x="506" y="318"/>
                </a:cxn>
                <a:cxn ang="0">
                  <a:pos x="518" y="362"/>
                </a:cxn>
                <a:cxn ang="0">
                  <a:pos x="509" y="393"/>
                </a:cxn>
                <a:cxn ang="0">
                  <a:pos x="524" y="435"/>
                </a:cxn>
                <a:cxn ang="0">
                  <a:pos x="525" y="462"/>
                </a:cxn>
                <a:cxn ang="0">
                  <a:pos x="497" y="484"/>
                </a:cxn>
                <a:cxn ang="0">
                  <a:pos x="474" y="497"/>
                </a:cxn>
                <a:cxn ang="0">
                  <a:pos x="442" y="487"/>
                </a:cxn>
                <a:cxn ang="0">
                  <a:pos x="423" y="478"/>
                </a:cxn>
                <a:cxn ang="0">
                  <a:pos x="385" y="469"/>
                </a:cxn>
                <a:cxn ang="0">
                  <a:pos x="348" y="529"/>
                </a:cxn>
                <a:cxn ang="0">
                  <a:pos x="305" y="537"/>
                </a:cxn>
                <a:cxn ang="0">
                  <a:pos x="264" y="518"/>
                </a:cxn>
                <a:cxn ang="0">
                  <a:pos x="219" y="518"/>
                </a:cxn>
                <a:cxn ang="0">
                  <a:pos x="183" y="504"/>
                </a:cxn>
                <a:cxn ang="0">
                  <a:pos x="155" y="487"/>
                </a:cxn>
                <a:cxn ang="0">
                  <a:pos x="157" y="454"/>
                </a:cxn>
                <a:cxn ang="0">
                  <a:pos x="183" y="365"/>
                </a:cxn>
                <a:cxn ang="0">
                  <a:pos x="164" y="338"/>
                </a:cxn>
                <a:cxn ang="0">
                  <a:pos x="169" y="316"/>
                </a:cxn>
                <a:cxn ang="0">
                  <a:pos x="139" y="289"/>
                </a:cxn>
                <a:cxn ang="0">
                  <a:pos x="122" y="253"/>
                </a:cxn>
                <a:cxn ang="0">
                  <a:pos x="114" y="247"/>
                </a:cxn>
                <a:cxn ang="0">
                  <a:pos x="103" y="230"/>
                </a:cxn>
                <a:cxn ang="0">
                  <a:pos x="91" y="223"/>
                </a:cxn>
                <a:cxn ang="0">
                  <a:pos x="81" y="222"/>
                </a:cxn>
                <a:cxn ang="0">
                  <a:pos x="51" y="209"/>
                </a:cxn>
                <a:cxn ang="0">
                  <a:pos x="20" y="199"/>
                </a:cxn>
                <a:cxn ang="0">
                  <a:pos x="23" y="179"/>
                </a:cxn>
                <a:cxn ang="0">
                  <a:pos x="20" y="179"/>
                </a:cxn>
                <a:cxn ang="0">
                  <a:pos x="33" y="157"/>
                </a:cxn>
                <a:cxn ang="0">
                  <a:pos x="60" y="156"/>
                </a:cxn>
                <a:cxn ang="0">
                  <a:pos x="87" y="148"/>
                </a:cxn>
                <a:cxn ang="0">
                  <a:pos x="118" y="157"/>
                </a:cxn>
                <a:cxn ang="0">
                  <a:pos x="131" y="159"/>
                </a:cxn>
                <a:cxn ang="0">
                  <a:pos x="150" y="135"/>
                </a:cxn>
                <a:cxn ang="0">
                  <a:pos x="137" y="104"/>
                </a:cxn>
                <a:cxn ang="0">
                  <a:pos x="161" y="101"/>
                </a:cxn>
                <a:cxn ang="0">
                  <a:pos x="236" y="107"/>
                </a:cxn>
                <a:cxn ang="0">
                  <a:pos x="279" y="60"/>
                </a:cxn>
                <a:cxn ang="0">
                  <a:pos x="306" y="5"/>
                </a:cxn>
              </a:cxnLst>
              <a:rect l="0" t="0" r="r" b="b"/>
              <a:pathLst>
                <a:path w="619" h="595">
                  <a:moveTo>
                    <a:pt x="299" y="531"/>
                  </a:moveTo>
                  <a:lnTo>
                    <a:pt x="298" y="533"/>
                  </a:lnTo>
                  <a:lnTo>
                    <a:pt x="299" y="534"/>
                  </a:lnTo>
                  <a:lnTo>
                    <a:pt x="300" y="534"/>
                  </a:lnTo>
                  <a:lnTo>
                    <a:pt x="300" y="533"/>
                  </a:lnTo>
                  <a:lnTo>
                    <a:pt x="299" y="531"/>
                  </a:lnTo>
                  <a:close/>
                  <a:moveTo>
                    <a:pt x="613" y="500"/>
                  </a:moveTo>
                  <a:lnTo>
                    <a:pt x="613" y="501"/>
                  </a:lnTo>
                  <a:lnTo>
                    <a:pt x="615" y="501"/>
                  </a:lnTo>
                  <a:lnTo>
                    <a:pt x="615" y="504"/>
                  </a:lnTo>
                  <a:lnTo>
                    <a:pt x="616" y="505"/>
                  </a:lnTo>
                  <a:lnTo>
                    <a:pt x="616" y="513"/>
                  </a:lnTo>
                  <a:lnTo>
                    <a:pt x="615" y="518"/>
                  </a:lnTo>
                  <a:lnTo>
                    <a:pt x="615" y="524"/>
                  </a:lnTo>
                  <a:lnTo>
                    <a:pt x="616" y="524"/>
                  </a:lnTo>
                  <a:lnTo>
                    <a:pt x="616" y="527"/>
                  </a:lnTo>
                  <a:lnTo>
                    <a:pt x="617" y="527"/>
                  </a:lnTo>
                  <a:lnTo>
                    <a:pt x="617" y="525"/>
                  </a:lnTo>
                  <a:lnTo>
                    <a:pt x="618" y="527"/>
                  </a:lnTo>
                  <a:lnTo>
                    <a:pt x="618" y="538"/>
                  </a:lnTo>
                  <a:lnTo>
                    <a:pt x="619" y="541"/>
                  </a:lnTo>
                  <a:lnTo>
                    <a:pt x="619" y="553"/>
                  </a:lnTo>
                  <a:lnTo>
                    <a:pt x="618" y="553"/>
                  </a:lnTo>
                  <a:lnTo>
                    <a:pt x="617" y="554"/>
                  </a:lnTo>
                  <a:lnTo>
                    <a:pt x="617" y="555"/>
                  </a:lnTo>
                  <a:lnTo>
                    <a:pt x="616" y="556"/>
                  </a:lnTo>
                  <a:lnTo>
                    <a:pt x="613" y="560"/>
                  </a:lnTo>
                  <a:lnTo>
                    <a:pt x="613" y="561"/>
                  </a:lnTo>
                  <a:lnTo>
                    <a:pt x="612" y="561"/>
                  </a:lnTo>
                  <a:lnTo>
                    <a:pt x="612" y="577"/>
                  </a:lnTo>
                  <a:lnTo>
                    <a:pt x="611" y="578"/>
                  </a:lnTo>
                  <a:lnTo>
                    <a:pt x="611" y="579"/>
                  </a:lnTo>
                  <a:lnTo>
                    <a:pt x="610" y="579"/>
                  </a:lnTo>
                  <a:lnTo>
                    <a:pt x="610" y="580"/>
                  </a:lnTo>
                  <a:lnTo>
                    <a:pt x="608" y="580"/>
                  </a:lnTo>
                  <a:lnTo>
                    <a:pt x="608" y="581"/>
                  </a:lnTo>
                  <a:lnTo>
                    <a:pt x="611" y="581"/>
                  </a:lnTo>
                  <a:lnTo>
                    <a:pt x="610" y="583"/>
                  </a:lnTo>
                  <a:lnTo>
                    <a:pt x="610" y="584"/>
                  </a:lnTo>
                  <a:lnTo>
                    <a:pt x="609" y="584"/>
                  </a:lnTo>
                  <a:lnTo>
                    <a:pt x="608" y="585"/>
                  </a:lnTo>
                  <a:lnTo>
                    <a:pt x="608" y="586"/>
                  </a:lnTo>
                  <a:lnTo>
                    <a:pt x="606" y="586"/>
                  </a:lnTo>
                  <a:lnTo>
                    <a:pt x="608" y="587"/>
                  </a:lnTo>
                  <a:lnTo>
                    <a:pt x="605" y="590"/>
                  </a:lnTo>
                  <a:lnTo>
                    <a:pt x="605" y="591"/>
                  </a:lnTo>
                  <a:lnTo>
                    <a:pt x="606" y="591"/>
                  </a:lnTo>
                  <a:lnTo>
                    <a:pt x="606" y="592"/>
                  </a:lnTo>
                  <a:lnTo>
                    <a:pt x="605" y="593"/>
                  </a:lnTo>
                  <a:lnTo>
                    <a:pt x="605" y="595"/>
                  </a:lnTo>
                  <a:lnTo>
                    <a:pt x="604" y="595"/>
                  </a:lnTo>
                  <a:lnTo>
                    <a:pt x="603" y="593"/>
                  </a:lnTo>
                  <a:lnTo>
                    <a:pt x="600" y="593"/>
                  </a:lnTo>
                  <a:lnTo>
                    <a:pt x="599" y="592"/>
                  </a:lnTo>
                  <a:lnTo>
                    <a:pt x="600" y="591"/>
                  </a:lnTo>
                  <a:lnTo>
                    <a:pt x="600" y="590"/>
                  </a:lnTo>
                  <a:lnTo>
                    <a:pt x="599" y="590"/>
                  </a:lnTo>
                  <a:lnTo>
                    <a:pt x="598" y="589"/>
                  </a:lnTo>
                  <a:lnTo>
                    <a:pt x="599" y="589"/>
                  </a:lnTo>
                  <a:lnTo>
                    <a:pt x="599" y="587"/>
                  </a:lnTo>
                  <a:lnTo>
                    <a:pt x="598" y="589"/>
                  </a:lnTo>
                  <a:lnTo>
                    <a:pt x="596" y="589"/>
                  </a:lnTo>
                  <a:lnTo>
                    <a:pt x="596" y="587"/>
                  </a:lnTo>
                  <a:lnTo>
                    <a:pt x="592" y="587"/>
                  </a:lnTo>
                  <a:lnTo>
                    <a:pt x="592" y="586"/>
                  </a:lnTo>
                  <a:lnTo>
                    <a:pt x="591" y="586"/>
                  </a:lnTo>
                  <a:lnTo>
                    <a:pt x="591" y="585"/>
                  </a:lnTo>
                  <a:lnTo>
                    <a:pt x="590" y="585"/>
                  </a:lnTo>
                  <a:lnTo>
                    <a:pt x="588" y="584"/>
                  </a:lnTo>
                  <a:lnTo>
                    <a:pt x="587" y="584"/>
                  </a:lnTo>
                  <a:lnTo>
                    <a:pt x="587" y="581"/>
                  </a:lnTo>
                  <a:lnTo>
                    <a:pt x="586" y="581"/>
                  </a:lnTo>
                  <a:lnTo>
                    <a:pt x="587" y="580"/>
                  </a:lnTo>
                  <a:lnTo>
                    <a:pt x="587" y="579"/>
                  </a:lnTo>
                  <a:lnTo>
                    <a:pt x="588" y="579"/>
                  </a:lnTo>
                  <a:lnTo>
                    <a:pt x="591" y="578"/>
                  </a:lnTo>
                  <a:lnTo>
                    <a:pt x="591" y="577"/>
                  </a:lnTo>
                  <a:lnTo>
                    <a:pt x="592" y="577"/>
                  </a:lnTo>
                  <a:lnTo>
                    <a:pt x="592" y="576"/>
                  </a:lnTo>
                  <a:lnTo>
                    <a:pt x="587" y="576"/>
                  </a:lnTo>
                  <a:lnTo>
                    <a:pt x="586" y="574"/>
                  </a:lnTo>
                  <a:lnTo>
                    <a:pt x="586" y="573"/>
                  </a:lnTo>
                  <a:lnTo>
                    <a:pt x="584" y="574"/>
                  </a:lnTo>
                  <a:lnTo>
                    <a:pt x="582" y="574"/>
                  </a:lnTo>
                  <a:lnTo>
                    <a:pt x="584" y="573"/>
                  </a:lnTo>
                  <a:lnTo>
                    <a:pt x="581" y="573"/>
                  </a:lnTo>
                  <a:lnTo>
                    <a:pt x="582" y="572"/>
                  </a:lnTo>
                  <a:lnTo>
                    <a:pt x="584" y="572"/>
                  </a:lnTo>
                  <a:lnTo>
                    <a:pt x="584" y="570"/>
                  </a:lnTo>
                  <a:lnTo>
                    <a:pt x="585" y="570"/>
                  </a:lnTo>
                  <a:lnTo>
                    <a:pt x="586" y="568"/>
                  </a:lnTo>
                  <a:lnTo>
                    <a:pt x="586" y="567"/>
                  </a:lnTo>
                  <a:lnTo>
                    <a:pt x="587" y="567"/>
                  </a:lnTo>
                  <a:lnTo>
                    <a:pt x="586" y="566"/>
                  </a:lnTo>
                  <a:lnTo>
                    <a:pt x="587" y="565"/>
                  </a:lnTo>
                  <a:lnTo>
                    <a:pt x="587" y="564"/>
                  </a:lnTo>
                  <a:lnTo>
                    <a:pt x="586" y="564"/>
                  </a:lnTo>
                  <a:lnTo>
                    <a:pt x="586" y="562"/>
                  </a:lnTo>
                  <a:lnTo>
                    <a:pt x="585" y="562"/>
                  </a:lnTo>
                  <a:lnTo>
                    <a:pt x="584" y="564"/>
                  </a:lnTo>
                  <a:lnTo>
                    <a:pt x="580" y="564"/>
                  </a:lnTo>
                  <a:lnTo>
                    <a:pt x="579" y="565"/>
                  </a:lnTo>
                  <a:lnTo>
                    <a:pt x="579" y="564"/>
                  </a:lnTo>
                  <a:lnTo>
                    <a:pt x="580" y="562"/>
                  </a:lnTo>
                  <a:lnTo>
                    <a:pt x="579" y="562"/>
                  </a:lnTo>
                  <a:lnTo>
                    <a:pt x="578" y="560"/>
                  </a:lnTo>
                  <a:lnTo>
                    <a:pt x="581" y="560"/>
                  </a:lnTo>
                  <a:lnTo>
                    <a:pt x="581" y="558"/>
                  </a:lnTo>
                  <a:lnTo>
                    <a:pt x="584" y="558"/>
                  </a:lnTo>
                  <a:lnTo>
                    <a:pt x="584" y="556"/>
                  </a:lnTo>
                  <a:lnTo>
                    <a:pt x="585" y="556"/>
                  </a:lnTo>
                  <a:lnTo>
                    <a:pt x="585" y="555"/>
                  </a:lnTo>
                  <a:lnTo>
                    <a:pt x="584" y="555"/>
                  </a:lnTo>
                  <a:lnTo>
                    <a:pt x="584" y="553"/>
                  </a:lnTo>
                  <a:lnTo>
                    <a:pt x="581" y="553"/>
                  </a:lnTo>
                  <a:lnTo>
                    <a:pt x="581" y="552"/>
                  </a:lnTo>
                  <a:lnTo>
                    <a:pt x="578" y="552"/>
                  </a:lnTo>
                  <a:lnTo>
                    <a:pt x="579" y="550"/>
                  </a:lnTo>
                  <a:lnTo>
                    <a:pt x="578" y="550"/>
                  </a:lnTo>
                  <a:lnTo>
                    <a:pt x="578" y="546"/>
                  </a:lnTo>
                  <a:lnTo>
                    <a:pt x="577" y="546"/>
                  </a:lnTo>
                  <a:lnTo>
                    <a:pt x="577" y="544"/>
                  </a:lnTo>
                  <a:lnTo>
                    <a:pt x="581" y="544"/>
                  </a:lnTo>
                  <a:lnTo>
                    <a:pt x="581" y="543"/>
                  </a:lnTo>
                  <a:lnTo>
                    <a:pt x="582" y="543"/>
                  </a:lnTo>
                  <a:lnTo>
                    <a:pt x="582" y="542"/>
                  </a:lnTo>
                  <a:lnTo>
                    <a:pt x="581" y="542"/>
                  </a:lnTo>
                  <a:lnTo>
                    <a:pt x="580" y="541"/>
                  </a:lnTo>
                  <a:lnTo>
                    <a:pt x="579" y="541"/>
                  </a:lnTo>
                  <a:lnTo>
                    <a:pt x="579" y="540"/>
                  </a:lnTo>
                  <a:lnTo>
                    <a:pt x="580" y="540"/>
                  </a:lnTo>
                  <a:lnTo>
                    <a:pt x="579" y="538"/>
                  </a:lnTo>
                  <a:lnTo>
                    <a:pt x="577" y="540"/>
                  </a:lnTo>
                  <a:lnTo>
                    <a:pt x="577" y="537"/>
                  </a:lnTo>
                  <a:lnTo>
                    <a:pt x="578" y="537"/>
                  </a:lnTo>
                  <a:lnTo>
                    <a:pt x="578" y="536"/>
                  </a:lnTo>
                  <a:lnTo>
                    <a:pt x="579" y="537"/>
                  </a:lnTo>
                  <a:lnTo>
                    <a:pt x="579" y="535"/>
                  </a:lnTo>
                  <a:lnTo>
                    <a:pt x="581" y="535"/>
                  </a:lnTo>
                  <a:lnTo>
                    <a:pt x="581" y="533"/>
                  </a:lnTo>
                  <a:lnTo>
                    <a:pt x="582" y="531"/>
                  </a:lnTo>
                  <a:lnTo>
                    <a:pt x="581" y="531"/>
                  </a:lnTo>
                  <a:lnTo>
                    <a:pt x="581" y="530"/>
                  </a:lnTo>
                  <a:lnTo>
                    <a:pt x="582" y="529"/>
                  </a:lnTo>
                  <a:lnTo>
                    <a:pt x="584" y="529"/>
                  </a:lnTo>
                  <a:lnTo>
                    <a:pt x="584" y="527"/>
                  </a:lnTo>
                  <a:lnTo>
                    <a:pt x="587" y="527"/>
                  </a:lnTo>
                  <a:lnTo>
                    <a:pt x="587" y="524"/>
                  </a:lnTo>
                  <a:lnTo>
                    <a:pt x="588" y="524"/>
                  </a:lnTo>
                  <a:lnTo>
                    <a:pt x="592" y="523"/>
                  </a:lnTo>
                  <a:lnTo>
                    <a:pt x="597" y="522"/>
                  </a:lnTo>
                  <a:lnTo>
                    <a:pt x="598" y="521"/>
                  </a:lnTo>
                  <a:lnTo>
                    <a:pt x="598" y="519"/>
                  </a:lnTo>
                  <a:lnTo>
                    <a:pt x="600" y="517"/>
                  </a:lnTo>
                  <a:lnTo>
                    <a:pt x="605" y="517"/>
                  </a:lnTo>
                  <a:lnTo>
                    <a:pt x="606" y="518"/>
                  </a:lnTo>
                  <a:lnTo>
                    <a:pt x="608" y="518"/>
                  </a:lnTo>
                  <a:lnTo>
                    <a:pt x="608" y="521"/>
                  </a:lnTo>
                  <a:lnTo>
                    <a:pt x="610" y="518"/>
                  </a:lnTo>
                  <a:lnTo>
                    <a:pt x="610" y="512"/>
                  </a:lnTo>
                  <a:lnTo>
                    <a:pt x="609" y="512"/>
                  </a:lnTo>
                  <a:lnTo>
                    <a:pt x="609" y="511"/>
                  </a:lnTo>
                  <a:lnTo>
                    <a:pt x="610" y="510"/>
                  </a:lnTo>
                  <a:lnTo>
                    <a:pt x="610" y="506"/>
                  </a:lnTo>
                  <a:lnTo>
                    <a:pt x="611" y="506"/>
                  </a:lnTo>
                  <a:lnTo>
                    <a:pt x="611" y="505"/>
                  </a:lnTo>
                  <a:lnTo>
                    <a:pt x="610" y="504"/>
                  </a:lnTo>
                  <a:lnTo>
                    <a:pt x="610" y="501"/>
                  </a:lnTo>
                  <a:lnTo>
                    <a:pt x="612" y="501"/>
                  </a:lnTo>
                  <a:lnTo>
                    <a:pt x="613" y="500"/>
                  </a:lnTo>
                  <a:close/>
                  <a:moveTo>
                    <a:pt x="478" y="500"/>
                  </a:moveTo>
                  <a:lnTo>
                    <a:pt x="480" y="500"/>
                  </a:lnTo>
                  <a:lnTo>
                    <a:pt x="480" y="501"/>
                  </a:lnTo>
                  <a:lnTo>
                    <a:pt x="479" y="501"/>
                  </a:lnTo>
                  <a:lnTo>
                    <a:pt x="479" y="503"/>
                  </a:lnTo>
                  <a:lnTo>
                    <a:pt x="478" y="503"/>
                  </a:lnTo>
                  <a:lnTo>
                    <a:pt x="476" y="501"/>
                  </a:lnTo>
                  <a:lnTo>
                    <a:pt x="478" y="501"/>
                  </a:lnTo>
                  <a:lnTo>
                    <a:pt x="478" y="500"/>
                  </a:lnTo>
                  <a:close/>
                  <a:moveTo>
                    <a:pt x="473" y="499"/>
                  </a:moveTo>
                  <a:lnTo>
                    <a:pt x="475" y="499"/>
                  </a:lnTo>
                  <a:lnTo>
                    <a:pt x="473" y="500"/>
                  </a:lnTo>
                  <a:lnTo>
                    <a:pt x="473" y="499"/>
                  </a:lnTo>
                  <a:close/>
                  <a:moveTo>
                    <a:pt x="414" y="468"/>
                  </a:moveTo>
                  <a:lnTo>
                    <a:pt x="416" y="470"/>
                  </a:lnTo>
                  <a:lnTo>
                    <a:pt x="416" y="469"/>
                  </a:lnTo>
                  <a:lnTo>
                    <a:pt x="414" y="468"/>
                  </a:lnTo>
                  <a:close/>
                  <a:moveTo>
                    <a:pt x="163" y="405"/>
                  </a:moveTo>
                  <a:lnTo>
                    <a:pt x="163" y="407"/>
                  </a:lnTo>
                  <a:lnTo>
                    <a:pt x="163" y="405"/>
                  </a:lnTo>
                  <a:close/>
                  <a:moveTo>
                    <a:pt x="157" y="321"/>
                  </a:moveTo>
                  <a:lnTo>
                    <a:pt x="158" y="321"/>
                  </a:lnTo>
                  <a:lnTo>
                    <a:pt x="162" y="325"/>
                  </a:lnTo>
                  <a:lnTo>
                    <a:pt x="164" y="325"/>
                  </a:lnTo>
                  <a:lnTo>
                    <a:pt x="164" y="328"/>
                  </a:lnTo>
                  <a:lnTo>
                    <a:pt x="167" y="329"/>
                  </a:lnTo>
                  <a:lnTo>
                    <a:pt x="167" y="333"/>
                  </a:lnTo>
                  <a:lnTo>
                    <a:pt x="165" y="334"/>
                  </a:lnTo>
                  <a:lnTo>
                    <a:pt x="165" y="335"/>
                  </a:lnTo>
                  <a:lnTo>
                    <a:pt x="164" y="335"/>
                  </a:lnTo>
                  <a:lnTo>
                    <a:pt x="164" y="333"/>
                  </a:lnTo>
                  <a:lnTo>
                    <a:pt x="163" y="332"/>
                  </a:lnTo>
                  <a:lnTo>
                    <a:pt x="161" y="328"/>
                  </a:lnTo>
                  <a:lnTo>
                    <a:pt x="159" y="328"/>
                  </a:lnTo>
                  <a:lnTo>
                    <a:pt x="158" y="327"/>
                  </a:lnTo>
                  <a:lnTo>
                    <a:pt x="158" y="323"/>
                  </a:lnTo>
                  <a:lnTo>
                    <a:pt x="157" y="321"/>
                  </a:lnTo>
                  <a:close/>
                  <a:moveTo>
                    <a:pt x="152" y="308"/>
                  </a:moveTo>
                  <a:lnTo>
                    <a:pt x="153" y="308"/>
                  </a:lnTo>
                  <a:lnTo>
                    <a:pt x="153" y="309"/>
                  </a:lnTo>
                  <a:lnTo>
                    <a:pt x="155" y="309"/>
                  </a:lnTo>
                  <a:lnTo>
                    <a:pt x="153" y="310"/>
                  </a:lnTo>
                  <a:lnTo>
                    <a:pt x="156" y="310"/>
                  </a:lnTo>
                  <a:lnTo>
                    <a:pt x="157" y="312"/>
                  </a:lnTo>
                  <a:lnTo>
                    <a:pt x="161" y="312"/>
                  </a:lnTo>
                  <a:lnTo>
                    <a:pt x="162" y="313"/>
                  </a:lnTo>
                  <a:lnTo>
                    <a:pt x="163" y="313"/>
                  </a:lnTo>
                  <a:lnTo>
                    <a:pt x="163" y="314"/>
                  </a:lnTo>
                  <a:lnTo>
                    <a:pt x="162" y="315"/>
                  </a:lnTo>
                  <a:lnTo>
                    <a:pt x="162" y="314"/>
                  </a:lnTo>
                  <a:lnTo>
                    <a:pt x="159" y="314"/>
                  </a:lnTo>
                  <a:lnTo>
                    <a:pt x="156" y="312"/>
                  </a:lnTo>
                  <a:lnTo>
                    <a:pt x="152" y="312"/>
                  </a:lnTo>
                  <a:lnTo>
                    <a:pt x="151" y="309"/>
                  </a:lnTo>
                  <a:lnTo>
                    <a:pt x="150" y="309"/>
                  </a:lnTo>
                  <a:lnTo>
                    <a:pt x="152" y="308"/>
                  </a:lnTo>
                  <a:close/>
                  <a:moveTo>
                    <a:pt x="115" y="279"/>
                  </a:moveTo>
                  <a:lnTo>
                    <a:pt x="118" y="279"/>
                  </a:lnTo>
                  <a:lnTo>
                    <a:pt x="119" y="280"/>
                  </a:lnTo>
                  <a:lnTo>
                    <a:pt x="120" y="280"/>
                  </a:lnTo>
                  <a:lnTo>
                    <a:pt x="120" y="282"/>
                  </a:lnTo>
                  <a:lnTo>
                    <a:pt x="116" y="282"/>
                  </a:lnTo>
                  <a:lnTo>
                    <a:pt x="115" y="280"/>
                  </a:lnTo>
                  <a:lnTo>
                    <a:pt x="115" y="279"/>
                  </a:lnTo>
                  <a:close/>
                  <a:moveTo>
                    <a:pt x="124" y="265"/>
                  </a:moveTo>
                  <a:lnTo>
                    <a:pt x="125" y="265"/>
                  </a:lnTo>
                  <a:lnTo>
                    <a:pt x="126" y="266"/>
                  </a:lnTo>
                  <a:lnTo>
                    <a:pt x="126" y="269"/>
                  </a:lnTo>
                  <a:lnTo>
                    <a:pt x="125" y="269"/>
                  </a:lnTo>
                  <a:lnTo>
                    <a:pt x="125" y="267"/>
                  </a:lnTo>
                  <a:lnTo>
                    <a:pt x="124" y="265"/>
                  </a:lnTo>
                  <a:close/>
                  <a:moveTo>
                    <a:pt x="120" y="261"/>
                  </a:moveTo>
                  <a:lnTo>
                    <a:pt x="124" y="261"/>
                  </a:lnTo>
                  <a:lnTo>
                    <a:pt x="124" y="265"/>
                  </a:lnTo>
                  <a:lnTo>
                    <a:pt x="121" y="265"/>
                  </a:lnTo>
                  <a:lnTo>
                    <a:pt x="120" y="264"/>
                  </a:lnTo>
                  <a:lnTo>
                    <a:pt x="120" y="261"/>
                  </a:lnTo>
                  <a:close/>
                  <a:moveTo>
                    <a:pt x="78" y="239"/>
                  </a:moveTo>
                  <a:lnTo>
                    <a:pt x="80" y="239"/>
                  </a:lnTo>
                  <a:lnTo>
                    <a:pt x="82" y="240"/>
                  </a:lnTo>
                  <a:lnTo>
                    <a:pt x="84" y="242"/>
                  </a:lnTo>
                  <a:lnTo>
                    <a:pt x="87" y="242"/>
                  </a:lnTo>
                  <a:lnTo>
                    <a:pt x="87" y="245"/>
                  </a:lnTo>
                  <a:lnTo>
                    <a:pt x="82" y="245"/>
                  </a:lnTo>
                  <a:lnTo>
                    <a:pt x="80" y="243"/>
                  </a:lnTo>
                  <a:lnTo>
                    <a:pt x="80" y="241"/>
                  </a:lnTo>
                  <a:lnTo>
                    <a:pt x="78" y="240"/>
                  </a:lnTo>
                  <a:lnTo>
                    <a:pt x="78" y="239"/>
                  </a:lnTo>
                  <a:close/>
                  <a:moveTo>
                    <a:pt x="84" y="229"/>
                  </a:moveTo>
                  <a:lnTo>
                    <a:pt x="84" y="234"/>
                  </a:lnTo>
                  <a:lnTo>
                    <a:pt x="83" y="232"/>
                  </a:lnTo>
                  <a:lnTo>
                    <a:pt x="83" y="230"/>
                  </a:lnTo>
                  <a:lnTo>
                    <a:pt x="84" y="229"/>
                  </a:lnTo>
                  <a:close/>
                  <a:moveTo>
                    <a:pt x="99" y="224"/>
                  </a:moveTo>
                  <a:lnTo>
                    <a:pt x="101" y="224"/>
                  </a:lnTo>
                  <a:lnTo>
                    <a:pt x="102" y="226"/>
                  </a:lnTo>
                  <a:lnTo>
                    <a:pt x="101" y="226"/>
                  </a:lnTo>
                  <a:lnTo>
                    <a:pt x="99" y="224"/>
                  </a:lnTo>
                  <a:close/>
                  <a:moveTo>
                    <a:pt x="41" y="206"/>
                  </a:moveTo>
                  <a:lnTo>
                    <a:pt x="41" y="208"/>
                  </a:lnTo>
                  <a:lnTo>
                    <a:pt x="43" y="208"/>
                  </a:lnTo>
                  <a:lnTo>
                    <a:pt x="41" y="206"/>
                  </a:lnTo>
                  <a:close/>
                  <a:moveTo>
                    <a:pt x="38" y="180"/>
                  </a:moveTo>
                  <a:lnTo>
                    <a:pt x="35" y="183"/>
                  </a:lnTo>
                  <a:lnTo>
                    <a:pt x="39" y="181"/>
                  </a:lnTo>
                  <a:lnTo>
                    <a:pt x="38" y="181"/>
                  </a:lnTo>
                  <a:lnTo>
                    <a:pt x="38" y="180"/>
                  </a:lnTo>
                  <a:close/>
                  <a:moveTo>
                    <a:pt x="2" y="169"/>
                  </a:moveTo>
                  <a:lnTo>
                    <a:pt x="3" y="171"/>
                  </a:lnTo>
                  <a:lnTo>
                    <a:pt x="3" y="172"/>
                  </a:lnTo>
                  <a:lnTo>
                    <a:pt x="0" y="172"/>
                  </a:lnTo>
                  <a:lnTo>
                    <a:pt x="2" y="169"/>
                  </a:lnTo>
                  <a:close/>
                  <a:moveTo>
                    <a:pt x="85" y="149"/>
                  </a:moveTo>
                  <a:lnTo>
                    <a:pt x="84" y="150"/>
                  </a:lnTo>
                  <a:lnTo>
                    <a:pt x="84" y="153"/>
                  </a:lnTo>
                  <a:lnTo>
                    <a:pt x="84" y="150"/>
                  </a:lnTo>
                  <a:lnTo>
                    <a:pt x="85" y="150"/>
                  </a:lnTo>
                  <a:lnTo>
                    <a:pt x="85" y="149"/>
                  </a:lnTo>
                  <a:close/>
                  <a:moveTo>
                    <a:pt x="88" y="148"/>
                  </a:moveTo>
                  <a:lnTo>
                    <a:pt x="89" y="148"/>
                  </a:lnTo>
                  <a:lnTo>
                    <a:pt x="89" y="149"/>
                  </a:lnTo>
                  <a:lnTo>
                    <a:pt x="88" y="149"/>
                  </a:lnTo>
                  <a:lnTo>
                    <a:pt x="88" y="148"/>
                  </a:lnTo>
                  <a:close/>
                  <a:moveTo>
                    <a:pt x="323" y="0"/>
                  </a:moveTo>
                  <a:lnTo>
                    <a:pt x="323" y="1"/>
                  </a:lnTo>
                  <a:lnTo>
                    <a:pt x="324" y="5"/>
                  </a:lnTo>
                  <a:lnTo>
                    <a:pt x="324" y="6"/>
                  </a:lnTo>
                  <a:lnTo>
                    <a:pt x="326" y="8"/>
                  </a:lnTo>
                  <a:lnTo>
                    <a:pt x="326" y="11"/>
                  </a:lnTo>
                  <a:lnTo>
                    <a:pt x="325" y="12"/>
                  </a:lnTo>
                  <a:lnTo>
                    <a:pt x="325" y="17"/>
                  </a:lnTo>
                  <a:lnTo>
                    <a:pt x="326" y="17"/>
                  </a:lnTo>
                  <a:lnTo>
                    <a:pt x="326" y="18"/>
                  </a:lnTo>
                  <a:lnTo>
                    <a:pt x="327" y="19"/>
                  </a:lnTo>
                  <a:lnTo>
                    <a:pt x="329" y="18"/>
                  </a:lnTo>
                  <a:lnTo>
                    <a:pt x="329" y="19"/>
                  </a:lnTo>
                  <a:lnTo>
                    <a:pt x="330" y="19"/>
                  </a:lnTo>
                  <a:lnTo>
                    <a:pt x="330" y="20"/>
                  </a:lnTo>
                  <a:lnTo>
                    <a:pt x="332" y="21"/>
                  </a:lnTo>
                  <a:lnTo>
                    <a:pt x="332" y="24"/>
                  </a:lnTo>
                  <a:lnTo>
                    <a:pt x="333" y="25"/>
                  </a:lnTo>
                  <a:lnTo>
                    <a:pt x="337" y="26"/>
                  </a:lnTo>
                  <a:lnTo>
                    <a:pt x="338" y="26"/>
                  </a:lnTo>
                  <a:lnTo>
                    <a:pt x="339" y="24"/>
                  </a:lnTo>
                  <a:lnTo>
                    <a:pt x="341" y="23"/>
                  </a:lnTo>
                  <a:lnTo>
                    <a:pt x="342" y="23"/>
                  </a:lnTo>
                  <a:lnTo>
                    <a:pt x="346" y="20"/>
                  </a:lnTo>
                  <a:lnTo>
                    <a:pt x="348" y="20"/>
                  </a:lnTo>
                  <a:lnTo>
                    <a:pt x="349" y="21"/>
                  </a:lnTo>
                  <a:lnTo>
                    <a:pt x="349" y="23"/>
                  </a:lnTo>
                  <a:lnTo>
                    <a:pt x="350" y="24"/>
                  </a:lnTo>
                  <a:lnTo>
                    <a:pt x="350" y="25"/>
                  </a:lnTo>
                  <a:lnTo>
                    <a:pt x="351" y="25"/>
                  </a:lnTo>
                  <a:lnTo>
                    <a:pt x="352" y="26"/>
                  </a:lnTo>
                  <a:lnTo>
                    <a:pt x="352" y="31"/>
                  </a:lnTo>
                  <a:lnTo>
                    <a:pt x="354" y="34"/>
                  </a:lnTo>
                  <a:lnTo>
                    <a:pt x="354" y="37"/>
                  </a:lnTo>
                  <a:lnTo>
                    <a:pt x="355" y="38"/>
                  </a:lnTo>
                  <a:lnTo>
                    <a:pt x="355" y="39"/>
                  </a:lnTo>
                  <a:lnTo>
                    <a:pt x="357" y="39"/>
                  </a:lnTo>
                  <a:lnTo>
                    <a:pt x="357" y="40"/>
                  </a:lnTo>
                  <a:lnTo>
                    <a:pt x="358" y="39"/>
                  </a:lnTo>
                  <a:lnTo>
                    <a:pt x="361" y="39"/>
                  </a:lnTo>
                  <a:lnTo>
                    <a:pt x="361" y="38"/>
                  </a:lnTo>
                  <a:lnTo>
                    <a:pt x="363" y="38"/>
                  </a:lnTo>
                  <a:lnTo>
                    <a:pt x="363" y="40"/>
                  </a:lnTo>
                  <a:lnTo>
                    <a:pt x="368" y="40"/>
                  </a:lnTo>
                  <a:lnTo>
                    <a:pt x="369" y="42"/>
                  </a:lnTo>
                  <a:lnTo>
                    <a:pt x="369" y="43"/>
                  </a:lnTo>
                  <a:lnTo>
                    <a:pt x="370" y="45"/>
                  </a:lnTo>
                  <a:lnTo>
                    <a:pt x="370" y="51"/>
                  </a:lnTo>
                  <a:lnTo>
                    <a:pt x="372" y="52"/>
                  </a:lnTo>
                  <a:lnTo>
                    <a:pt x="373" y="52"/>
                  </a:lnTo>
                  <a:lnTo>
                    <a:pt x="373" y="51"/>
                  </a:lnTo>
                  <a:lnTo>
                    <a:pt x="374" y="50"/>
                  </a:lnTo>
                  <a:lnTo>
                    <a:pt x="374" y="49"/>
                  </a:lnTo>
                  <a:lnTo>
                    <a:pt x="376" y="49"/>
                  </a:lnTo>
                  <a:lnTo>
                    <a:pt x="377" y="50"/>
                  </a:lnTo>
                  <a:lnTo>
                    <a:pt x="380" y="50"/>
                  </a:lnTo>
                  <a:lnTo>
                    <a:pt x="380" y="51"/>
                  </a:lnTo>
                  <a:lnTo>
                    <a:pt x="381" y="51"/>
                  </a:lnTo>
                  <a:lnTo>
                    <a:pt x="383" y="50"/>
                  </a:lnTo>
                  <a:lnTo>
                    <a:pt x="386" y="50"/>
                  </a:lnTo>
                  <a:lnTo>
                    <a:pt x="388" y="52"/>
                  </a:lnTo>
                  <a:lnTo>
                    <a:pt x="389" y="52"/>
                  </a:lnTo>
                  <a:lnTo>
                    <a:pt x="389" y="55"/>
                  </a:lnTo>
                  <a:lnTo>
                    <a:pt x="391" y="56"/>
                  </a:lnTo>
                  <a:lnTo>
                    <a:pt x="391" y="55"/>
                  </a:lnTo>
                  <a:lnTo>
                    <a:pt x="393" y="55"/>
                  </a:lnTo>
                  <a:lnTo>
                    <a:pt x="393" y="57"/>
                  </a:lnTo>
                  <a:lnTo>
                    <a:pt x="392" y="57"/>
                  </a:lnTo>
                  <a:lnTo>
                    <a:pt x="392" y="58"/>
                  </a:lnTo>
                  <a:lnTo>
                    <a:pt x="391" y="58"/>
                  </a:lnTo>
                  <a:lnTo>
                    <a:pt x="391" y="64"/>
                  </a:lnTo>
                  <a:lnTo>
                    <a:pt x="392" y="63"/>
                  </a:lnTo>
                  <a:lnTo>
                    <a:pt x="392" y="64"/>
                  </a:lnTo>
                  <a:lnTo>
                    <a:pt x="393" y="67"/>
                  </a:lnTo>
                  <a:lnTo>
                    <a:pt x="394" y="68"/>
                  </a:lnTo>
                  <a:lnTo>
                    <a:pt x="393" y="68"/>
                  </a:lnTo>
                  <a:lnTo>
                    <a:pt x="393" y="69"/>
                  </a:lnTo>
                  <a:lnTo>
                    <a:pt x="392" y="69"/>
                  </a:lnTo>
                  <a:lnTo>
                    <a:pt x="391" y="70"/>
                  </a:lnTo>
                  <a:lnTo>
                    <a:pt x="391" y="74"/>
                  </a:lnTo>
                  <a:lnTo>
                    <a:pt x="393" y="75"/>
                  </a:lnTo>
                  <a:lnTo>
                    <a:pt x="397" y="75"/>
                  </a:lnTo>
                  <a:lnTo>
                    <a:pt x="403" y="76"/>
                  </a:lnTo>
                  <a:lnTo>
                    <a:pt x="405" y="76"/>
                  </a:lnTo>
                  <a:lnTo>
                    <a:pt x="412" y="73"/>
                  </a:lnTo>
                  <a:lnTo>
                    <a:pt x="413" y="73"/>
                  </a:lnTo>
                  <a:lnTo>
                    <a:pt x="413" y="67"/>
                  </a:lnTo>
                  <a:lnTo>
                    <a:pt x="418" y="62"/>
                  </a:lnTo>
                  <a:lnTo>
                    <a:pt x="419" y="62"/>
                  </a:lnTo>
                  <a:lnTo>
                    <a:pt x="419" y="63"/>
                  </a:lnTo>
                  <a:lnTo>
                    <a:pt x="422" y="62"/>
                  </a:lnTo>
                  <a:lnTo>
                    <a:pt x="422" y="67"/>
                  </a:lnTo>
                  <a:lnTo>
                    <a:pt x="420" y="67"/>
                  </a:lnTo>
                  <a:lnTo>
                    <a:pt x="419" y="68"/>
                  </a:lnTo>
                  <a:lnTo>
                    <a:pt x="419" y="70"/>
                  </a:lnTo>
                  <a:lnTo>
                    <a:pt x="418" y="74"/>
                  </a:lnTo>
                  <a:lnTo>
                    <a:pt x="418" y="76"/>
                  </a:lnTo>
                  <a:lnTo>
                    <a:pt x="420" y="76"/>
                  </a:lnTo>
                  <a:lnTo>
                    <a:pt x="422" y="77"/>
                  </a:lnTo>
                  <a:lnTo>
                    <a:pt x="422" y="79"/>
                  </a:lnTo>
                  <a:lnTo>
                    <a:pt x="420" y="80"/>
                  </a:lnTo>
                  <a:lnTo>
                    <a:pt x="420" y="86"/>
                  </a:lnTo>
                  <a:lnTo>
                    <a:pt x="426" y="86"/>
                  </a:lnTo>
                  <a:lnTo>
                    <a:pt x="429" y="88"/>
                  </a:lnTo>
                  <a:lnTo>
                    <a:pt x="430" y="88"/>
                  </a:lnTo>
                  <a:lnTo>
                    <a:pt x="431" y="89"/>
                  </a:lnTo>
                  <a:lnTo>
                    <a:pt x="432" y="92"/>
                  </a:lnTo>
                  <a:lnTo>
                    <a:pt x="433" y="92"/>
                  </a:lnTo>
                  <a:lnTo>
                    <a:pt x="433" y="93"/>
                  </a:lnTo>
                  <a:lnTo>
                    <a:pt x="435" y="93"/>
                  </a:lnTo>
                  <a:lnTo>
                    <a:pt x="437" y="92"/>
                  </a:lnTo>
                  <a:lnTo>
                    <a:pt x="438" y="92"/>
                  </a:lnTo>
                  <a:lnTo>
                    <a:pt x="438" y="93"/>
                  </a:lnTo>
                  <a:lnTo>
                    <a:pt x="439" y="94"/>
                  </a:lnTo>
                  <a:lnTo>
                    <a:pt x="439" y="98"/>
                  </a:lnTo>
                  <a:lnTo>
                    <a:pt x="441" y="98"/>
                  </a:lnTo>
                  <a:lnTo>
                    <a:pt x="441" y="97"/>
                  </a:lnTo>
                  <a:lnTo>
                    <a:pt x="442" y="97"/>
                  </a:lnTo>
                  <a:lnTo>
                    <a:pt x="443" y="98"/>
                  </a:lnTo>
                  <a:lnTo>
                    <a:pt x="444" y="98"/>
                  </a:lnTo>
                  <a:lnTo>
                    <a:pt x="445" y="101"/>
                  </a:lnTo>
                  <a:lnTo>
                    <a:pt x="447" y="103"/>
                  </a:lnTo>
                  <a:lnTo>
                    <a:pt x="445" y="104"/>
                  </a:lnTo>
                  <a:lnTo>
                    <a:pt x="447" y="105"/>
                  </a:lnTo>
                  <a:lnTo>
                    <a:pt x="448" y="105"/>
                  </a:lnTo>
                  <a:lnTo>
                    <a:pt x="449" y="104"/>
                  </a:lnTo>
                  <a:lnTo>
                    <a:pt x="453" y="104"/>
                  </a:lnTo>
                  <a:lnTo>
                    <a:pt x="453" y="103"/>
                  </a:lnTo>
                  <a:lnTo>
                    <a:pt x="454" y="101"/>
                  </a:lnTo>
                  <a:lnTo>
                    <a:pt x="455" y="103"/>
                  </a:lnTo>
                  <a:lnTo>
                    <a:pt x="457" y="103"/>
                  </a:lnTo>
                  <a:lnTo>
                    <a:pt x="457" y="101"/>
                  </a:lnTo>
                  <a:lnTo>
                    <a:pt x="459" y="101"/>
                  </a:lnTo>
                  <a:lnTo>
                    <a:pt x="460" y="103"/>
                  </a:lnTo>
                  <a:lnTo>
                    <a:pt x="462" y="104"/>
                  </a:lnTo>
                  <a:lnTo>
                    <a:pt x="462" y="105"/>
                  </a:lnTo>
                  <a:lnTo>
                    <a:pt x="463" y="105"/>
                  </a:lnTo>
                  <a:lnTo>
                    <a:pt x="466" y="106"/>
                  </a:lnTo>
                  <a:lnTo>
                    <a:pt x="467" y="107"/>
                  </a:lnTo>
                  <a:lnTo>
                    <a:pt x="467" y="109"/>
                  </a:lnTo>
                  <a:lnTo>
                    <a:pt x="472" y="109"/>
                  </a:lnTo>
                  <a:lnTo>
                    <a:pt x="473" y="107"/>
                  </a:lnTo>
                  <a:lnTo>
                    <a:pt x="473" y="106"/>
                  </a:lnTo>
                  <a:lnTo>
                    <a:pt x="475" y="106"/>
                  </a:lnTo>
                  <a:lnTo>
                    <a:pt x="475" y="105"/>
                  </a:lnTo>
                  <a:lnTo>
                    <a:pt x="480" y="105"/>
                  </a:lnTo>
                  <a:lnTo>
                    <a:pt x="481" y="107"/>
                  </a:lnTo>
                  <a:lnTo>
                    <a:pt x="486" y="107"/>
                  </a:lnTo>
                  <a:lnTo>
                    <a:pt x="490" y="109"/>
                  </a:lnTo>
                  <a:lnTo>
                    <a:pt x="491" y="110"/>
                  </a:lnTo>
                  <a:lnTo>
                    <a:pt x="491" y="112"/>
                  </a:lnTo>
                  <a:lnTo>
                    <a:pt x="493" y="113"/>
                  </a:lnTo>
                  <a:lnTo>
                    <a:pt x="493" y="114"/>
                  </a:lnTo>
                  <a:lnTo>
                    <a:pt x="492" y="116"/>
                  </a:lnTo>
                  <a:lnTo>
                    <a:pt x="493" y="116"/>
                  </a:lnTo>
                  <a:lnTo>
                    <a:pt x="493" y="117"/>
                  </a:lnTo>
                  <a:lnTo>
                    <a:pt x="497" y="119"/>
                  </a:lnTo>
                  <a:lnTo>
                    <a:pt x="497" y="122"/>
                  </a:lnTo>
                  <a:lnTo>
                    <a:pt x="498" y="123"/>
                  </a:lnTo>
                  <a:lnTo>
                    <a:pt x="498" y="124"/>
                  </a:lnTo>
                  <a:lnTo>
                    <a:pt x="499" y="123"/>
                  </a:lnTo>
                  <a:lnTo>
                    <a:pt x="499" y="126"/>
                  </a:lnTo>
                  <a:lnTo>
                    <a:pt x="500" y="128"/>
                  </a:lnTo>
                  <a:lnTo>
                    <a:pt x="504" y="128"/>
                  </a:lnTo>
                  <a:lnTo>
                    <a:pt x="505" y="126"/>
                  </a:lnTo>
                  <a:lnTo>
                    <a:pt x="504" y="125"/>
                  </a:lnTo>
                  <a:lnTo>
                    <a:pt x="504" y="124"/>
                  </a:lnTo>
                  <a:lnTo>
                    <a:pt x="509" y="124"/>
                  </a:lnTo>
                  <a:lnTo>
                    <a:pt x="511" y="125"/>
                  </a:lnTo>
                  <a:lnTo>
                    <a:pt x="512" y="125"/>
                  </a:lnTo>
                  <a:lnTo>
                    <a:pt x="512" y="130"/>
                  </a:lnTo>
                  <a:lnTo>
                    <a:pt x="513" y="130"/>
                  </a:lnTo>
                  <a:lnTo>
                    <a:pt x="515" y="129"/>
                  </a:lnTo>
                  <a:lnTo>
                    <a:pt x="515" y="128"/>
                  </a:lnTo>
                  <a:lnTo>
                    <a:pt x="517" y="129"/>
                  </a:lnTo>
                  <a:lnTo>
                    <a:pt x="517" y="130"/>
                  </a:lnTo>
                  <a:lnTo>
                    <a:pt x="523" y="130"/>
                  </a:lnTo>
                  <a:lnTo>
                    <a:pt x="524" y="129"/>
                  </a:lnTo>
                  <a:lnTo>
                    <a:pt x="525" y="129"/>
                  </a:lnTo>
                  <a:lnTo>
                    <a:pt x="525" y="128"/>
                  </a:lnTo>
                  <a:lnTo>
                    <a:pt x="526" y="128"/>
                  </a:lnTo>
                  <a:lnTo>
                    <a:pt x="526" y="126"/>
                  </a:lnTo>
                  <a:lnTo>
                    <a:pt x="529" y="126"/>
                  </a:lnTo>
                  <a:lnTo>
                    <a:pt x="530" y="128"/>
                  </a:lnTo>
                  <a:lnTo>
                    <a:pt x="531" y="128"/>
                  </a:lnTo>
                  <a:lnTo>
                    <a:pt x="531" y="130"/>
                  </a:lnTo>
                  <a:lnTo>
                    <a:pt x="532" y="131"/>
                  </a:lnTo>
                  <a:lnTo>
                    <a:pt x="534" y="131"/>
                  </a:lnTo>
                  <a:lnTo>
                    <a:pt x="534" y="132"/>
                  </a:lnTo>
                  <a:lnTo>
                    <a:pt x="536" y="132"/>
                  </a:lnTo>
                  <a:lnTo>
                    <a:pt x="537" y="134"/>
                  </a:lnTo>
                  <a:lnTo>
                    <a:pt x="537" y="135"/>
                  </a:lnTo>
                  <a:lnTo>
                    <a:pt x="542" y="135"/>
                  </a:lnTo>
                  <a:lnTo>
                    <a:pt x="543" y="134"/>
                  </a:lnTo>
                  <a:lnTo>
                    <a:pt x="544" y="134"/>
                  </a:lnTo>
                  <a:lnTo>
                    <a:pt x="548" y="135"/>
                  </a:lnTo>
                  <a:lnTo>
                    <a:pt x="550" y="135"/>
                  </a:lnTo>
                  <a:lnTo>
                    <a:pt x="557" y="138"/>
                  </a:lnTo>
                  <a:lnTo>
                    <a:pt x="561" y="140"/>
                  </a:lnTo>
                  <a:lnTo>
                    <a:pt x="562" y="140"/>
                  </a:lnTo>
                  <a:lnTo>
                    <a:pt x="561" y="141"/>
                  </a:lnTo>
                  <a:lnTo>
                    <a:pt x="560" y="143"/>
                  </a:lnTo>
                  <a:lnTo>
                    <a:pt x="557" y="149"/>
                  </a:lnTo>
                  <a:lnTo>
                    <a:pt x="555" y="150"/>
                  </a:lnTo>
                  <a:lnTo>
                    <a:pt x="555" y="152"/>
                  </a:lnTo>
                  <a:lnTo>
                    <a:pt x="554" y="153"/>
                  </a:lnTo>
                  <a:lnTo>
                    <a:pt x="551" y="153"/>
                  </a:lnTo>
                  <a:lnTo>
                    <a:pt x="551" y="155"/>
                  </a:lnTo>
                  <a:lnTo>
                    <a:pt x="548" y="159"/>
                  </a:lnTo>
                  <a:lnTo>
                    <a:pt x="547" y="159"/>
                  </a:lnTo>
                  <a:lnTo>
                    <a:pt x="546" y="162"/>
                  </a:lnTo>
                  <a:lnTo>
                    <a:pt x="546" y="168"/>
                  </a:lnTo>
                  <a:lnTo>
                    <a:pt x="544" y="168"/>
                  </a:lnTo>
                  <a:lnTo>
                    <a:pt x="544" y="169"/>
                  </a:lnTo>
                  <a:lnTo>
                    <a:pt x="543" y="171"/>
                  </a:lnTo>
                  <a:lnTo>
                    <a:pt x="543" y="173"/>
                  </a:lnTo>
                  <a:lnTo>
                    <a:pt x="542" y="175"/>
                  </a:lnTo>
                  <a:lnTo>
                    <a:pt x="542" y="177"/>
                  </a:lnTo>
                  <a:lnTo>
                    <a:pt x="543" y="178"/>
                  </a:lnTo>
                  <a:lnTo>
                    <a:pt x="543" y="179"/>
                  </a:lnTo>
                  <a:lnTo>
                    <a:pt x="541" y="181"/>
                  </a:lnTo>
                  <a:lnTo>
                    <a:pt x="541" y="185"/>
                  </a:lnTo>
                  <a:lnTo>
                    <a:pt x="540" y="186"/>
                  </a:lnTo>
                  <a:lnTo>
                    <a:pt x="537" y="190"/>
                  </a:lnTo>
                  <a:lnTo>
                    <a:pt x="537" y="191"/>
                  </a:lnTo>
                  <a:lnTo>
                    <a:pt x="536" y="192"/>
                  </a:lnTo>
                  <a:lnTo>
                    <a:pt x="536" y="197"/>
                  </a:lnTo>
                  <a:lnTo>
                    <a:pt x="537" y="200"/>
                  </a:lnTo>
                  <a:lnTo>
                    <a:pt x="537" y="203"/>
                  </a:lnTo>
                  <a:lnTo>
                    <a:pt x="536" y="204"/>
                  </a:lnTo>
                  <a:lnTo>
                    <a:pt x="536" y="208"/>
                  </a:lnTo>
                  <a:lnTo>
                    <a:pt x="535" y="208"/>
                  </a:lnTo>
                  <a:lnTo>
                    <a:pt x="535" y="211"/>
                  </a:lnTo>
                  <a:lnTo>
                    <a:pt x="534" y="211"/>
                  </a:lnTo>
                  <a:lnTo>
                    <a:pt x="534" y="218"/>
                  </a:lnTo>
                  <a:lnTo>
                    <a:pt x="532" y="218"/>
                  </a:lnTo>
                  <a:lnTo>
                    <a:pt x="532" y="221"/>
                  </a:lnTo>
                  <a:lnTo>
                    <a:pt x="534" y="221"/>
                  </a:lnTo>
                  <a:lnTo>
                    <a:pt x="534" y="222"/>
                  </a:lnTo>
                  <a:lnTo>
                    <a:pt x="535" y="222"/>
                  </a:lnTo>
                  <a:lnTo>
                    <a:pt x="536" y="224"/>
                  </a:lnTo>
                  <a:lnTo>
                    <a:pt x="536" y="227"/>
                  </a:lnTo>
                  <a:lnTo>
                    <a:pt x="535" y="227"/>
                  </a:lnTo>
                  <a:lnTo>
                    <a:pt x="534" y="228"/>
                  </a:lnTo>
                  <a:lnTo>
                    <a:pt x="531" y="229"/>
                  </a:lnTo>
                  <a:lnTo>
                    <a:pt x="532" y="230"/>
                  </a:lnTo>
                  <a:lnTo>
                    <a:pt x="532" y="232"/>
                  </a:lnTo>
                  <a:lnTo>
                    <a:pt x="531" y="232"/>
                  </a:lnTo>
                  <a:lnTo>
                    <a:pt x="531" y="233"/>
                  </a:lnTo>
                  <a:lnTo>
                    <a:pt x="529" y="233"/>
                  </a:lnTo>
                  <a:lnTo>
                    <a:pt x="529" y="236"/>
                  </a:lnTo>
                  <a:lnTo>
                    <a:pt x="523" y="236"/>
                  </a:lnTo>
                  <a:lnTo>
                    <a:pt x="522" y="238"/>
                  </a:lnTo>
                  <a:lnTo>
                    <a:pt x="520" y="238"/>
                  </a:lnTo>
                  <a:lnTo>
                    <a:pt x="520" y="236"/>
                  </a:lnTo>
                  <a:lnTo>
                    <a:pt x="519" y="236"/>
                  </a:lnTo>
                  <a:lnTo>
                    <a:pt x="518" y="235"/>
                  </a:lnTo>
                  <a:lnTo>
                    <a:pt x="519" y="233"/>
                  </a:lnTo>
                  <a:lnTo>
                    <a:pt x="512" y="233"/>
                  </a:lnTo>
                  <a:lnTo>
                    <a:pt x="512" y="232"/>
                  </a:lnTo>
                  <a:lnTo>
                    <a:pt x="511" y="233"/>
                  </a:lnTo>
                  <a:lnTo>
                    <a:pt x="510" y="233"/>
                  </a:lnTo>
                  <a:lnTo>
                    <a:pt x="510" y="234"/>
                  </a:lnTo>
                  <a:lnTo>
                    <a:pt x="511" y="234"/>
                  </a:lnTo>
                  <a:lnTo>
                    <a:pt x="511" y="235"/>
                  </a:lnTo>
                  <a:lnTo>
                    <a:pt x="510" y="236"/>
                  </a:lnTo>
                  <a:lnTo>
                    <a:pt x="509" y="236"/>
                  </a:lnTo>
                  <a:lnTo>
                    <a:pt x="509" y="238"/>
                  </a:lnTo>
                  <a:lnTo>
                    <a:pt x="506" y="240"/>
                  </a:lnTo>
                  <a:lnTo>
                    <a:pt x="506" y="241"/>
                  </a:lnTo>
                  <a:lnTo>
                    <a:pt x="511" y="241"/>
                  </a:lnTo>
                  <a:lnTo>
                    <a:pt x="511" y="240"/>
                  </a:lnTo>
                  <a:lnTo>
                    <a:pt x="513" y="242"/>
                  </a:lnTo>
                  <a:lnTo>
                    <a:pt x="512" y="243"/>
                  </a:lnTo>
                  <a:lnTo>
                    <a:pt x="511" y="243"/>
                  </a:lnTo>
                  <a:lnTo>
                    <a:pt x="511" y="245"/>
                  </a:lnTo>
                  <a:lnTo>
                    <a:pt x="510" y="245"/>
                  </a:lnTo>
                  <a:lnTo>
                    <a:pt x="510" y="248"/>
                  </a:lnTo>
                  <a:lnTo>
                    <a:pt x="506" y="249"/>
                  </a:lnTo>
                  <a:lnTo>
                    <a:pt x="505" y="252"/>
                  </a:lnTo>
                  <a:lnTo>
                    <a:pt x="505" y="253"/>
                  </a:lnTo>
                  <a:lnTo>
                    <a:pt x="501" y="255"/>
                  </a:lnTo>
                  <a:lnTo>
                    <a:pt x="500" y="255"/>
                  </a:lnTo>
                  <a:lnTo>
                    <a:pt x="500" y="257"/>
                  </a:lnTo>
                  <a:lnTo>
                    <a:pt x="499" y="258"/>
                  </a:lnTo>
                  <a:lnTo>
                    <a:pt x="498" y="258"/>
                  </a:lnTo>
                  <a:lnTo>
                    <a:pt x="498" y="260"/>
                  </a:lnTo>
                  <a:lnTo>
                    <a:pt x="494" y="264"/>
                  </a:lnTo>
                  <a:lnTo>
                    <a:pt x="490" y="265"/>
                  </a:lnTo>
                  <a:lnTo>
                    <a:pt x="488" y="266"/>
                  </a:lnTo>
                  <a:lnTo>
                    <a:pt x="487" y="269"/>
                  </a:lnTo>
                  <a:lnTo>
                    <a:pt x="487" y="270"/>
                  </a:lnTo>
                  <a:lnTo>
                    <a:pt x="488" y="270"/>
                  </a:lnTo>
                  <a:lnTo>
                    <a:pt x="488" y="272"/>
                  </a:lnTo>
                  <a:lnTo>
                    <a:pt x="487" y="272"/>
                  </a:lnTo>
                  <a:lnTo>
                    <a:pt x="487" y="278"/>
                  </a:lnTo>
                  <a:lnTo>
                    <a:pt x="486" y="279"/>
                  </a:lnTo>
                  <a:lnTo>
                    <a:pt x="485" y="279"/>
                  </a:lnTo>
                  <a:lnTo>
                    <a:pt x="484" y="280"/>
                  </a:lnTo>
                  <a:lnTo>
                    <a:pt x="484" y="282"/>
                  </a:lnTo>
                  <a:lnTo>
                    <a:pt x="480" y="283"/>
                  </a:lnTo>
                  <a:lnTo>
                    <a:pt x="474" y="289"/>
                  </a:lnTo>
                  <a:lnTo>
                    <a:pt x="474" y="290"/>
                  </a:lnTo>
                  <a:lnTo>
                    <a:pt x="475" y="291"/>
                  </a:lnTo>
                  <a:lnTo>
                    <a:pt x="474" y="292"/>
                  </a:lnTo>
                  <a:lnTo>
                    <a:pt x="473" y="295"/>
                  </a:lnTo>
                  <a:lnTo>
                    <a:pt x="472" y="296"/>
                  </a:lnTo>
                  <a:lnTo>
                    <a:pt x="472" y="298"/>
                  </a:lnTo>
                  <a:lnTo>
                    <a:pt x="474" y="300"/>
                  </a:lnTo>
                  <a:lnTo>
                    <a:pt x="474" y="301"/>
                  </a:lnTo>
                  <a:lnTo>
                    <a:pt x="475" y="302"/>
                  </a:lnTo>
                  <a:lnTo>
                    <a:pt x="474" y="304"/>
                  </a:lnTo>
                  <a:lnTo>
                    <a:pt x="474" y="306"/>
                  </a:lnTo>
                  <a:lnTo>
                    <a:pt x="473" y="306"/>
                  </a:lnTo>
                  <a:lnTo>
                    <a:pt x="473" y="309"/>
                  </a:lnTo>
                  <a:lnTo>
                    <a:pt x="470" y="309"/>
                  </a:lnTo>
                  <a:lnTo>
                    <a:pt x="468" y="310"/>
                  </a:lnTo>
                  <a:lnTo>
                    <a:pt x="467" y="312"/>
                  </a:lnTo>
                  <a:lnTo>
                    <a:pt x="467" y="313"/>
                  </a:lnTo>
                  <a:lnTo>
                    <a:pt x="468" y="313"/>
                  </a:lnTo>
                  <a:lnTo>
                    <a:pt x="468" y="315"/>
                  </a:lnTo>
                  <a:lnTo>
                    <a:pt x="467" y="316"/>
                  </a:lnTo>
                  <a:lnTo>
                    <a:pt x="468" y="316"/>
                  </a:lnTo>
                  <a:lnTo>
                    <a:pt x="470" y="315"/>
                  </a:lnTo>
                  <a:lnTo>
                    <a:pt x="472" y="315"/>
                  </a:lnTo>
                  <a:lnTo>
                    <a:pt x="474" y="316"/>
                  </a:lnTo>
                  <a:lnTo>
                    <a:pt x="481" y="309"/>
                  </a:lnTo>
                  <a:lnTo>
                    <a:pt x="481" y="308"/>
                  </a:lnTo>
                  <a:lnTo>
                    <a:pt x="479" y="308"/>
                  </a:lnTo>
                  <a:lnTo>
                    <a:pt x="479" y="306"/>
                  </a:lnTo>
                  <a:lnTo>
                    <a:pt x="478" y="306"/>
                  </a:lnTo>
                  <a:lnTo>
                    <a:pt x="479" y="304"/>
                  </a:lnTo>
                  <a:lnTo>
                    <a:pt x="479" y="303"/>
                  </a:lnTo>
                  <a:lnTo>
                    <a:pt x="480" y="302"/>
                  </a:lnTo>
                  <a:lnTo>
                    <a:pt x="482" y="301"/>
                  </a:lnTo>
                  <a:lnTo>
                    <a:pt x="484" y="300"/>
                  </a:lnTo>
                  <a:lnTo>
                    <a:pt x="486" y="300"/>
                  </a:lnTo>
                  <a:lnTo>
                    <a:pt x="490" y="297"/>
                  </a:lnTo>
                  <a:lnTo>
                    <a:pt x="492" y="296"/>
                  </a:lnTo>
                  <a:lnTo>
                    <a:pt x="495" y="296"/>
                  </a:lnTo>
                  <a:lnTo>
                    <a:pt x="501" y="298"/>
                  </a:lnTo>
                  <a:lnTo>
                    <a:pt x="503" y="300"/>
                  </a:lnTo>
                  <a:lnTo>
                    <a:pt x="503" y="301"/>
                  </a:lnTo>
                  <a:lnTo>
                    <a:pt x="500" y="303"/>
                  </a:lnTo>
                  <a:lnTo>
                    <a:pt x="501" y="304"/>
                  </a:lnTo>
                  <a:lnTo>
                    <a:pt x="503" y="307"/>
                  </a:lnTo>
                  <a:lnTo>
                    <a:pt x="504" y="308"/>
                  </a:lnTo>
                  <a:lnTo>
                    <a:pt x="501" y="313"/>
                  </a:lnTo>
                  <a:lnTo>
                    <a:pt x="501" y="316"/>
                  </a:lnTo>
                  <a:lnTo>
                    <a:pt x="505" y="316"/>
                  </a:lnTo>
                  <a:lnTo>
                    <a:pt x="506" y="318"/>
                  </a:lnTo>
                  <a:lnTo>
                    <a:pt x="505" y="319"/>
                  </a:lnTo>
                  <a:lnTo>
                    <a:pt x="505" y="321"/>
                  </a:lnTo>
                  <a:lnTo>
                    <a:pt x="507" y="321"/>
                  </a:lnTo>
                  <a:lnTo>
                    <a:pt x="511" y="325"/>
                  </a:lnTo>
                  <a:lnTo>
                    <a:pt x="511" y="327"/>
                  </a:lnTo>
                  <a:lnTo>
                    <a:pt x="512" y="328"/>
                  </a:lnTo>
                  <a:lnTo>
                    <a:pt x="512" y="329"/>
                  </a:lnTo>
                  <a:lnTo>
                    <a:pt x="511" y="329"/>
                  </a:lnTo>
                  <a:lnTo>
                    <a:pt x="511" y="331"/>
                  </a:lnTo>
                  <a:lnTo>
                    <a:pt x="507" y="334"/>
                  </a:lnTo>
                  <a:lnTo>
                    <a:pt x="506" y="334"/>
                  </a:lnTo>
                  <a:lnTo>
                    <a:pt x="505" y="333"/>
                  </a:lnTo>
                  <a:lnTo>
                    <a:pt x="505" y="334"/>
                  </a:lnTo>
                  <a:lnTo>
                    <a:pt x="503" y="334"/>
                  </a:lnTo>
                  <a:lnTo>
                    <a:pt x="503" y="341"/>
                  </a:lnTo>
                  <a:lnTo>
                    <a:pt x="505" y="344"/>
                  </a:lnTo>
                  <a:lnTo>
                    <a:pt x="506" y="344"/>
                  </a:lnTo>
                  <a:lnTo>
                    <a:pt x="507" y="345"/>
                  </a:lnTo>
                  <a:lnTo>
                    <a:pt x="510" y="346"/>
                  </a:lnTo>
                  <a:lnTo>
                    <a:pt x="510" y="353"/>
                  </a:lnTo>
                  <a:lnTo>
                    <a:pt x="511" y="353"/>
                  </a:lnTo>
                  <a:lnTo>
                    <a:pt x="512" y="355"/>
                  </a:lnTo>
                  <a:lnTo>
                    <a:pt x="515" y="356"/>
                  </a:lnTo>
                  <a:lnTo>
                    <a:pt x="515" y="358"/>
                  </a:lnTo>
                  <a:lnTo>
                    <a:pt x="516" y="358"/>
                  </a:lnTo>
                  <a:lnTo>
                    <a:pt x="516" y="359"/>
                  </a:lnTo>
                  <a:lnTo>
                    <a:pt x="518" y="359"/>
                  </a:lnTo>
                  <a:lnTo>
                    <a:pt x="518" y="362"/>
                  </a:lnTo>
                  <a:lnTo>
                    <a:pt x="517" y="363"/>
                  </a:lnTo>
                  <a:lnTo>
                    <a:pt x="516" y="365"/>
                  </a:lnTo>
                  <a:lnTo>
                    <a:pt x="516" y="369"/>
                  </a:lnTo>
                  <a:lnTo>
                    <a:pt x="513" y="371"/>
                  </a:lnTo>
                  <a:lnTo>
                    <a:pt x="511" y="371"/>
                  </a:lnTo>
                  <a:lnTo>
                    <a:pt x="510" y="372"/>
                  </a:lnTo>
                  <a:lnTo>
                    <a:pt x="509" y="372"/>
                  </a:lnTo>
                  <a:lnTo>
                    <a:pt x="509" y="374"/>
                  </a:lnTo>
                  <a:lnTo>
                    <a:pt x="507" y="375"/>
                  </a:lnTo>
                  <a:lnTo>
                    <a:pt x="506" y="375"/>
                  </a:lnTo>
                  <a:lnTo>
                    <a:pt x="506" y="376"/>
                  </a:lnTo>
                  <a:lnTo>
                    <a:pt x="505" y="377"/>
                  </a:lnTo>
                  <a:lnTo>
                    <a:pt x="503" y="376"/>
                  </a:lnTo>
                  <a:lnTo>
                    <a:pt x="501" y="375"/>
                  </a:lnTo>
                  <a:lnTo>
                    <a:pt x="500" y="375"/>
                  </a:lnTo>
                  <a:lnTo>
                    <a:pt x="499" y="376"/>
                  </a:lnTo>
                  <a:lnTo>
                    <a:pt x="497" y="376"/>
                  </a:lnTo>
                  <a:lnTo>
                    <a:pt x="494" y="378"/>
                  </a:lnTo>
                  <a:lnTo>
                    <a:pt x="495" y="380"/>
                  </a:lnTo>
                  <a:lnTo>
                    <a:pt x="495" y="381"/>
                  </a:lnTo>
                  <a:lnTo>
                    <a:pt x="497" y="382"/>
                  </a:lnTo>
                  <a:lnTo>
                    <a:pt x="497" y="383"/>
                  </a:lnTo>
                  <a:lnTo>
                    <a:pt x="499" y="383"/>
                  </a:lnTo>
                  <a:lnTo>
                    <a:pt x="500" y="386"/>
                  </a:lnTo>
                  <a:lnTo>
                    <a:pt x="500" y="390"/>
                  </a:lnTo>
                  <a:lnTo>
                    <a:pt x="501" y="392"/>
                  </a:lnTo>
                  <a:lnTo>
                    <a:pt x="505" y="393"/>
                  </a:lnTo>
                  <a:lnTo>
                    <a:pt x="509" y="393"/>
                  </a:lnTo>
                  <a:lnTo>
                    <a:pt x="511" y="394"/>
                  </a:lnTo>
                  <a:lnTo>
                    <a:pt x="511" y="396"/>
                  </a:lnTo>
                  <a:lnTo>
                    <a:pt x="512" y="398"/>
                  </a:lnTo>
                  <a:lnTo>
                    <a:pt x="512" y="400"/>
                  </a:lnTo>
                  <a:lnTo>
                    <a:pt x="513" y="402"/>
                  </a:lnTo>
                  <a:lnTo>
                    <a:pt x="513" y="404"/>
                  </a:lnTo>
                  <a:lnTo>
                    <a:pt x="511" y="402"/>
                  </a:lnTo>
                  <a:lnTo>
                    <a:pt x="509" y="405"/>
                  </a:lnTo>
                  <a:lnTo>
                    <a:pt x="509" y="407"/>
                  </a:lnTo>
                  <a:lnTo>
                    <a:pt x="507" y="409"/>
                  </a:lnTo>
                  <a:lnTo>
                    <a:pt x="505" y="412"/>
                  </a:lnTo>
                  <a:lnTo>
                    <a:pt x="504" y="412"/>
                  </a:lnTo>
                  <a:lnTo>
                    <a:pt x="505" y="414"/>
                  </a:lnTo>
                  <a:lnTo>
                    <a:pt x="505" y="415"/>
                  </a:lnTo>
                  <a:lnTo>
                    <a:pt x="507" y="418"/>
                  </a:lnTo>
                  <a:lnTo>
                    <a:pt x="506" y="419"/>
                  </a:lnTo>
                  <a:lnTo>
                    <a:pt x="506" y="423"/>
                  </a:lnTo>
                  <a:lnTo>
                    <a:pt x="507" y="424"/>
                  </a:lnTo>
                  <a:lnTo>
                    <a:pt x="507" y="426"/>
                  </a:lnTo>
                  <a:lnTo>
                    <a:pt x="509" y="426"/>
                  </a:lnTo>
                  <a:lnTo>
                    <a:pt x="510" y="427"/>
                  </a:lnTo>
                  <a:lnTo>
                    <a:pt x="510" y="429"/>
                  </a:lnTo>
                  <a:lnTo>
                    <a:pt x="511" y="430"/>
                  </a:lnTo>
                  <a:lnTo>
                    <a:pt x="513" y="430"/>
                  </a:lnTo>
                  <a:lnTo>
                    <a:pt x="516" y="431"/>
                  </a:lnTo>
                  <a:lnTo>
                    <a:pt x="517" y="431"/>
                  </a:lnTo>
                  <a:lnTo>
                    <a:pt x="522" y="435"/>
                  </a:lnTo>
                  <a:lnTo>
                    <a:pt x="524" y="435"/>
                  </a:lnTo>
                  <a:lnTo>
                    <a:pt x="524" y="436"/>
                  </a:lnTo>
                  <a:lnTo>
                    <a:pt x="528" y="436"/>
                  </a:lnTo>
                  <a:lnTo>
                    <a:pt x="535" y="435"/>
                  </a:lnTo>
                  <a:lnTo>
                    <a:pt x="536" y="435"/>
                  </a:lnTo>
                  <a:lnTo>
                    <a:pt x="537" y="433"/>
                  </a:lnTo>
                  <a:lnTo>
                    <a:pt x="538" y="433"/>
                  </a:lnTo>
                  <a:lnTo>
                    <a:pt x="538" y="436"/>
                  </a:lnTo>
                  <a:lnTo>
                    <a:pt x="541" y="438"/>
                  </a:lnTo>
                  <a:lnTo>
                    <a:pt x="541" y="439"/>
                  </a:lnTo>
                  <a:lnTo>
                    <a:pt x="538" y="442"/>
                  </a:lnTo>
                  <a:lnTo>
                    <a:pt x="538" y="444"/>
                  </a:lnTo>
                  <a:lnTo>
                    <a:pt x="537" y="445"/>
                  </a:lnTo>
                  <a:lnTo>
                    <a:pt x="535" y="447"/>
                  </a:lnTo>
                  <a:lnTo>
                    <a:pt x="534" y="448"/>
                  </a:lnTo>
                  <a:lnTo>
                    <a:pt x="532" y="450"/>
                  </a:lnTo>
                  <a:lnTo>
                    <a:pt x="531" y="451"/>
                  </a:lnTo>
                  <a:lnTo>
                    <a:pt x="531" y="452"/>
                  </a:lnTo>
                  <a:lnTo>
                    <a:pt x="532" y="456"/>
                  </a:lnTo>
                  <a:lnTo>
                    <a:pt x="531" y="456"/>
                  </a:lnTo>
                  <a:lnTo>
                    <a:pt x="531" y="457"/>
                  </a:lnTo>
                  <a:lnTo>
                    <a:pt x="530" y="457"/>
                  </a:lnTo>
                  <a:lnTo>
                    <a:pt x="530" y="458"/>
                  </a:lnTo>
                  <a:lnTo>
                    <a:pt x="529" y="457"/>
                  </a:lnTo>
                  <a:lnTo>
                    <a:pt x="528" y="457"/>
                  </a:lnTo>
                  <a:lnTo>
                    <a:pt x="526" y="458"/>
                  </a:lnTo>
                  <a:lnTo>
                    <a:pt x="526" y="460"/>
                  </a:lnTo>
                  <a:lnTo>
                    <a:pt x="525" y="461"/>
                  </a:lnTo>
                  <a:lnTo>
                    <a:pt x="525" y="462"/>
                  </a:lnTo>
                  <a:lnTo>
                    <a:pt x="524" y="462"/>
                  </a:lnTo>
                  <a:lnTo>
                    <a:pt x="523" y="461"/>
                  </a:lnTo>
                  <a:lnTo>
                    <a:pt x="522" y="462"/>
                  </a:lnTo>
                  <a:lnTo>
                    <a:pt x="520" y="462"/>
                  </a:lnTo>
                  <a:lnTo>
                    <a:pt x="520" y="464"/>
                  </a:lnTo>
                  <a:lnTo>
                    <a:pt x="519" y="464"/>
                  </a:lnTo>
                  <a:lnTo>
                    <a:pt x="519" y="463"/>
                  </a:lnTo>
                  <a:lnTo>
                    <a:pt x="518" y="463"/>
                  </a:lnTo>
                  <a:lnTo>
                    <a:pt x="517" y="464"/>
                  </a:lnTo>
                  <a:lnTo>
                    <a:pt x="517" y="470"/>
                  </a:lnTo>
                  <a:lnTo>
                    <a:pt x="516" y="469"/>
                  </a:lnTo>
                  <a:lnTo>
                    <a:pt x="513" y="469"/>
                  </a:lnTo>
                  <a:lnTo>
                    <a:pt x="513" y="470"/>
                  </a:lnTo>
                  <a:lnTo>
                    <a:pt x="510" y="470"/>
                  </a:lnTo>
                  <a:lnTo>
                    <a:pt x="509" y="472"/>
                  </a:lnTo>
                  <a:lnTo>
                    <a:pt x="509" y="473"/>
                  </a:lnTo>
                  <a:lnTo>
                    <a:pt x="510" y="473"/>
                  </a:lnTo>
                  <a:lnTo>
                    <a:pt x="507" y="475"/>
                  </a:lnTo>
                  <a:lnTo>
                    <a:pt x="507" y="476"/>
                  </a:lnTo>
                  <a:lnTo>
                    <a:pt x="505" y="476"/>
                  </a:lnTo>
                  <a:lnTo>
                    <a:pt x="505" y="478"/>
                  </a:lnTo>
                  <a:lnTo>
                    <a:pt x="500" y="478"/>
                  </a:lnTo>
                  <a:lnTo>
                    <a:pt x="500" y="480"/>
                  </a:lnTo>
                  <a:lnTo>
                    <a:pt x="499" y="480"/>
                  </a:lnTo>
                  <a:lnTo>
                    <a:pt x="499" y="481"/>
                  </a:lnTo>
                  <a:lnTo>
                    <a:pt x="498" y="481"/>
                  </a:lnTo>
                  <a:lnTo>
                    <a:pt x="497" y="482"/>
                  </a:lnTo>
                  <a:lnTo>
                    <a:pt x="497" y="484"/>
                  </a:lnTo>
                  <a:lnTo>
                    <a:pt x="495" y="485"/>
                  </a:lnTo>
                  <a:lnTo>
                    <a:pt x="494" y="485"/>
                  </a:lnTo>
                  <a:lnTo>
                    <a:pt x="494" y="486"/>
                  </a:lnTo>
                  <a:lnTo>
                    <a:pt x="499" y="486"/>
                  </a:lnTo>
                  <a:lnTo>
                    <a:pt x="498" y="487"/>
                  </a:lnTo>
                  <a:lnTo>
                    <a:pt x="498" y="488"/>
                  </a:lnTo>
                  <a:lnTo>
                    <a:pt x="497" y="488"/>
                  </a:lnTo>
                  <a:lnTo>
                    <a:pt x="498" y="490"/>
                  </a:lnTo>
                  <a:lnTo>
                    <a:pt x="497" y="491"/>
                  </a:lnTo>
                  <a:lnTo>
                    <a:pt x="495" y="491"/>
                  </a:lnTo>
                  <a:lnTo>
                    <a:pt x="494" y="492"/>
                  </a:lnTo>
                  <a:lnTo>
                    <a:pt x="494" y="491"/>
                  </a:lnTo>
                  <a:lnTo>
                    <a:pt x="492" y="491"/>
                  </a:lnTo>
                  <a:lnTo>
                    <a:pt x="492" y="492"/>
                  </a:lnTo>
                  <a:lnTo>
                    <a:pt x="491" y="493"/>
                  </a:lnTo>
                  <a:lnTo>
                    <a:pt x="486" y="493"/>
                  </a:lnTo>
                  <a:lnTo>
                    <a:pt x="485" y="494"/>
                  </a:lnTo>
                  <a:lnTo>
                    <a:pt x="485" y="497"/>
                  </a:lnTo>
                  <a:lnTo>
                    <a:pt x="484" y="497"/>
                  </a:lnTo>
                  <a:lnTo>
                    <a:pt x="481" y="494"/>
                  </a:lnTo>
                  <a:lnTo>
                    <a:pt x="479" y="494"/>
                  </a:lnTo>
                  <a:lnTo>
                    <a:pt x="478" y="495"/>
                  </a:lnTo>
                  <a:lnTo>
                    <a:pt x="476" y="495"/>
                  </a:lnTo>
                  <a:lnTo>
                    <a:pt x="476" y="497"/>
                  </a:lnTo>
                  <a:lnTo>
                    <a:pt x="475" y="498"/>
                  </a:lnTo>
                  <a:lnTo>
                    <a:pt x="475" y="499"/>
                  </a:lnTo>
                  <a:lnTo>
                    <a:pt x="474" y="498"/>
                  </a:lnTo>
                  <a:lnTo>
                    <a:pt x="474" y="497"/>
                  </a:lnTo>
                  <a:lnTo>
                    <a:pt x="470" y="497"/>
                  </a:lnTo>
                  <a:lnTo>
                    <a:pt x="469" y="495"/>
                  </a:lnTo>
                  <a:lnTo>
                    <a:pt x="467" y="495"/>
                  </a:lnTo>
                  <a:lnTo>
                    <a:pt x="467" y="494"/>
                  </a:lnTo>
                  <a:lnTo>
                    <a:pt x="464" y="494"/>
                  </a:lnTo>
                  <a:lnTo>
                    <a:pt x="464" y="495"/>
                  </a:lnTo>
                  <a:lnTo>
                    <a:pt x="466" y="497"/>
                  </a:lnTo>
                  <a:lnTo>
                    <a:pt x="467" y="497"/>
                  </a:lnTo>
                  <a:lnTo>
                    <a:pt x="467" y="498"/>
                  </a:lnTo>
                  <a:lnTo>
                    <a:pt x="463" y="498"/>
                  </a:lnTo>
                  <a:lnTo>
                    <a:pt x="463" y="499"/>
                  </a:lnTo>
                  <a:lnTo>
                    <a:pt x="461" y="499"/>
                  </a:lnTo>
                  <a:lnTo>
                    <a:pt x="460" y="498"/>
                  </a:lnTo>
                  <a:lnTo>
                    <a:pt x="460" y="497"/>
                  </a:lnTo>
                  <a:lnTo>
                    <a:pt x="461" y="497"/>
                  </a:lnTo>
                  <a:lnTo>
                    <a:pt x="461" y="495"/>
                  </a:lnTo>
                  <a:lnTo>
                    <a:pt x="460" y="495"/>
                  </a:lnTo>
                  <a:lnTo>
                    <a:pt x="460" y="494"/>
                  </a:lnTo>
                  <a:lnTo>
                    <a:pt x="459" y="494"/>
                  </a:lnTo>
                  <a:lnTo>
                    <a:pt x="456" y="493"/>
                  </a:lnTo>
                  <a:lnTo>
                    <a:pt x="456" y="492"/>
                  </a:lnTo>
                  <a:lnTo>
                    <a:pt x="455" y="491"/>
                  </a:lnTo>
                  <a:lnTo>
                    <a:pt x="454" y="491"/>
                  </a:lnTo>
                  <a:lnTo>
                    <a:pt x="454" y="492"/>
                  </a:lnTo>
                  <a:lnTo>
                    <a:pt x="451" y="492"/>
                  </a:lnTo>
                  <a:lnTo>
                    <a:pt x="449" y="490"/>
                  </a:lnTo>
                  <a:lnTo>
                    <a:pt x="442" y="490"/>
                  </a:lnTo>
                  <a:lnTo>
                    <a:pt x="442" y="487"/>
                  </a:lnTo>
                  <a:lnTo>
                    <a:pt x="443" y="486"/>
                  </a:lnTo>
                  <a:lnTo>
                    <a:pt x="442" y="486"/>
                  </a:lnTo>
                  <a:lnTo>
                    <a:pt x="442" y="485"/>
                  </a:lnTo>
                  <a:lnTo>
                    <a:pt x="441" y="482"/>
                  </a:lnTo>
                  <a:lnTo>
                    <a:pt x="439" y="481"/>
                  </a:lnTo>
                  <a:lnTo>
                    <a:pt x="437" y="482"/>
                  </a:lnTo>
                  <a:lnTo>
                    <a:pt x="429" y="482"/>
                  </a:lnTo>
                  <a:lnTo>
                    <a:pt x="428" y="481"/>
                  </a:lnTo>
                  <a:lnTo>
                    <a:pt x="428" y="478"/>
                  </a:lnTo>
                  <a:lnTo>
                    <a:pt x="433" y="478"/>
                  </a:lnTo>
                  <a:lnTo>
                    <a:pt x="436" y="475"/>
                  </a:lnTo>
                  <a:lnTo>
                    <a:pt x="436" y="473"/>
                  </a:lnTo>
                  <a:lnTo>
                    <a:pt x="435" y="473"/>
                  </a:lnTo>
                  <a:lnTo>
                    <a:pt x="433" y="474"/>
                  </a:lnTo>
                  <a:lnTo>
                    <a:pt x="432" y="474"/>
                  </a:lnTo>
                  <a:lnTo>
                    <a:pt x="432" y="473"/>
                  </a:lnTo>
                  <a:lnTo>
                    <a:pt x="431" y="472"/>
                  </a:lnTo>
                  <a:lnTo>
                    <a:pt x="431" y="470"/>
                  </a:lnTo>
                  <a:lnTo>
                    <a:pt x="429" y="470"/>
                  </a:lnTo>
                  <a:lnTo>
                    <a:pt x="429" y="469"/>
                  </a:lnTo>
                  <a:lnTo>
                    <a:pt x="428" y="469"/>
                  </a:lnTo>
                  <a:lnTo>
                    <a:pt x="428" y="473"/>
                  </a:lnTo>
                  <a:lnTo>
                    <a:pt x="430" y="475"/>
                  </a:lnTo>
                  <a:lnTo>
                    <a:pt x="428" y="478"/>
                  </a:lnTo>
                  <a:lnTo>
                    <a:pt x="426" y="478"/>
                  </a:lnTo>
                  <a:lnTo>
                    <a:pt x="424" y="476"/>
                  </a:lnTo>
                  <a:lnTo>
                    <a:pt x="423" y="476"/>
                  </a:lnTo>
                  <a:lnTo>
                    <a:pt x="423" y="478"/>
                  </a:lnTo>
                  <a:lnTo>
                    <a:pt x="420" y="478"/>
                  </a:lnTo>
                  <a:lnTo>
                    <a:pt x="420" y="479"/>
                  </a:lnTo>
                  <a:lnTo>
                    <a:pt x="422" y="480"/>
                  </a:lnTo>
                  <a:lnTo>
                    <a:pt x="423" y="480"/>
                  </a:lnTo>
                  <a:lnTo>
                    <a:pt x="420" y="482"/>
                  </a:lnTo>
                  <a:lnTo>
                    <a:pt x="420" y="480"/>
                  </a:lnTo>
                  <a:lnTo>
                    <a:pt x="418" y="479"/>
                  </a:lnTo>
                  <a:lnTo>
                    <a:pt x="417" y="478"/>
                  </a:lnTo>
                  <a:lnTo>
                    <a:pt x="416" y="475"/>
                  </a:lnTo>
                  <a:lnTo>
                    <a:pt x="416" y="478"/>
                  </a:lnTo>
                  <a:lnTo>
                    <a:pt x="417" y="479"/>
                  </a:lnTo>
                  <a:lnTo>
                    <a:pt x="418" y="479"/>
                  </a:lnTo>
                  <a:lnTo>
                    <a:pt x="419" y="480"/>
                  </a:lnTo>
                  <a:lnTo>
                    <a:pt x="419" y="481"/>
                  </a:lnTo>
                  <a:lnTo>
                    <a:pt x="410" y="481"/>
                  </a:lnTo>
                  <a:lnTo>
                    <a:pt x="408" y="480"/>
                  </a:lnTo>
                  <a:lnTo>
                    <a:pt x="408" y="479"/>
                  </a:lnTo>
                  <a:lnTo>
                    <a:pt x="410" y="479"/>
                  </a:lnTo>
                  <a:lnTo>
                    <a:pt x="410" y="476"/>
                  </a:lnTo>
                  <a:lnTo>
                    <a:pt x="408" y="476"/>
                  </a:lnTo>
                  <a:lnTo>
                    <a:pt x="406" y="475"/>
                  </a:lnTo>
                  <a:lnTo>
                    <a:pt x="392" y="475"/>
                  </a:lnTo>
                  <a:lnTo>
                    <a:pt x="392" y="474"/>
                  </a:lnTo>
                  <a:lnTo>
                    <a:pt x="391" y="474"/>
                  </a:lnTo>
                  <a:lnTo>
                    <a:pt x="389" y="472"/>
                  </a:lnTo>
                  <a:lnTo>
                    <a:pt x="391" y="470"/>
                  </a:lnTo>
                  <a:lnTo>
                    <a:pt x="389" y="469"/>
                  </a:lnTo>
                  <a:lnTo>
                    <a:pt x="385" y="469"/>
                  </a:lnTo>
                  <a:lnTo>
                    <a:pt x="382" y="470"/>
                  </a:lnTo>
                  <a:lnTo>
                    <a:pt x="374" y="478"/>
                  </a:lnTo>
                  <a:lnTo>
                    <a:pt x="369" y="480"/>
                  </a:lnTo>
                  <a:lnTo>
                    <a:pt x="368" y="481"/>
                  </a:lnTo>
                  <a:lnTo>
                    <a:pt x="364" y="486"/>
                  </a:lnTo>
                  <a:lnTo>
                    <a:pt x="363" y="486"/>
                  </a:lnTo>
                  <a:lnTo>
                    <a:pt x="362" y="485"/>
                  </a:lnTo>
                  <a:lnTo>
                    <a:pt x="358" y="485"/>
                  </a:lnTo>
                  <a:lnTo>
                    <a:pt x="356" y="486"/>
                  </a:lnTo>
                  <a:lnTo>
                    <a:pt x="351" y="491"/>
                  </a:lnTo>
                  <a:lnTo>
                    <a:pt x="351" y="492"/>
                  </a:lnTo>
                  <a:lnTo>
                    <a:pt x="350" y="492"/>
                  </a:lnTo>
                  <a:lnTo>
                    <a:pt x="350" y="493"/>
                  </a:lnTo>
                  <a:lnTo>
                    <a:pt x="349" y="494"/>
                  </a:lnTo>
                  <a:lnTo>
                    <a:pt x="348" y="494"/>
                  </a:lnTo>
                  <a:lnTo>
                    <a:pt x="348" y="495"/>
                  </a:lnTo>
                  <a:lnTo>
                    <a:pt x="346" y="497"/>
                  </a:lnTo>
                  <a:lnTo>
                    <a:pt x="346" y="499"/>
                  </a:lnTo>
                  <a:lnTo>
                    <a:pt x="345" y="500"/>
                  </a:lnTo>
                  <a:lnTo>
                    <a:pt x="345" y="501"/>
                  </a:lnTo>
                  <a:lnTo>
                    <a:pt x="344" y="504"/>
                  </a:lnTo>
                  <a:lnTo>
                    <a:pt x="344" y="505"/>
                  </a:lnTo>
                  <a:lnTo>
                    <a:pt x="345" y="506"/>
                  </a:lnTo>
                  <a:lnTo>
                    <a:pt x="345" y="507"/>
                  </a:lnTo>
                  <a:lnTo>
                    <a:pt x="344" y="510"/>
                  </a:lnTo>
                  <a:lnTo>
                    <a:pt x="344" y="528"/>
                  </a:lnTo>
                  <a:lnTo>
                    <a:pt x="346" y="528"/>
                  </a:lnTo>
                  <a:lnTo>
                    <a:pt x="348" y="529"/>
                  </a:lnTo>
                  <a:lnTo>
                    <a:pt x="349" y="529"/>
                  </a:lnTo>
                  <a:lnTo>
                    <a:pt x="349" y="531"/>
                  </a:lnTo>
                  <a:lnTo>
                    <a:pt x="350" y="533"/>
                  </a:lnTo>
                  <a:lnTo>
                    <a:pt x="350" y="534"/>
                  </a:lnTo>
                  <a:lnTo>
                    <a:pt x="349" y="535"/>
                  </a:lnTo>
                  <a:lnTo>
                    <a:pt x="346" y="535"/>
                  </a:lnTo>
                  <a:lnTo>
                    <a:pt x="345" y="534"/>
                  </a:lnTo>
                  <a:lnTo>
                    <a:pt x="344" y="534"/>
                  </a:lnTo>
                  <a:lnTo>
                    <a:pt x="344" y="533"/>
                  </a:lnTo>
                  <a:lnTo>
                    <a:pt x="338" y="533"/>
                  </a:lnTo>
                  <a:lnTo>
                    <a:pt x="338" y="534"/>
                  </a:lnTo>
                  <a:lnTo>
                    <a:pt x="336" y="534"/>
                  </a:lnTo>
                  <a:lnTo>
                    <a:pt x="335" y="535"/>
                  </a:lnTo>
                  <a:lnTo>
                    <a:pt x="330" y="535"/>
                  </a:lnTo>
                  <a:lnTo>
                    <a:pt x="330" y="536"/>
                  </a:lnTo>
                  <a:lnTo>
                    <a:pt x="327" y="537"/>
                  </a:lnTo>
                  <a:lnTo>
                    <a:pt x="327" y="538"/>
                  </a:lnTo>
                  <a:lnTo>
                    <a:pt x="329" y="540"/>
                  </a:lnTo>
                  <a:lnTo>
                    <a:pt x="326" y="540"/>
                  </a:lnTo>
                  <a:lnTo>
                    <a:pt x="324" y="538"/>
                  </a:lnTo>
                  <a:lnTo>
                    <a:pt x="323" y="538"/>
                  </a:lnTo>
                  <a:lnTo>
                    <a:pt x="323" y="540"/>
                  </a:lnTo>
                  <a:lnTo>
                    <a:pt x="320" y="540"/>
                  </a:lnTo>
                  <a:lnTo>
                    <a:pt x="317" y="536"/>
                  </a:lnTo>
                  <a:lnTo>
                    <a:pt x="313" y="535"/>
                  </a:lnTo>
                  <a:lnTo>
                    <a:pt x="306" y="535"/>
                  </a:lnTo>
                  <a:lnTo>
                    <a:pt x="305" y="536"/>
                  </a:lnTo>
                  <a:lnTo>
                    <a:pt x="305" y="537"/>
                  </a:lnTo>
                  <a:lnTo>
                    <a:pt x="304" y="537"/>
                  </a:lnTo>
                  <a:lnTo>
                    <a:pt x="304" y="538"/>
                  </a:lnTo>
                  <a:lnTo>
                    <a:pt x="300" y="538"/>
                  </a:lnTo>
                  <a:lnTo>
                    <a:pt x="299" y="537"/>
                  </a:lnTo>
                  <a:lnTo>
                    <a:pt x="298" y="535"/>
                  </a:lnTo>
                  <a:lnTo>
                    <a:pt x="298" y="534"/>
                  </a:lnTo>
                  <a:lnTo>
                    <a:pt x="295" y="534"/>
                  </a:lnTo>
                  <a:lnTo>
                    <a:pt x="293" y="531"/>
                  </a:lnTo>
                  <a:lnTo>
                    <a:pt x="289" y="531"/>
                  </a:lnTo>
                  <a:lnTo>
                    <a:pt x="288" y="530"/>
                  </a:lnTo>
                  <a:lnTo>
                    <a:pt x="288" y="528"/>
                  </a:lnTo>
                  <a:lnTo>
                    <a:pt x="289" y="527"/>
                  </a:lnTo>
                  <a:lnTo>
                    <a:pt x="290" y="527"/>
                  </a:lnTo>
                  <a:lnTo>
                    <a:pt x="290" y="525"/>
                  </a:lnTo>
                  <a:lnTo>
                    <a:pt x="288" y="525"/>
                  </a:lnTo>
                  <a:lnTo>
                    <a:pt x="288" y="524"/>
                  </a:lnTo>
                  <a:lnTo>
                    <a:pt x="283" y="523"/>
                  </a:lnTo>
                  <a:lnTo>
                    <a:pt x="281" y="522"/>
                  </a:lnTo>
                  <a:lnTo>
                    <a:pt x="277" y="522"/>
                  </a:lnTo>
                  <a:lnTo>
                    <a:pt x="277" y="524"/>
                  </a:lnTo>
                  <a:lnTo>
                    <a:pt x="276" y="525"/>
                  </a:lnTo>
                  <a:lnTo>
                    <a:pt x="276" y="524"/>
                  </a:lnTo>
                  <a:lnTo>
                    <a:pt x="275" y="522"/>
                  </a:lnTo>
                  <a:lnTo>
                    <a:pt x="274" y="521"/>
                  </a:lnTo>
                  <a:lnTo>
                    <a:pt x="274" y="519"/>
                  </a:lnTo>
                  <a:lnTo>
                    <a:pt x="273" y="519"/>
                  </a:lnTo>
                  <a:lnTo>
                    <a:pt x="273" y="518"/>
                  </a:lnTo>
                  <a:lnTo>
                    <a:pt x="264" y="518"/>
                  </a:lnTo>
                  <a:lnTo>
                    <a:pt x="263" y="517"/>
                  </a:lnTo>
                  <a:lnTo>
                    <a:pt x="263" y="516"/>
                  </a:lnTo>
                  <a:lnTo>
                    <a:pt x="262" y="515"/>
                  </a:lnTo>
                  <a:lnTo>
                    <a:pt x="257" y="515"/>
                  </a:lnTo>
                  <a:lnTo>
                    <a:pt x="256" y="513"/>
                  </a:lnTo>
                  <a:lnTo>
                    <a:pt x="254" y="513"/>
                  </a:lnTo>
                  <a:lnTo>
                    <a:pt x="252" y="512"/>
                  </a:lnTo>
                  <a:lnTo>
                    <a:pt x="250" y="511"/>
                  </a:lnTo>
                  <a:lnTo>
                    <a:pt x="244" y="511"/>
                  </a:lnTo>
                  <a:lnTo>
                    <a:pt x="244" y="513"/>
                  </a:lnTo>
                  <a:lnTo>
                    <a:pt x="243" y="515"/>
                  </a:lnTo>
                  <a:lnTo>
                    <a:pt x="244" y="516"/>
                  </a:lnTo>
                  <a:lnTo>
                    <a:pt x="243" y="516"/>
                  </a:lnTo>
                  <a:lnTo>
                    <a:pt x="243" y="517"/>
                  </a:lnTo>
                  <a:lnTo>
                    <a:pt x="244" y="517"/>
                  </a:lnTo>
                  <a:lnTo>
                    <a:pt x="244" y="519"/>
                  </a:lnTo>
                  <a:lnTo>
                    <a:pt x="232" y="519"/>
                  </a:lnTo>
                  <a:lnTo>
                    <a:pt x="231" y="518"/>
                  </a:lnTo>
                  <a:lnTo>
                    <a:pt x="230" y="518"/>
                  </a:lnTo>
                  <a:lnTo>
                    <a:pt x="230" y="519"/>
                  </a:lnTo>
                  <a:lnTo>
                    <a:pt x="228" y="521"/>
                  </a:lnTo>
                  <a:lnTo>
                    <a:pt x="227" y="521"/>
                  </a:lnTo>
                  <a:lnTo>
                    <a:pt x="227" y="519"/>
                  </a:lnTo>
                  <a:lnTo>
                    <a:pt x="226" y="518"/>
                  </a:lnTo>
                  <a:lnTo>
                    <a:pt x="225" y="518"/>
                  </a:lnTo>
                  <a:lnTo>
                    <a:pt x="223" y="517"/>
                  </a:lnTo>
                  <a:lnTo>
                    <a:pt x="221" y="518"/>
                  </a:lnTo>
                  <a:lnTo>
                    <a:pt x="219" y="518"/>
                  </a:lnTo>
                  <a:lnTo>
                    <a:pt x="215" y="519"/>
                  </a:lnTo>
                  <a:lnTo>
                    <a:pt x="212" y="519"/>
                  </a:lnTo>
                  <a:lnTo>
                    <a:pt x="212" y="518"/>
                  </a:lnTo>
                  <a:lnTo>
                    <a:pt x="211" y="518"/>
                  </a:lnTo>
                  <a:lnTo>
                    <a:pt x="211" y="517"/>
                  </a:lnTo>
                  <a:lnTo>
                    <a:pt x="209" y="516"/>
                  </a:lnTo>
                  <a:lnTo>
                    <a:pt x="209" y="513"/>
                  </a:lnTo>
                  <a:lnTo>
                    <a:pt x="208" y="513"/>
                  </a:lnTo>
                  <a:lnTo>
                    <a:pt x="207" y="515"/>
                  </a:lnTo>
                  <a:lnTo>
                    <a:pt x="203" y="511"/>
                  </a:lnTo>
                  <a:lnTo>
                    <a:pt x="202" y="511"/>
                  </a:lnTo>
                  <a:lnTo>
                    <a:pt x="202" y="512"/>
                  </a:lnTo>
                  <a:lnTo>
                    <a:pt x="201" y="512"/>
                  </a:lnTo>
                  <a:lnTo>
                    <a:pt x="201" y="511"/>
                  </a:lnTo>
                  <a:lnTo>
                    <a:pt x="199" y="513"/>
                  </a:lnTo>
                  <a:lnTo>
                    <a:pt x="196" y="513"/>
                  </a:lnTo>
                  <a:lnTo>
                    <a:pt x="194" y="512"/>
                  </a:lnTo>
                  <a:lnTo>
                    <a:pt x="193" y="515"/>
                  </a:lnTo>
                  <a:lnTo>
                    <a:pt x="192" y="515"/>
                  </a:lnTo>
                  <a:lnTo>
                    <a:pt x="192" y="513"/>
                  </a:lnTo>
                  <a:lnTo>
                    <a:pt x="190" y="513"/>
                  </a:lnTo>
                  <a:lnTo>
                    <a:pt x="190" y="512"/>
                  </a:lnTo>
                  <a:lnTo>
                    <a:pt x="189" y="510"/>
                  </a:lnTo>
                  <a:lnTo>
                    <a:pt x="188" y="510"/>
                  </a:lnTo>
                  <a:lnTo>
                    <a:pt x="187" y="509"/>
                  </a:lnTo>
                  <a:lnTo>
                    <a:pt x="184" y="509"/>
                  </a:lnTo>
                  <a:lnTo>
                    <a:pt x="184" y="505"/>
                  </a:lnTo>
                  <a:lnTo>
                    <a:pt x="183" y="504"/>
                  </a:lnTo>
                  <a:lnTo>
                    <a:pt x="180" y="505"/>
                  </a:lnTo>
                  <a:lnTo>
                    <a:pt x="176" y="505"/>
                  </a:lnTo>
                  <a:lnTo>
                    <a:pt x="175" y="504"/>
                  </a:lnTo>
                  <a:lnTo>
                    <a:pt x="172" y="503"/>
                  </a:lnTo>
                  <a:lnTo>
                    <a:pt x="171" y="503"/>
                  </a:lnTo>
                  <a:lnTo>
                    <a:pt x="170" y="501"/>
                  </a:lnTo>
                  <a:lnTo>
                    <a:pt x="168" y="501"/>
                  </a:lnTo>
                  <a:lnTo>
                    <a:pt x="167" y="500"/>
                  </a:lnTo>
                  <a:lnTo>
                    <a:pt x="164" y="499"/>
                  </a:lnTo>
                  <a:lnTo>
                    <a:pt x="162" y="499"/>
                  </a:lnTo>
                  <a:lnTo>
                    <a:pt x="162" y="498"/>
                  </a:lnTo>
                  <a:lnTo>
                    <a:pt x="161" y="498"/>
                  </a:lnTo>
                  <a:lnTo>
                    <a:pt x="161" y="495"/>
                  </a:lnTo>
                  <a:lnTo>
                    <a:pt x="159" y="495"/>
                  </a:lnTo>
                  <a:lnTo>
                    <a:pt x="159" y="497"/>
                  </a:lnTo>
                  <a:lnTo>
                    <a:pt x="158" y="498"/>
                  </a:lnTo>
                  <a:lnTo>
                    <a:pt x="158" y="500"/>
                  </a:lnTo>
                  <a:lnTo>
                    <a:pt x="157" y="500"/>
                  </a:lnTo>
                  <a:lnTo>
                    <a:pt x="156" y="499"/>
                  </a:lnTo>
                  <a:lnTo>
                    <a:pt x="155" y="499"/>
                  </a:lnTo>
                  <a:lnTo>
                    <a:pt x="153" y="498"/>
                  </a:lnTo>
                  <a:lnTo>
                    <a:pt x="153" y="497"/>
                  </a:lnTo>
                  <a:lnTo>
                    <a:pt x="156" y="494"/>
                  </a:lnTo>
                  <a:lnTo>
                    <a:pt x="157" y="492"/>
                  </a:lnTo>
                  <a:lnTo>
                    <a:pt x="157" y="487"/>
                  </a:lnTo>
                  <a:lnTo>
                    <a:pt x="156" y="486"/>
                  </a:lnTo>
                  <a:lnTo>
                    <a:pt x="155" y="486"/>
                  </a:lnTo>
                  <a:lnTo>
                    <a:pt x="155" y="487"/>
                  </a:lnTo>
                  <a:lnTo>
                    <a:pt x="152" y="486"/>
                  </a:lnTo>
                  <a:lnTo>
                    <a:pt x="151" y="485"/>
                  </a:lnTo>
                  <a:lnTo>
                    <a:pt x="150" y="485"/>
                  </a:lnTo>
                  <a:lnTo>
                    <a:pt x="150" y="486"/>
                  </a:lnTo>
                  <a:lnTo>
                    <a:pt x="149" y="487"/>
                  </a:lnTo>
                  <a:lnTo>
                    <a:pt x="146" y="487"/>
                  </a:lnTo>
                  <a:lnTo>
                    <a:pt x="146" y="485"/>
                  </a:lnTo>
                  <a:lnTo>
                    <a:pt x="145" y="484"/>
                  </a:lnTo>
                  <a:lnTo>
                    <a:pt x="144" y="485"/>
                  </a:lnTo>
                  <a:lnTo>
                    <a:pt x="141" y="485"/>
                  </a:lnTo>
                  <a:lnTo>
                    <a:pt x="141" y="482"/>
                  </a:lnTo>
                  <a:lnTo>
                    <a:pt x="140" y="482"/>
                  </a:lnTo>
                  <a:lnTo>
                    <a:pt x="140" y="480"/>
                  </a:lnTo>
                  <a:lnTo>
                    <a:pt x="141" y="480"/>
                  </a:lnTo>
                  <a:lnTo>
                    <a:pt x="143" y="479"/>
                  </a:lnTo>
                  <a:lnTo>
                    <a:pt x="146" y="479"/>
                  </a:lnTo>
                  <a:lnTo>
                    <a:pt x="146" y="478"/>
                  </a:lnTo>
                  <a:lnTo>
                    <a:pt x="147" y="476"/>
                  </a:lnTo>
                  <a:lnTo>
                    <a:pt x="149" y="476"/>
                  </a:lnTo>
                  <a:lnTo>
                    <a:pt x="149" y="475"/>
                  </a:lnTo>
                  <a:lnTo>
                    <a:pt x="150" y="474"/>
                  </a:lnTo>
                  <a:lnTo>
                    <a:pt x="150" y="473"/>
                  </a:lnTo>
                  <a:lnTo>
                    <a:pt x="152" y="470"/>
                  </a:lnTo>
                  <a:lnTo>
                    <a:pt x="152" y="469"/>
                  </a:lnTo>
                  <a:lnTo>
                    <a:pt x="153" y="468"/>
                  </a:lnTo>
                  <a:lnTo>
                    <a:pt x="153" y="466"/>
                  </a:lnTo>
                  <a:lnTo>
                    <a:pt x="155" y="463"/>
                  </a:lnTo>
                  <a:lnTo>
                    <a:pt x="157" y="454"/>
                  </a:lnTo>
                  <a:lnTo>
                    <a:pt x="158" y="450"/>
                  </a:lnTo>
                  <a:lnTo>
                    <a:pt x="159" y="443"/>
                  </a:lnTo>
                  <a:lnTo>
                    <a:pt x="163" y="418"/>
                  </a:lnTo>
                  <a:lnTo>
                    <a:pt x="163" y="411"/>
                  </a:lnTo>
                  <a:lnTo>
                    <a:pt x="164" y="409"/>
                  </a:lnTo>
                  <a:lnTo>
                    <a:pt x="164" y="408"/>
                  </a:lnTo>
                  <a:lnTo>
                    <a:pt x="165" y="406"/>
                  </a:lnTo>
                  <a:lnTo>
                    <a:pt x="165" y="405"/>
                  </a:lnTo>
                  <a:lnTo>
                    <a:pt x="171" y="405"/>
                  </a:lnTo>
                  <a:lnTo>
                    <a:pt x="171" y="401"/>
                  </a:lnTo>
                  <a:lnTo>
                    <a:pt x="168" y="399"/>
                  </a:lnTo>
                  <a:lnTo>
                    <a:pt x="168" y="398"/>
                  </a:lnTo>
                  <a:lnTo>
                    <a:pt x="167" y="398"/>
                  </a:lnTo>
                  <a:lnTo>
                    <a:pt x="167" y="399"/>
                  </a:lnTo>
                  <a:lnTo>
                    <a:pt x="165" y="399"/>
                  </a:lnTo>
                  <a:lnTo>
                    <a:pt x="164" y="402"/>
                  </a:lnTo>
                  <a:lnTo>
                    <a:pt x="163" y="405"/>
                  </a:lnTo>
                  <a:lnTo>
                    <a:pt x="165" y="377"/>
                  </a:lnTo>
                  <a:lnTo>
                    <a:pt x="167" y="368"/>
                  </a:lnTo>
                  <a:lnTo>
                    <a:pt x="168" y="355"/>
                  </a:lnTo>
                  <a:lnTo>
                    <a:pt x="170" y="351"/>
                  </a:lnTo>
                  <a:lnTo>
                    <a:pt x="170" y="350"/>
                  </a:lnTo>
                  <a:lnTo>
                    <a:pt x="171" y="350"/>
                  </a:lnTo>
                  <a:lnTo>
                    <a:pt x="171" y="353"/>
                  </a:lnTo>
                  <a:lnTo>
                    <a:pt x="172" y="355"/>
                  </a:lnTo>
                  <a:lnTo>
                    <a:pt x="177" y="357"/>
                  </a:lnTo>
                  <a:lnTo>
                    <a:pt x="182" y="363"/>
                  </a:lnTo>
                  <a:lnTo>
                    <a:pt x="183" y="365"/>
                  </a:lnTo>
                  <a:lnTo>
                    <a:pt x="184" y="366"/>
                  </a:lnTo>
                  <a:lnTo>
                    <a:pt x="184" y="370"/>
                  </a:lnTo>
                  <a:lnTo>
                    <a:pt x="186" y="376"/>
                  </a:lnTo>
                  <a:lnTo>
                    <a:pt x="187" y="380"/>
                  </a:lnTo>
                  <a:lnTo>
                    <a:pt x="193" y="386"/>
                  </a:lnTo>
                  <a:lnTo>
                    <a:pt x="193" y="384"/>
                  </a:lnTo>
                  <a:lnTo>
                    <a:pt x="192" y="383"/>
                  </a:lnTo>
                  <a:lnTo>
                    <a:pt x="194" y="383"/>
                  </a:lnTo>
                  <a:lnTo>
                    <a:pt x="193" y="382"/>
                  </a:lnTo>
                  <a:lnTo>
                    <a:pt x="190" y="381"/>
                  </a:lnTo>
                  <a:lnTo>
                    <a:pt x="188" y="378"/>
                  </a:lnTo>
                  <a:lnTo>
                    <a:pt x="188" y="376"/>
                  </a:lnTo>
                  <a:lnTo>
                    <a:pt x="186" y="365"/>
                  </a:lnTo>
                  <a:lnTo>
                    <a:pt x="186" y="363"/>
                  </a:lnTo>
                  <a:lnTo>
                    <a:pt x="184" y="359"/>
                  </a:lnTo>
                  <a:lnTo>
                    <a:pt x="183" y="357"/>
                  </a:lnTo>
                  <a:lnTo>
                    <a:pt x="182" y="356"/>
                  </a:lnTo>
                  <a:lnTo>
                    <a:pt x="181" y="353"/>
                  </a:lnTo>
                  <a:lnTo>
                    <a:pt x="175" y="350"/>
                  </a:lnTo>
                  <a:lnTo>
                    <a:pt x="175" y="349"/>
                  </a:lnTo>
                  <a:lnTo>
                    <a:pt x="174" y="347"/>
                  </a:lnTo>
                  <a:lnTo>
                    <a:pt x="172" y="347"/>
                  </a:lnTo>
                  <a:lnTo>
                    <a:pt x="169" y="344"/>
                  </a:lnTo>
                  <a:lnTo>
                    <a:pt x="168" y="344"/>
                  </a:lnTo>
                  <a:lnTo>
                    <a:pt x="165" y="341"/>
                  </a:lnTo>
                  <a:lnTo>
                    <a:pt x="164" y="343"/>
                  </a:lnTo>
                  <a:lnTo>
                    <a:pt x="163" y="341"/>
                  </a:lnTo>
                  <a:lnTo>
                    <a:pt x="164" y="338"/>
                  </a:lnTo>
                  <a:lnTo>
                    <a:pt x="164" y="337"/>
                  </a:lnTo>
                  <a:lnTo>
                    <a:pt x="167" y="335"/>
                  </a:lnTo>
                  <a:lnTo>
                    <a:pt x="170" y="339"/>
                  </a:lnTo>
                  <a:lnTo>
                    <a:pt x="171" y="339"/>
                  </a:lnTo>
                  <a:lnTo>
                    <a:pt x="171" y="340"/>
                  </a:lnTo>
                  <a:lnTo>
                    <a:pt x="175" y="341"/>
                  </a:lnTo>
                  <a:lnTo>
                    <a:pt x="174" y="340"/>
                  </a:lnTo>
                  <a:lnTo>
                    <a:pt x="170" y="338"/>
                  </a:lnTo>
                  <a:lnTo>
                    <a:pt x="169" y="335"/>
                  </a:lnTo>
                  <a:lnTo>
                    <a:pt x="168" y="335"/>
                  </a:lnTo>
                  <a:lnTo>
                    <a:pt x="168" y="332"/>
                  </a:lnTo>
                  <a:lnTo>
                    <a:pt x="169" y="332"/>
                  </a:lnTo>
                  <a:lnTo>
                    <a:pt x="169" y="331"/>
                  </a:lnTo>
                  <a:lnTo>
                    <a:pt x="170" y="331"/>
                  </a:lnTo>
                  <a:lnTo>
                    <a:pt x="171" y="329"/>
                  </a:lnTo>
                  <a:lnTo>
                    <a:pt x="171" y="328"/>
                  </a:lnTo>
                  <a:lnTo>
                    <a:pt x="170" y="328"/>
                  </a:lnTo>
                  <a:lnTo>
                    <a:pt x="170" y="327"/>
                  </a:lnTo>
                  <a:lnTo>
                    <a:pt x="171" y="326"/>
                  </a:lnTo>
                  <a:lnTo>
                    <a:pt x="170" y="326"/>
                  </a:lnTo>
                  <a:lnTo>
                    <a:pt x="170" y="325"/>
                  </a:lnTo>
                  <a:lnTo>
                    <a:pt x="169" y="323"/>
                  </a:lnTo>
                  <a:lnTo>
                    <a:pt x="171" y="323"/>
                  </a:lnTo>
                  <a:lnTo>
                    <a:pt x="171" y="321"/>
                  </a:lnTo>
                  <a:lnTo>
                    <a:pt x="170" y="321"/>
                  </a:lnTo>
                  <a:lnTo>
                    <a:pt x="170" y="318"/>
                  </a:lnTo>
                  <a:lnTo>
                    <a:pt x="168" y="318"/>
                  </a:lnTo>
                  <a:lnTo>
                    <a:pt x="169" y="316"/>
                  </a:lnTo>
                  <a:lnTo>
                    <a:pt x="168" y="316"/>
                  </a:lnTo>
                  <a:lnTo>
                    <a:pt x="168" y="315"/>
                  </a:lnTo>
                  <a:lnTo>
                    <a:pt x="165" y="315"/>
                  </a:lnTo>
                  <a:lnTo>
                    <a:pt x="165" y="313"/>
                  </a:lnTo>
                  <a:lnTo>
                    <a:pt x="167" y="313"/>
                  </a:lnTo>
                  <a:lnTo>
                    <a:pt x="165" y="312"/>
                  </a:lnTo>
                  <a:lnTo>
                    <a:pt x="169" y="308"/>
                  </a:lnTo>
                  <a:lnTo>
                    <a:pt x="169" y="306"/>
                  </a:lnTo>
                  <a:lnTo>
                    <a:pt x="168" y="304"/>
                  </a:lnTo>
                  <a:lnTo>
                    <a:pt x="167" y="304"/>
                  </a:lnTo>
                  <a:lnTo>
                    <a:pt x="164" y="306"/>
                  </a:lnTo>
                  <a:lnTo>
                    <a:pt x="165" y="307"/>
                  </a:lnTo>
                  <a:lnTo>
                    <a:pt x="164" y="307"/>
                  </a:lnTo>
                  <a:lnTo>
                    <a:pt x="162" y="304"/>
                  </a:lnTo>
                  <a:lnTo>
                    <a:pt x="159" y="304"/>
                  </a:lnTo>
                  <a:lnTo>
                    <a:pt x="158" y="303"/>
                  </a:lnTo>
                  <a:lnTo>
                    <a:pt x="155" y="303"/>
                  </a:lnTo>
                  <a:lnTo>
                    <a:pt x="155" y="301"/>
                  </a:lnTo>
                  <a:lnTo>
                    <a:pt x="152" y="298"/>
                  </a:lnTo>
                  <a:lnTo>
                    <a:pt x="147" y="298"/>
                  </a:lnTo>
                  <a:lnTo>
                    <a:pt x="147" y="297"/>
                  </a:lnTo>
                  <a:lnTo>
                    <a:pt x="145" y="296"/>
                  </a:lnTo>
                  <a:lnTo>
                    <a:pt x="144" y="295"/>
                  </a:lnTo>
                  <a:lnTo>
                    <a:pt x="141" y="295"/>
                  </a:lnTo>
                  <a:lnTo>
                    <a:pt x="141" y="294"/>
                  </a:lnTo>
                  <a:lnTo>
                    <a:pt x="140" y="292"/>
                  </a:lnTo>
                  <a:lnTo>
                    <a:pt x="140" y="294"/>
                  </a:lnTo>
                  <a:lnTo>
                    <a:pt x="139" y="289"/>
                  </a:lnTo>
                  <a:lnTo>
                    <a:pt x="139" y="288"/>
                  </a:lnTo>
                  <a:lnTo>
                    <a:pt x="138" y="288"/>
                  </a:lnTo>
                  <a:lnTo>
                    <a:pt x="138" y="285"/>
                  </a:lnTo>
                  <a:lnTo>
                    <a:pt x="137" y="285"/>
                  </a:lnTo>
                  <a:lnTo>
                    <a:pt x="137" y="284"/>
                  </a:lnTo>
                  <a:lnTo>
                    <a:pt x="136" y="284"/>
                  </a:lnTo>
                  <a:lnTo>
                    <a:pt x="136" y="282"/>
                  </a:lnTo>
                  <a:lnTo>
                    <a:pt x="133" y="282"/>
                  </a:lnTo>
                  <a:lnTo>
                    <a:pt x="133" y="280"/>
                  </a:lnTo>
                  <a:lnTo>
                    <a:pt x="132" y="278"/>
                  </a:lnTo>
                  <a:lnTo>
                    <a:pt x="128" y="275"/>
                  </a:lnTo>
                  <a:lnTo>
                    <a:pt x="126" y="275"/>
                  </a:lnTo>
                  <a:lnTo>
                    <a:pt x="126" y="269"/>
                  </a:lnTo>
                  <a:lnTo>
                    <a:pt x="127" y="269"/>
                  </a:lnTo>
                  <a:lnTo>
                    <a:pt x="127" y="267"/>
                  </a:lnTo>
                  <a:lnTo>
                    <a:pt x="128" y="266"/>
                  </a:lnTo>
                  <a:lnTo>
                    <a:pt x="130" y="266"/>
                  </a:lnTo>
                  <a:lnTo>
                    <a:pt x="130" y="265"/>
                  </a:lnTo>
                  <a:lnTo>
                    <a:pt x="131" y="263"/>
                  </a:lnTo>
                  <a:lnTo>
                    <a:pt x="131" y="261"/>
                  </a:lnTo>
                  <a:lnTo>
                    <a:pt x="132" y="261"/>
                  </a:lnTo>
                  <a:lnTo>
                    <a:pt x="132" y="259"/>
                  </a:lnTo>
                  <a:lnTo>
                    <a:pt x="131" y="258"/>
                  </a:lnTo>
                  <a:lnTo>
                    <a:pt x="127" y="255"/>
                  </a:lnTo>
                  <a:lnTo>
                    <a:pt x="122" y="255"/>
                  </a:lnTo>
                  <a:lnTo>
                    <a:pt x="121" y="254"/>
                  </a:lnTo>
                  <a:lnTo>
                    <a:pt x="122" y="254"/>
                  </a:lnTo>
                  <a:lnTo>
                    <a:pt x="122" y="253"/>
                  </a:lnTo>
                  <a:lnTo>
                    <a:pt x="125" y="253"/>
                  </a:lnTo>
                  <a:lnTo>
                    <a:pt x="125" y="246"/>
                  </a:lnTo>
                  <a:lnTo>
                    <a:pt x="126" y="246"/>
                  </a:lnTo>
                  <a:lnTo>
                    <a:pt x="130" y="245"/>
                  </a:lnTo>
                  <a:lnTo>
                    <a:pt x="132" y="245"/>
                  </a:lnTo>
                  <a:lnTo>
                    <a:pt x="134" y="246"/>
                  </a:lnTo>
                  <a:lnTo>
                    <a:pt x="136" y="246"/>
                  </a:lnTo>
                  <a:lnTo>
                    <a:pt x="136" y="247"/>
                  </a:lnTo>
                  <a:lnTo>
                    <a:pt x="137" y="248"/>
                  </a:lnTo>
                  <a:lnTo>
                    <a:pt x="139" y="248"/>
                  </a:lnTo>
                  <a:lnTo>
                    <a:pt x="140" y="249"/>
                  </a:lnTo>
                  <a:lnTo>
                    <a:pt x="140" y="248"/>
                  </a:lnTo>
                  <a:lnTo>
                    <a:pt x="138" y="247"/>
                  </a:lnTo>
                  <a:lnTo>
                    <a:pt x="136" y="245"/>
                  </a:lnTo>
                  <a:lnTo>
                    <a:pt x="133" y="245"/>
                  </a:lnTo>
                  <a:lnTo>
                    <a:pt x="133" y="243"/>
                  </a:lnTo>
                  <a:lnTo>
                    <a:pt x="125" y="243"/>
                  </a:lnTo>
                  <a:lnTo>
                    <a:pt x="124" y="245"/>
                  </a:lnTo>
                  <a:lnTo>
                    <a:pt x="124" y="246"/>
                  </a:lnTo>
                  <a:lnTo>
                    <a:pt x="122" y="246"/>
                  </a:lnTo>
                  <a:lnTo>
                    <a:pt x="121" y="247"/>
                  </a:lnTo>
                  <a:lnTo>
                    <a:pt x="120" y="247"/>
                  </a:lnTo>
                  <a:lnTo>
                    <a:pt x="120" y="248"/>
                  </a:lnTo>
                  <a:lnTo>
                    <a:pt x="119" y="248"/>
                  </a:lnTo>
                  <a:lnTo>
                    <a:pt x="115" y="245"/>
                  </a:lnTo>
                  <a:lnTo>
                    <a:pt x="115" y="246"/>
                  </a:lnTo>
                  <a:lnTo>
                    <a:pt x="114" y="246"/>
                  </a:lnTo>
                  <a:lnTo>
                    <a:pt x="114" y="247"/>
                  </a:lnTo>
                  <a:lnTo>
                    <a:pt x="113" y="247"/>
                  </a:lnTo>
                  <a:lnTo>
                    <a:pt x="108" y="245"/>
                  </a:lnTo>
                  <a:lnTo>
                    <a:pt x="108" y="243"/>
                  </a:lnTo>
                  <a:lnTo>
                    <a:pt x="109" y="245"/>
                  </a:lnTo>
                  <a:lnTo>
                    <a:pt x="113" y="245"/>
                  </a:lnTo>
                  <a:lnTo>
                    <a:pt x="113" y="243"/>
                  </a:lnTo>
                  <a:lnTo>
                    <a:pt x="112" y="242"/>
                  </a:lnTo>
                  <a:lnTo>
                    <a:pt x="112" y="241"/>
                  </a:lnTo>
                  <a:lnTo>
                    <a:pt x="110" y="241"/>
                  </a:lnTo>
                  <a:lnTo>
                    <a:pt x="109" y="240"/>
                  </a:lnTo>
                  <a:lnTo>
                    <a:pt x="108" y="240"/>
                  </a:lnTo>
                  <a:lnTo>
                    <a:pt x="112" y="238"/>
                  </a:lnTo>
                  <a:lnTo>
                    <a:pt x="115" y="238"/>
                  </a:lnTo>
                  <a:lnTo>
                    <a:pt x="115" y="236"/>
                  </a:lnTo>
                  <a:lnTo>
                    <a:pt x="113" y="236"/>
                  </a:lnTo>
                  <a:lnTo>
                    <a:pt x="113" y="235"/>
                  </a:lnTo>
                  <a:lnTo>
                    <a:pt x="110" y="235"/>
                  </a:lnTo>
                  <a:lnTo>
                    <a:pt x="112" y="234"/>
                  </a:lnTo>
                  <a:lnTo>
                    <a:pt x="110" y="233"/>
                  </a:lnTo>
                  <a:lnTo>
                    <a:pt x="112" y="233"/>
                  </a:lnTo>
                  <a:lnTo>
                    <a:pt x="114" y="232"/>
                  </a:lnTo>
                  <a:lnTo>
                    <a:pt x="110" y="230"/>
                  </a:lnTo>
                  <a:lnTo>
                    <a:pt x="106" y="230"/>
                  </a:lnTo>
                  <a:lnTo>
                    <a:pt x="107" y="229"/>
                  </a:lnTo>
                  <a:lnTo>
                    <a:pt x="106" y="229"/>
                  </a:lnTo>
                  <a:lnTo>
                    <a:pt x="106" y="232"/>
                  </a:lnTo>
                  <a:lnTo>
                    <a:pt x="105" y="230"/>
                  </a:lnTo>
                  <a:lnTo>
                    <a:pt x="103" y="230"/>
                  </a:lnTo>
                  <a:lnTo>
                    <a:pt x="103" y="232"/>
                  </a:lnTo>
                  <a:lnTo>
                    <a:pt x="99" y="232"/>
                  </a:lnTo>
                  <a:lnTo>
                    <a:pt x="97" y="233"/>
                  </a:lnTo>
                  <a:lnTo>
                    <a:pt x="97" y="232"/>
                  </a:lnTo>
                  <a:lnTo>
                    <a:pt x="96" y="232"/>
                  </a:lnTo>
                  <a:lnTo>
                    <a:pt x="95" y="230"/>
                  </a:lnTo>
                  <a:lnTo>
                    <a:pt x="95" y="229"/>
                  </a:lnTo>
                  <a:lnTo>
                    <a:pt x="94" y="229"/>
                  </a:lnTo>
                  <a:lnTo>
                    <a:pt x="93" y="228"/>
                  </a:lnTo>
                  <a:lnTo>
                    <a:pt x="95" y="228"/>
                  </a:lnTo>
                  <a:lnTo>
                    <a:pt x="96" y="229"/>
                  </a:lnTo>
                  <a:lnTo>
                    <a:pt x="97" y="229"/>
                  </a:lnTo>
                  <a:lnTo>
                    <a:pt x="97" y="228"/>
                  </a:lnTo>
                  <a:lnTo>
                    <a:pt x="99" y="229"/>
                  </a:lnTo>
                  <a:lnTo>
                    <a:pt x="100" y="229"/>
                  </a:lnTo>
                  <a:lnTo>
                    <a:pt x="101" y="228"/>
                  </a:lnTo>
                  <a:lnTo>
                    <a:pt x="102" y="226"/>
                  </a:lnTo>
                  <a:lnTo>
                    <a:pt x="102" y="224"/>
                  </a:lnTo>
                  <a:lnTo>
                    <a:pt x="101" y="224"/>
                  </a:lnTo>
                  <a:lnTo>
                    <a:pt x="100" y="223"/>
                  </a:lnTo>
                  <a:lnTo>
                    <a:pt x="99" y="223"/>
                  </a:lnTo>
                  <a:lnTo>
                    <a:pt x="97" y="224"/>
                  </a:lnTo>
                  <a:lnTo>
                    <a:pt x="95" y="224"/>
                  </a:lnTo>
                  <a:lnTo>
                    <a:pt x="95" y="226"/>
                  </a:lnTo>
                  <a:lnTo>
                    <a:pt x="91" y="226"/>
                  </a:lnTo>
                  <a:lnTo>
                    <a:pt x="91" y="224"/>
                  </a:lnTo>
                  <a:lnTo>
                    <a:pt x="93" y="223"/>
                  </a:lnTo>
                  <a:lnTo>
                    <a:pt x="91" y="223"/>
                  </a:lnTo>
                  <a:lnTo>
                    <a:pt x="90" y="222"/>
                  </a:lnTo>
                  <a:lnTo>
                    <a:pt x="90" y="226"/>
                  </a:lnTo>
                  <a:lnTo>
                    <a:pt x="91" y="226"/>
                  </a:lnTo>
                  <a:lnTo>
                    <a:pt x="91" y="227"/>
                  </a:lnTo>
                  <a:lnTo>
                    <a:pt x="93" y="228"/>
                  </a:lnTo>
                  <a:lnTo>
                    <a:pt x="91" y="228"/>
                  </a:lnTo>
                  <a:lnTo>
                    <a:pt x="90" y="227"/>
                  </a:lnTo>
                  <a:lnTo>
                    <a:pt x="89" y="227"/>
                  </a:lnTo>
                  <a:lnTo>
                    <a:pt x="89" y="226"/>
                  </a:lnTo>
                  <a:lnTo>
                    <a:pt x="88" y="226"/>
                  </a:lnTo>
                  <a:lnTo>
                    <a:pt x="89" y="227"/>
                  </a:lnTo>
                  <a:lnTo>
                    <a:pt x="85" y="227"/>
                  </a:lnTo>
                  <a:lnTo>
                    <a:pt x="84" y="226"/>
                  </a:lnTo>
                  <a:lnTo>
                    <a:pt x="84" y="227"/>
                  </a:lnTo>
                  <a:lnTo>
                    <a:pt x="81" y="223"/>
                  </a:lnTo>
                  <a:lnTo>
                    <a:pt x="81" y="222"/>
                  </a:lnTo>
                  <a:lnTo>
                    <a:pt x="82" y="221"/>
                  </a:lnTo>
                  <a:lnTo>
                    <a:pt x="84" y="220"/>
                  </a:lnTo>
                  <a:lnTo>
                    <a:pt x="84" y="218"/>
                  </a:lnTo>
                  <a:lnTo>
                    <a:pt x="83" y="218"/>
                  </a:lnTo>
                  <a:lnTo>
                    <a:pt x="83" y="217"/>
                  </a:lnTo>
                  <a:lnTo>
                    <a:pt x="82" y="217"/>
                  </a:lnTo>
                  <a:lnTo>
                    <a:pt x="82" y="216"/>
                  </a:lnTo>
                  <a:lnTo>
                    <a:pt x="81" y="217"/>
                  </a:lnTo>
                  <a:lnTo>
                    <a:pt x="82" y="217"/>
                  </a:lnTo>
                  <a:lnTo>
                    <a:pt x="82" y="220"/>
                  </a:lnTo>
                  <a:lnTo>
                    <a:pt x="81" y="220"/>
                  </a:lnTo>
                  <a:lnTo>
                    <a:pt x="81" y="222"/>
                  </a:lnTo>
                  <a:lnTo>
                    <a:pt x="80" y="222"/>
                  </a:lnTo>
                  <a:lnTo>
                    <a:pt x="78" y="221"/>
                  </a:lnTo>
                  <a:lnTo>
                    <a:pt x="77" y="221"/>
                  </a:lnTo>
                  <a:lnTo>
                    <a:pt x="75" y="218"/>
                  </a:lnTo>
                  <a:lnTo>
                    <a:pt x="75" y="217"/>
                  </a:lnTo>
                  <a:lnTo>
                    <a:pt x="76" y="217"/>
                  </a:lnTo>
                  <a:lnTo>
                    <a:pt x="76" y="216"/>
                  </a:lnTo>
                  <a:lnTo>
                    <a:pt x="77" y="215"/>
                  </a:lnTo>
                  <a:lnTo>
                    <a:pt x="77" y="214"/>
                  </a:lnTo>
                  <a:lnTo>
                    <a:pt x="76" y="215"/>
                  </a:lnTo>
                  <a:lnTo>
                    <a:pt x="76" y="216"/>
                  </a:lnTo>
                  <a:lnTo>
                    <a:pt x="74" y="217"/>
                  </a:lnTo>
                  <a:lnTo>
                    <a:pt x="74" y="218"/>
                  </a:lnTo>
                  <a:lnTo>
                    <a:pt x="70" y="220"/>
                  </a:lnTo>
                  <a:lnTo>
                    <a:pt x="70" y="218"/>
                  </a:lnTo>
                  <a:lnTo>
                    <a:pt x="68" y="216"/>
                  </a:lnTo>
                  <a:lnTo>
                    <a:pt x="68" y="215"/>
                  </a:lnTo>
                  <a:lnTo>
                    <a:pt x="63" y="215"/>
                  </a:lnTo>
                  <a:lnTo>
                    <a:pt x="62" y="214"/>
                  </a:lnTo>
                  <a:lnTo>
                    <a:pt x="59" y="214"/>
                  </a:lnTo>
                  <a:lnTo>
                    <a:pt x="59" y="212"/>
                  </a:lnTo>
                  <a:lnTo>
                    <a:pt x="57" y="214"/>
                  </a:lnTo>
                  <a:lnTo>
                    <a:pt x="53" y="214"/>
                  </a:lnTo>
                  <a:lnTo>
                    <a:pt x="53" y="212"/>
                  </a:lnTo>
                  <a:lnTo>
                    <a:pt x="52" y="211"/>
                  </a:lnTo>
                  <a:lnTo>
                    <a:pt x="52" y="210"/>
                  </a:lnTo>
                  <a:lnTo>
                    <a:pt x="51" y="210"/>
                  </a:lnTo>
                  <a:lnTo>
                    <a:pt x="51" y="209"/>
                  </a:lnTo>
                  <a:lnTo>
                    <a:pt x="49" y="206"/>
                  </a:lnTo>
                  <a:lnTo>
                    <a:pt x="47" y="206"/>
                  </a:lnTo>
                  <a:lnTo>
                    <a:pt x="49" y="208"/>
                  </a:lnTo>
                  <a:lnTo>
                    <a:pt x="47" y="209"/>
                  </a:lnTo>
                  <a:lnTo>
                    <a:pt x="46" y="209"/>
                  </a:lnTo>
                  <a:lnTo>
                    <a:pt x="46" y="210"/>
                  </a:lnTo>
                  <a:lnTo>
                    <a:pt x="45" y="209"/>
                  </a:lnTo>
                  <a:lnTo>
                    <a:pt x="41" y="209"/>
                  </a:lnTo>
                  <a:lnTo>
                    <a:pt x="40" y="210"/>
                  </a:lnTo>
                  <a:lnTo>
                    <a:pt x="40" y="209"/>
                  </a:lnTo>
                  <a:lnTo>
                    <a:pt x="39" y="209"/>
                  </a:lnTo>
                  <a:lnTo>
                    <a:pt x="40" y="210"/>
                  </a:lnTo>
                  <a:lnTo>
                    <a:pt x="39" y="210"/>
                  </a:lnTo>
                  <a:lnTo>
                    <a:pt x="39" y="211"/>
                  </a:lnTo>
                  <a:lnTo>
                    <a:pt x="40" y="211"/>
                  </a:lnTo>
                  <a:lnTo>
                    <a:pt x="38" y="214"/>
                  </a:lnTo>
                  <a:lnTo>
                    <a:pt x="32" y="212"/>
                  </a:lnTo>
                  <a:lnTo>
                    <a:pt x="32" y="211"/>
                  </a:lnTo>
                  <a:lnTo>
                    <a:pt x="33" y="211"/>
                  </a:lnTo>
                  <a:lnTo>
                    <a:pt x="33" y="209"/>
                  </a:lnTo>
                  <a:lnTo>
                    <a:pt x="32" y="208"/>
                  </a:lnTo>
                  <a:lnTo>
                    <a:pt x="32" y="206"/>
                  </a:lnTo>
                  <a:lnTo>
                    <a:pt x="31" y="205"/>
                  </a:lnTo>
                  <a:lnTo>
                    <a:pt x="28" y="202"/>
                  </a:lnTo>
                  <a:lnTo>
                    <a:pt x="25" y="199"/>
                  </a:lnTo>
                  <a:lnTo>
                    <a:pt x="23" y="200"/>
                  </a:lnTo>
                  <a:lnTo>
                    <a:pt x="22" y="199"/>
                  </a:lnTo>
                  <a:lnTo>
                    <a:pt x="20" y="199"/>
                  </a:lnTo>
                  <a:lnTo>
                    <a:pt x="16" y="198"/>
                  </a:lnTo>
                  <a:lnTo>
                    <a:pt x="18" y="197"/>
                  </a:lnTo>
                  <a:lnTo>
                    <a:pt x="19" y="197"/>
                  </a:lnTo>
                  <a:lnTo>
                    <a:pt x="32" y="193"/>
                  </a:lnTo>
                  <a:lnTo>
                    <a:pt x="34" y="195"/>
                  </a:lnTo>
                  <a:lnTo>
                    <a:pt x="35" y="193"/>
                  </a:lnTo>
                  <a:lnTo>
                    <a:pt x="35" y="191"/>
                  </a:lnTo>
                  <a:lnTo>
                    <a:pt x="34" y="190"/>
                  </a:lnTo>
                  <a:lnTo>
                    <a:pt x="34" y="187"/>
                  </a:lnTo>
                  <a:lnTo>
                    <a:pt x="32" y="187"/>
                  </a:lnTo>
                  <a:lnTo>
                    <a:pt x="32" y="186"/>
                  </a:lnTo>
                  <a:lnTo>
                    <a:pt x="31" y="186"/>
                  </a:lnTo>
                  <a:lnTo>
                    <a:pt x="28" y="185"/>
                  </a:lnTo>
                  <a:lnTo>
                    <a:pt x="27" y="185"/>
                  </a:lnTo>
                  <a:lnTo>
                    <a:pt x="26" y="186"/>
                  </a:lnTo>
                  <a:lnTo>
                    <a:pt x="26" y="189"/>
                  </a:lnTo>
                  <a:lnTo>
                    <a:pt x="25" y="190"/>
                  </a:lnTo>
                  <a:lnTo>
                    <a:pt x="23" y="190"/>
                  </a:lnTo>
                  <a:lnTo>
                    <a:pt x="23" y="189"/>
                  </a:lnTo>
                  <a:lnTo>
                    <a:pt x="25" y="187"/>
                  </a:lnTo>
                  <a:lnTo>
                    <a:pt x="23" y="187"/>
                  </a:lnTo>
                  <a:lnTo>
                    <a:pt x="23" y="184"/>
                  </a:lnTo>
                  <a:lnTo>
                    <a:pt x="21" y="184"/>
                  </a:lnTo>
                  <a:lnTo>
                    <a:pt x="21" y="183"/>
                  </a:lnTo>
                  <a:lnTo>
                    <a:pt x="23" y="183"/>
                  </a:lnTo>
                  <a:lnTo>
                    <a:pt x="23" y="181"/>
                  </a:lnTo>
                  <a:lnTo>
                    <a:pt x="22" y="181"/>
                  </a:lnTo>
                  <a:lnTo>
                    <a:pt x="23" y="179"/>
                  </a:lnTo>
                  <a:lnTo>
                    <a:pt x="25" y="179"/>
                  </a:lnTo>
                  <a:lnTo>
                    <a:pt x="25" y="181"/>
                  </a:lnTo>
                  <a:lnTo>
                    <a:pt x="26" y="183"/>
                  </a:lnTo>
                  <a:lnTo>
                    <a:pt x="29" y="181"/>
                  </a:lnTo>
                  <a:lnTo>
                    <a:pt x="29" y="183"/>
                  </a:lnTo>
                  <a:lnTo>
                    <a:pt x="32" y="183"/>
                  </a:lnTo>
                  <a:lnTo>
                    <a:pt x="33" y="181"/>
                  </a:lnTo>
                  <a:lnTo>
                    <a:pt x="35" y="181"/>
                  </a:lnTo>
                  <a:lnTo>
                    <a:pt x="35" y="180"/>
                  </a:lnTo>
                  <a:lnTo>
                    <a:pt x="34" y="180"/>
                  </a:lnTo>
                  <a:lnTo>
                    <a:pt x="34" y="179"/>
                  </a:lnTo>
                  <a:lnTo>
                    <a:pt x="35" y="179"/>
                  </a:lnTo>
                  <a:lnTo>
                    <a:pt x="35" y="178"/>
                  </a:lnTo>
                  <a:lnTo>
                    <a:pt x="34" y="179"/>
                  </a:lnTo>
                  <a:lnTo>
                    <a:pt x="28" y="179"/>
                  </a:lnTo>
                  <a:lnTo>
                    <a:pt x="31" y="177"/>
                  </a:lnTo>
                  <a:lnTo>
                    <a:pt x="31" y="175"/>
                  </a:lnTo>
                  <a:lnTo>
                    <a:pt x="33" y="174"/>
                  </a:lnTo>
                  <a:lnTo>
                    <a:pt x="34" y="174"/>
                  </a:lnTo>
                  <a:lnTo>
                    <a:pt x="35" y="173"/>
                  </a:lnTo>
                  <a:lnTo>
                    <a:pt x="33" y="174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8" y="175"/>
                  </a:lnTo>
                  <a:lnTo>
                    <a:pt x="25" y="178"/>
                  </a:lnTo>
                  <a:lnTo>
                    <a:pt x="23" y="178"/>
                  </a:lnTo>
                  <a:lnTo>
                    <a:pt x="22" y="179"/>
                  </a:lnTo>
                  <a:lnTo>
                    <a:pt x="20" y="179"/>
                  </a:lnTo>
                  <a:lnTo>
                    <a:pt x="19" y="178"/>
                  </a:lnTo>
                  <a:lnTo>
                    <a:pt x="18" y="178"/>
                  </a:lnTo>
                  <a:lnTo>
                    <a:pt x="18" y="179"/>
                  </a:lnTo>
                  <a:lnTo>
                    <a:pt x="15" y="179"/>
                  </a:lnTo>
                  <a:lnTo>
                    <a:pt x="14" y="178"/>
                  </a:lnTo>
                  <a:lnTo>
                    <a:pt x="14" y="177"/>
                  </a:lnTo>
                  <a:lnTo>
                    <a:pt x="15" y="177"/>
                  </a:lnTo>
                  <a:lnTo>
                    <a:pt x="14" y="174"/>
                  </a:lnTo>
                  <a:lnTo>
                    <a:pt x="14" y="172"/>
                  </a:lnTo>
                  <a:lnTo>
                    <a:pt x="15" y="171"/>
                  </a:lnTo>
                  <a:lnTo>
                    <a:pt x="14" y="169"/>
                  </a:lnTo>
                  <a:lnTo>
                    <a:pt x="15" y="168"/>
                  </a:lnTo>
                  <a:lnTo>
                    <a:pt x="16" y="166"/>
                  </a:lnTo>
                  <a:lnTo>
                    <a:pt x="16" y="165"/>
                  </a:lnTo>
                  <a:lnTo>
                    <a:pt x="18" y="165"/>
                  </a:lnTo>
                  <a:lnTo>
                    <a:pt x="19" y="163"/>
                  </a:lnTo>
                  <a:lnTo>
                    <a:pt x="20" y="163"/>
                  </a:lnTo>
                  <a:lnTo>
                    <a:pt x="21" y="165"/>
                  </a:lnTo>
                  <a:lnTo>
                    <a:pt x="22" y="165"/>
                  </a:lnTo>
                  <a:lnTo>
                    <a:pt x="22" y="163"/>
                  </a:lnTo>
                  <a:lnTo>
                    <a:pt x="21" y="162"/>
                  </a:lnTo>
                  <a:lnTo>
                    <a:pt x="23" y="162"/>
                  </a:lnTo>
                  <a:lnTo>
                    <a:pt x="23" y="161"/>
                  </a:lnTo>
                  <a:lnTo>
                    <a:pt x="27" y="161"/>
                  </a:lnTo>
                  <a:lnTo>
                    <a:pt x="29" y="160"/>
                  </a:lnTo>
                  <a:lnTo>
                    <a:pt x="29" y="159"/>
                  </a:lnTo>
                  <a:lnTo>
                    <a:pt x="32" y="159"/>
                  </a:lnTo>
                  <a:lnTo>
                    <a:pt x="33" y="157"/>
                  </a:lnTo>
                  <a:lnTo>
                    <a:pt x="34" y="157"/>
                  </a:lnTo>
                  <a:lnTo>
                    <a:pt x="34" y="160"/>
                  </a:lnTo>
                  <a:lnTo>
                    <a:pt x="35" y="160"/>
                  </a:lnTo>
                  <a:lnTo>
                    <a:pt x="37" y="159"/>
                  </a:lnTo>
                  <a:lnTo>
                    <a:pt x="38" y="159"/>
                  </a:lnTo>
                  <a:lnTo>
                    <a:pt x="39" y="160"/>
                  </a:lnTo>
                  <a:lnTo>
                    <a:pt x="39" y="157"/>
                  </a:lnTo>
                  <a:lnTo>
                    <a:pt x="40" y="156"/>
                  </a:lnTo>
                  <a:lnTo>
                    <a:pt x="44" y="156"/>
                  </a:lnTo>
                  <a:lnTo>
                    <a:pt x="44" y="157"/>
                  </a:lnTo>
                  <a:lnTo>
                    <a:pt x="45" y="157"/>
                  </a:lnTo>
                  <a:lnTo>
                    <a:pt x="45" y="155"/>
                  </a:lnTo>
                  <a:lnTo>
                    <a:pt x="47" y="155"/>
                  </a:lnTo>
                  <a:lnTo>
                    <a:pt x="49" y="154"/>
                  </a:lnTo>
                  <a:lnTo>
                    <a:pt x="49" y="157"/>
                  </a:lnTo>
                  <a:lnTo>
                    <a:pt x="50" y="157"/>
                  </a:lnTo>
                  <a:lnTo>
                    <a:pt x="49" y="159"/>
                  </a:lnTo>
                  <a:lnTo>
                    <a:pt x="50" y="159"/>
                  </a:lnTo>
                  <a:lnTo>
                    <a:pt x="50" y="157"/>
                  </a:lnTo>
                  <a:lnTo>
                    <a:pt x="52" y="157"/>
                  </a:lnTo>
                  <a:lnTo>
                    <a:pt x="51" y="159"/>
                  </a:lnTo>
                  <a:lnTo>
                    <a:pt x="52" y="159"/>
                  </a:lnTo>
                  <a:lnTo>
                    <a:pt x="53" y="160"/>
                  </a:lnTo>
                  <a:lnTo>
                    <a:pt x="53" y="157"/>
                  </a:lnTo>
                  <a:lnTo>
                    <a:pt x="54" y="159"/>
                  </a:lnTo>
                  <a:lnTo>
                    <a:pt x="54" y="155"/>
                  </a:lnTo>
                  <a:lnTo>
                    <a:pt x="59" y="155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3" y="157"/>
                  </a:lnTo>
                  <a:lnTo>
                    <a:pt x="65" y="157"/>
                  </a:lnTo>
                  <a:lnTo>
                    <a:pt x="65" y="154"/>
                  </a:lnTo>
                  <a:lnTo>
                    <a:pt x="66" y="154"/>
                  </a:lnTo>
                  <a:lnTo>
                    <a:pt x="65" y="152"/>
                  </a:lnTo>
                  <a:lnTo>
                    <a:pt x="65" y="150"/>
                  </a:lnTo>
                  <a:lnTo>
                    <a:pt x="68" y="148"/>
                  </a:lnTo>
                  <a:lnTo>
                    <a:pt x="68" y="147"/>
                  </a:lnTo>
                  <a:lnTo>
                    <a:pt x="69" y="148"/>
                  </a:lnTo>
                  <a:lnTo>
                    <a:pt x="71" y="148"/>
                  </a:lnTo>
                  <a:lnTo>
                    <a:pt x="71" y="149"/>
                  </a:lnTo>
                  <a:lnTo>
                    <a:pt x="74" y="149"/>
                  </a:lnTo>
                  <a:lnTo>
                    <a:pt x="74" y="148"/>
                  </a:lnTo>
                  <a:lnTo>
                    <a:pt x="77" y="147"/>
                  </a:lnTo>
                  <a:lnTo>
                    <a:pt x="78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1" y="149"/>
                  </a:lnTo>
                  <a:lnTo>
                    <a:pt x="80" y="149"/>
                  </a:lnTo>
                  <a:lnTo>
                    <a:pt x="80" y="150"/>
                  </a:lnTo>
                  <a:lnTo>
                    <a:pt x="81" y="149"/>
                  </a:lnTo>
                  <a:lnTo>
                    <a:pt x="82" y="147"/>
                  </a:lnTo>
                  <a:lnTo>
                    <a:pt x="83" y="147"/>
                  </a:lnTo>
                  <a:lnTo>
                    <a:pt x="83" y="146"/>
                  </a:lnTo>
                  <a:lnTo>
                    <a:pt x="85" y="146"/>
                  </a:lnTo>
                  <a:lnTo>
                    <a:pt x="85" y="148"/>
                  </a:lnTo>
                  <a:lnTo>
                    <a:pt x="87" y="148"/>
                  </a:lnTo>
                  <a:lnTo>
                    <a:pt x="88" y="149"/>
                  </a:lnTo>
                  <a:lnTo>
                    <a:pt x="88" y="152"/>
                  </a:lnTo>
                  <a:lnTo>
                    <a:pt x="93" y="152"/>
                  </a:lnTo>
                  <a:lnTo>
                    <a:pt x="93" y="154"/>
                  </a:lnTo>
                  <a:lnTo>
                    <a:pt x="91" y="154"/>
                  </a:lnTo>
                  <a:lnTo>
                    <a:pt x="96" y="159"/>
                  </a:lnTo>
                  <a:lnTo>
                    <a:pt x="97" y="161"/>
                  </a:lnTo>
                  <a:lnTo>
                    <a:pt x="97" y="163"/>
                  </a:lnTo>
                  <a:lnTo>
                    <a:pt x="99" y="163"/>
                  </a:lnTo>
                  <a:lnTo>
                    <a:pt x="101" y="165"/>
                  </a:lnTo>
                  <a:lnTo>
                    <a:pt x="101" y="167"/>
                  </a:lnTo>
                  <a:lnTo>
                    <a:pt x="102" y="167"/>
                  </a:lnTo>
                  <a:lnTo>
                    <a:pt x="102" y="168"/>
                  </a:lnTo>
                  <a:lnTo>
                    <a:pt x="103" y="168"/>
                  </a:lnTo>
                  <a:lnTo>
                    <a:pt x="103" y="167"/>
                  </a:lnTo>
                  <a:lnTo>
                    <a:pt x="105" y="167"/>
                  </a:lnTo>
                  <a:lnTo>
                    <a:pt x="106" y="166"/>
                  </a:lnTo>
                  <a:lnTo>
                    <a:pt x="107" y="163"/>
                  </a:lnTo>
                  <a:lnTo>
                    <a:pt x="108" y="163"/>
                  </a:lnTo>
                  <a:lnTo>
                    <a:pt x="109" y="162"/>
                  </a:lnTo>
                  <a:lnTo>
                    <a:pt x="112" y="161"/>
                  </a:lnTo>
                  <a:lnTo>
                    <a:pt x="112" y="160"/>
                  </a:lnTo>
                  <a:lnTo>
                    <a:pt x="110" y="160"/>
                  </a:lnTo>
                  <a:lnTo>
                    <a:pt x="113" y="159"/>
                  </a:lnTo>
                  <a:lnTo>
                    <a:pt x="114" y="159"/>
                  </a:lnTo>
                  <a:lnTo>
                    <a:pt x="114" y="160"/>
                  </a:lnTo>
                  <a:lnTo>
                    <a:pt x="115" y="160"/>
                  </a:lnTo>
                  <a:lnTo>
                    <a:pt x="118" y="157"/>
                  </a:lnTo>
                  <a:lnTo>
                    <a:pt x="118" y="156"/>
                  </a:lnTo>
                  <a:lnTo>
                    <a:pt x="119" y="157"/>
                  </a:lnTo>
                  <a:lnTo>
                    <a:pt x="120" y="157"/>
                  </a:lnTo>
                  <a:lnTo>
                    <a:pt x="120" y="159"/>
                  </a:lnTo>
                  <a:lnTo>
                    <a:pt x="119" y="159"/>
                  </a:lnTo>
                  <a:lnTo>
                    <a:pt x="119" y="160"/>
                  </a:lnTo>
                  <a:lnTo>
                    <a:pt x="118" y="161"/>
                  </a:lnTo>
                  <a:lnTo>
                    <a:pt x="119" y="161"/>
                  </a:lnTo>
                  <a:lnTo>
                    <a:pt x="120" y="160"/>
                  </a:lnTo>
                  <a:lnTo>
                    <a:pt x="121" y="160"/>
                  </a:lnTo>
                  <a:lnTo>
                    <a:pt x="121" y="161"/>
                  </a:lnTo>
                  <a:lnTo>
                    <a:pt x="122" y="162"/>
                  </a:lnTo>
                  <a:lnTo>
                    <a:pt x="122" y="163"/>
                  </a:lnTo>
                  <a:lnTo>
                    <a:pt x="125" y="163"/>
                  </a:lnTo>
                  <a:lnTo>
                    <a:pt x="125" y="161"/>
                  </a:lnTo>
                  <a:lnTo>
                    <a:pt x="126" y="161"/>
                  </a:lnTo>
                  <a:lnTo>
                    <a:pt x="126" y="160"/>
                  </a:lnTo>
                  <a:lnTo>
                    <a:pt x="130" y="160"/>
                  </a:lnTo>
                  <a:lnTo>
                    <a:pt x="131" y="161"/>
                  </a:lnTo>
                  <a:lnTo>
                    <a:pt x="131" y="165"/>
                  </a:lnTo>
                  <a:lnTo>
                    <a:pt x="132" y="166"/>
                  </a:lnTo>
                  <a:lnTo>
                    <a:pt x="132" y="168"/>
                  </a:lnTo>
                  <a:lnTo>
                    <a:pt x="133" y="168"/>
                  </a:lnTo>
                  <a:lnTo>
                    <a:pt x="134" y="167"/>
                  </a:lnTo>
                  <a:lnTo>
                    <a:pt x="132" y="165"/>
                  </a:lnTo>
                  <a:lnTo>
                    <a:pt x="132" y="162"/>
                  </a:lnTo>
                  <a:lnTo>
                    <a:pt x="131" y="161"/>
                  </a:lnTo>
                  <a:lnTo>
                    <a:pt x="131" y="159"/>
                  </a:lnTo>
                  <a:lnTo>
                    <a:pt x="132" y="159"/>
                  </a:lnTo>
                  <a:lnTo>
                    <a:pt x="132" y="156"/>
                  </a:lnTo>
                  <a:lnTo>
                    <a:pt x="134" y="156"/>
                  </a:lnTo>
                  <a:lnTo>
                    <a:pt x="138" y="155"/>
                  </a:lnTo>
                  <a:lnTo>
                    <a:pt x="138" y="161"/>
                  </a:lnTo>
                  <a:lnTo>
                    <a:pt x="140" y="161"/>
                  </a:lnTo>
                  <a:lnTo>
                    <a:pt x="143" y="162"/>
                  </a:lnTo>
                  <a:lnTo>
                    <a:pt x="146" y="161"/>
                  </a:lnTo>
                  <a:lnTo>
                    <a:pt x="149" y="160"/>
                  </a:lnTo>
                  <a:lnTo>
                    <a:pt x="158" y="160"/>
                  </a:lnTo>
                  <a:lnTo>
                    <a:pt x="158" y="159"/>
                  </a:lnTo>
                  <a:lnTo>
                    <a:pt x="155" y="159"/>
                  </a:lnTo>
                  <a:lnTo>
                    <a:pt x="155" y="157"/>
                  </a:lnTo>
                  <a:lnTo>
                    <a:pt x="153" y="157"/>
                  </a:lnTo>
                  <a:lnTo>
                    <a:pt x="152" y="156"/>
                  </a:lnTo>
                  <a:lnTo>
                    <a:pt x="152" y="155"/>
                  </a:lnTo>
                  <a:lnTo>
                    <a:pt x="150" y="153"/>
                  </a:lnTo>
                  <a:lnTo>
                    <a:pt x="150" y="148"/>
                  </a:lnTo>
                  <a:lnTo>
                    <a:pt x="149" y="147"/>
                  </a:lnTo>
                  <a:lnTo>
                    <a:pt x="150" y="146"/>
                  </a:lnTo>
                  <a:lnTo>
                    <a:pt x="150" y="142"/>
                  </a:lnTo>
                  <a:lnTo>
                    <a:pt x="151" y="142"/>
                  </a:lnTo>
                  <a:lnTo>
                    <a:pt x="151" y="141"/>
                  </a:lnTo>
                  <a:lnTo>
                    <a:pt x="150" y="141"/>
                  </a:lnTo>
                  <a:lnTo>
                    <a:pt x="150" y="140"/>
                  </a:lnTo>
                  <a:lnTo>
                    <a:pt x="151" y="136"/>
                  </a:lnTo>
                  <a:lnTo>
                    <a:pt x="151" y="135"/>
                  </a:lnTo>
                  <a:lnTo>
                    <a:pt x="150" y="135"/>
                  </a:lnTo>
                  <a:lnTo>
                    <a:pt x="150" y="136"/>
                  </a:lnTo>
                  <a:lnTo>
                    <a:pt x="149" y="136"/>
                  </a:lnTo>
                  <a:lnTo>
                    <a:pt x="149" y="129"/>
                  </a:lnTo>
                  <a:lnTo>
                    <a:pt x="150" y="128"/>
                  </a:lnTo>
                  <a:lnTo>
                    <a:pt x="149" y="128"/>
                  </a:lnTo>
                  <a:lnTo>
                    <a:pt x="149" y="124"/>
                  </a:lnTo>
                  <a:lnTo>
                    <a:pt x="147" y="123"/>
                  </a:lnTo>
                  <a:lnTo>
                    <a:pt x="150" y="123"/>
                  </a:lnTo>
                  <a:lnTo>
                    <a:pt x="149" y="122"/>
                  </a:lnTo>
                  <a:lnTo>
                    <a:pt x="147" y="122"/>
                  </a:lnTo>
                  <a:lnTo>
                    <a:pt x="147" y="123"/>
                  </a:lnTo>
                  <a:lnTo>
                    <a:pt x="146" y="122"/>
                  </a:lnTo>
                  <a:lnTo>
                    <a:pt x="146" y="118"/>
                  </a:lnTo>
                  <a:lnTo>
                    <a:pt x="145" y="118"/>
                  </a:lnTo>
                  <a:lnTo>
                    <a:pt x="144" y="117"/>
                  </a:lnTo>
                  <a:lnTo>
                    <a:pt x="144" y="116"/>
                  </a:lnTo>
                  <a:lnTo>
                    <a:pt x="145" y="116"/>
                  </a:lnTo>
                  <a:lnTo>
                    <a:pt x="144" y="114"/>
                  </a:lnTo>
                  <a:lnTo>
                    <a:pt x="144" y="116"/>
                  </a:lnTo>
                  <a:lnTo>
                    <a:pt x="141" y="113"/>
                  </a:lnTo>
                  <a:lnTo>
                    <a:pt x="141" y="112"/>
                  </a:lnTo>
                  <a:lnTo>
                    <a:pt x="140" y="112"/>
                  </a:lnTo>
                  <a:lnTo>
                    <a:pt x="140" y="113"/>
                  </a:lnTo>
                  <a:lnTo>
                    <a:pt x="139" y="113"/>
                  </a:lnTo>
                  <a:lnTo>
                    <a:pt x="139" y="107"/>
                  </a:lnTo>
                  <a:lnTo>
                    <a:pt x="138" y="106"/>
                  </a:lnTo>
                  <a:lnTo>
                    <a:pt x="138" y="105"/>
                  </a:lnTo>
                  <a:lnTo>
                    <a:pt x="137" y="104"/>
                  </a:lnTo>
                  <a:lnTo>
                    <a:pt x="137" y="101"/>
                  </a:lnTo>
                  <a:lnTo>
                    <a:pt x="138" y="101"/>
                  </a:lnTo>
                  <a:lnTo>
                    <a:pt x="138" y="94"/>
                  </a:lnTo>
                  <a:lnTo>
                    <a:pt x="136" y="94"/>
                  </a:lnTo>
                  <a:lnTo>
                    <a:pt x="134" y="93"/>
                  </a:lnTo>
                  <a:lnTo>
                    <a:pt x="134" y="91"/>
                  </a:lnTo>
                  <a:lnTo>
                    <a:pt x="139" y="91"/>
                  </a:lnTo>
                  <a:lnTo>
                    <a:pt x="139" y="92"/>
                  </a:lnTo>
                  <a:lnTo>
                    <a:pt x="140" y="92"/>
                  </a:lnTo>
                  <a:lnTo>
                    <a:pt x="141" y="93"/>
                  </a:lnTo>
                  <a:lnTo>
                    <a:pt x="144" y="93"/>
                  </a:lnTo>
                  <a:lnTo>
                    <a:pt x="147" y="94"/>
                  </a:lnTo>
                  <a:lnTo>
                    <a:pt x="147" y="95"/>
                  </a:lnTo>
                  <a:lnTo>
                    <a:pt x="149" y="95"/>
                  </a:lnTo>
                  <a:lnTo>
                    <a:pt x="149" y="94"/>
                  </a:lnTo>
                  <a:lnTo>
                    <a:pt x="153" y="94"/>
                  </a:lnTo>
                  <a:lnTo>
                    <a:pt x="153" y="92"/>
                  </a:lnTo>
                  <a:lnTo>
                    <a:pt x="155" y="92"/>
                  </a:lnTo>
                  <a:lnTo>
                    <a:pt x="157" y="91"/>
                  </a:lnTo>
                  <a:lnTo>
                    <a:pt x="162" y="92"/>
                  </a:lnTo>
                  <a:lnTo>
                    <a:pt x="163" y="92"/>
                  </a:lnTo>
                  <a:lnTo>
                    <a:pt x="163" y="94"/>
                  </a:lnTo>
                  <a:lnTo>
                    <a:pt x="164" y="95"/>
                  </a:lnTo>
                  <a:lnTo>
                    <a:pt x="164" y="97"/>
                  </a:lnTo>
                  <a:lnTo>
                    <a:pt x="163" y="98"/>
                  </a:lnTo>
                  <a:lnTo>
                    <a:pt x="163" y="99"/>
                  </a:lnTo>
                  <a:lnTo>
                    <a:pt x="161" y="99"/>
                  </a:lnTo>
                  <a:lnTo>
                    <a:pt x="161" y="101"/>
                  </a:lnTo>
                  <a:lnTo>
                    <a:pt x="162" y="103"/>
                  </a:lnTo>
                  <a:lnTo>
                    <a:pt x="162" y="104"/>
                  </a:lnTo>
                  <a:lnTo>
                    <a:pt x="163" y="105"/>
                  </a:lnTo>
                  <a:lnTo>
                    <a:pt x="167" y="110"/>
                  </a:lnTo>
                  <a:lnTo>
                    <a:pt x="167" y="113"/>
                  </a:lnTo>
                  <a:lnTo>
                    <a:pt x="168" y="113"/>
                  </a:lnTo>
                  <a:lnTo>
                    <a:pt x="168" y="114"/>
                  </a:lnTo>
                  <a:lnTo>
                    <a:pt x="169" y="114"/>
                  </a:lnTo>
                  <a:lnTo>
                    <a:pt x="169" y="112"/>
                  </a:lnTo>
                  <a:lnTo>
                    <a:pt x="170" y="112"/>
                  </a:lnTo>
                  <a:lnTo>
                    <a:pt x="171" y="111"/>
                  </a:lnTo>
                  <a:lnTo>
                    <a:pt x="181" y="113"/>
                  </a:lnTo>
                  <a:lnTo>
                    <a:pt x="188" y="114"/>
                  </a:lnTo>
                  <a:lnTo>
                    <a:pt x="199" y="114"/>
                  </a:lnTo>
                  <a:lnTo>
                    <a:pt x="200" y="116"/>
                  </a:lnTo>
                  <a:lnTo>
                    <a:pt x="201" y="116"/>
                  </a:lnTo>
                  <a:lnTo>
                    <a:pt x="202" y="117"/>
                  </a:lnTo>
                  <a:lnTo>
                    <a:pt x="207" y="119"/>
                  </a:lnTo>
                  <a:lnTo>
                    <a:pt x="208" y="118"/>
                  </a:lnTo>
                  <a:lnTo>
                    <a:pt x="214" y="117"/>
                  </a:lnTo>
                  <a:lnTo>
                    <a:pt x="217" y="116"/>
                  </a:lnTo>
                  <a:lnTo>
                    <a:pt x="218" y="114"/>
                  </a:lnTo>
                  <a:lnTo>
                    <a:pt x="219" y="114"/>
                  </a:lnTo>
                  <a:lnTo>
                    <a:pt x="220" y="112"/>
                  </a:lnTo>
                  <a:lnTo>
                    <a:pt x="223" y="110"/>
                  </a:lnTo>
                  <a:lnTo>
                    <a:pt x="228" y="109"/>
                  </a:lnTo>
                  <a:lnTo>
                    <a:pt x="233" y="107"/>
                  </a:lnTo>
                  <a:lnTo>
                    <a:pt x="236" y="107"/>
                  </a:lnTo>
                  <a:lnTo>
                    <a:pt x="236" y="106"/>
                  </a:lnTo>
                  <a:lnTo>
                    <a:pt x="237" y="105"/>
                  </a:lnTo>
                  <a:lnTo>
                    <a:pt x="233" y="107"/>
                  </a:lnTo>
                  <a:lnTo>
                    <a:pt x="227" y="107"/>
                  </a:lnTo>
                  <a:lnTo>
                    <a:pt x="224" y="106"/>
                  </a:lnTo>
                  <a:lnTo>
                    <a:pt x="221" y="106"/>
                  </a:lnTo>
                  <a:lnTo>
                    <a:pt x="220" y="105"/>
                  </a:lnTo>
                  <a:lnTo>
                    <a:pt x="220" y="104"/>
                  </a:lnTo>
                  <a:lnTo>
                    <a:pt x="219" y="104"/>
                  </a:lnTo>
                  <a:lnTo>
                    <a:pt x="219" y="103"/>
                  </a:lnTo>
                  <a:lnTo>
                    <a:pt x="221" y="98"/>
                  </a:lnTo>
                  <a:lnTo>
                    <a:pt x="224" y="92"/>
                  </a:lnTo>
                  <a:lnTo>
                    <a:pt x="226" y="89"/>
                  </a:lnTo>
                  <a:lnTo>
                    <a:pt x="227" y="89"/>
                  </a:lnTo>
                  <a:lnTo>
                    <a:pt x="232" y="87"/>
                  </a:lnTo>
                  <a:lnTo>
                    <a:pt x="233" y="86"/>
                  </a:lnTo>
                  <a:lnTo>
                    <a:pt x="238" y="83"/>
                  </a:lnTo>
                  <a:lnTo>
                    <a:pt x="239" y="82"/>
                  </a:lnTo>
                  <a:lnTo>
                    <a:pt x="244" y="80"/>
                  </a:lnTo>
                  <a:lnTo>
                    <a:pt x="248" y="80"/>
                  </a:lnTo>
                  <a:lnTo>
                    <a:pt x="265" y="75"/>
                  </a:lnTo>
                  <a:lnTo>
                    <a:pt x="267" y="74"/>
                  </a:lnTo>
                  <a:lnTo>
                    <a:pt x="268" y="74"/>
                  </a:lnTo>
                  <a:lnTo>
                    <a:pt x="269" y="71"/>
                  </a:lnTo>
                  <a:lnTo>
                    <a:pt x="275" y="67"/>
                  </a:lnTo>
                  <a:lnTo>
                    <a:pt x="277" y="64"/>
                  </a:lnTo>
                  <a:lnTo>
                    <a:pt x="277" y="63"/>
                  </a:lnTo>
                  <a:lnTo>
                    <a:pt x="279" y="60"/>
                  </a:lnTo>
                  <a:lnTo>
                    <a:pt x="280" y="58"/>
                  </a:lnTo>
                  <a:lnTo>
                    <a:pt x="282" y="58"/>
                  </a:lnTo>
                  <a:lnTo>
                    <a:pt x="286" y="60"/>
                  </a:lnTo>
                  <a:lnTo>
                    <a:pt x="286" y="57"/>
                  </a:lnTo>
                  <a:lnTo>
                    <a:pt x="283" y="57"/>
                  </a:lnTo>
                  <a:lnTo>
                    <a:pt x="283" y="55"/>
                  </a:lnTo>
                  <a:lnTo>
                    <a:pt x="281" y="55"/>
                  </a:lnTo>
                  <a:lnTo>
                    <a:pt x="281" y="49"/>
                  </a:lnTo>
                  <a:lnTo>
                    <a:pt x="282" y="48"/>
                  </a:lnTo>
                  <a:lnTo>
                    <a:pt x="283" y="48"/>
                  </a:lnTo>
                  <a:lnTo>
                    <a:pt x="282" y="45"/>
                  </a:lnTo>
                  <a:lnTo>
                    <a:pt x="282" y="37"/>
                  </a:lnTo>
                  <a:lnTo>
                    <a:pt x="283" y="36"/>
                  </a:lnTo>
                  <a:lnTo>
                    <a:pt x="283" y="34"/>
                  </a:lnTo>
                  <a:lnTo>
                    <a:pt x="282" y="33"/>
                  </a:lnTo>
                  <a:lnTo>
                    <a:pt x="282" y="25"/>
                  </a:lnTo>
                  <a:lnTo>
                    <a:pt x="283" y="23"/>
                  </a:lnTo>
                  <a:lnTo>
                    <a:pt x="283" y="15"/>
                  </a:lnTo>
                  <a:lnTo>
                    <a:pt x="282" y="15"/>
                  </a:lnTo>
                  <a:lnTo>
                    <a:pt x="282" y="14"/>
                  </a:lnTo>
                  <a:lnTo>
                    <a:pt x="285" y="14"/>
                  </a:lnTo>
                  <a:lnTo>
                    <a:pt x="286" y="13"/>
                  </a:lnTo>
                  <a:lnTo>
                    <a:pt x="287" y="13"/>
                  </a:lnTo>
                  <a:lnTo>
                    <a:pt x="288" y="11"/>
                  </a:lnTo>
                  <a:lnTo>
                    <a:pt x="289" y="9"/>
                  </a:lnTo>
                  <a:lnTo>
                    <a:pt x="296" y="6"/>
                  </a:lnTo>
                  <a:lnTo>
                    <a:pt x="299" y="6"/>
                  </a:lnTo>
                  <a:lnTo>
                    <a:pt x="306" y="5"/>
                  </a:lnTo>
                  <a:lnTo>
                    <a:pt x="313" y="2"/>
                  </a:lnTo>
                  <a:lnTo>
                    <a:pt x="317" y="2"/>
                  </a:lnTo>
                  <a:lnTo>
                    <a:pt x="320" y="1"/>
                  </a:lnTo>
                  <a:lnTo>
                    <a:pt x="321" y="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 44">
              <a:extLst>
                <a:ext uri="{FF2B5EF4-FFF2-40B4-BE49-F238E27FC236}">
                  <a16:creationId xmlns:a16="http://schemas.microsoft.com/office/drawing/2014/main" id="{F9010E54-62D4-4317-9B94-D111DDC054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9178" y="1036537"/>
              <a:ext cx="613083" cy="1250255"/>
            </a:xfrm>
            <a:custGeom>
              <a:avLst/>
              <a:gdLst/>
              <a:ahLst/>
              <a:cxnLst>
                <a:cxn ang="0">
                  <a:pos x="39" y="1022"/>
                </a:cxn>
                <a:cxn ang="0">
                  <a:pos x="40" y="1019"/>
                </a:cxn>
                <a:cxn ang="0">
                  <a:pos x="27" y="1022"/>
                </a:cxn>
                <a:cxn ang="0">
                  <a:pos x="32" y="1013"/>
                </a:cxn>
                <a:cxn ang="0">
                  <a:pos x="98" y="1009"/>
                </a:cxn>
                <a:cxn ang="0">
                  <a:pos x="77" y="1007"/>
                </a:cxn>
                <a:cxn ang="0">
                  <a:pos x="89" y="1001"/>
                </a:cxn>
                <a:cxn ang="0">
                  <a:pos x="259" y="1004"/>
                </a:cxn>
                <a:cxn ang="0">
                  <a:pos x="125" y="1022"/>
                </a:cxn>
                <a:cxn ang="0">
                  <a:pos x="111" y="995"/>
                </a:cxn>
                <a:cxn ang="0">
                  <a:pos x="51" y="995"/>
                </a:cxn>
                <a:cxn ang="0">
                  <a:pos x="26" y="994"/>
                </a:cxn>
                <a:cxn ang="0">
                  <a:pos x="21" y="1003"/>
                </a:cxn>
                <a:cxn ang="0">
                  <a:pos x="11" y="996"/>
                </a:cxn>
                <a:cxn ang="0">
                  <a:pos x="296" y="989"/>
                </a:cxn>
                <a:cxn ang="0">
                  <a:pos x="66" y="982"/>
                </a:cxn>
                <a:cxn ang="0">
                  <a:pos x="74" y="977"/>
                </a:cxn>
                <a:cxn ang="0">
                  <a:pos x="76" y="939"/>
                </a:cxn>
                <a:cxn ang="0">
                  <a:pos x="69" y="731"/>
                </a:cxn>
                <a:cxn ang="0">
                  <a:pos x="104" y="730"/>
                </a:cxn>
                <a:cxn ang="0">
                  <a:pos x="73" y="725"/>
                </a:cxn>
                <a:cxn ang="0">
                  <a:pos x="234" y="558"/>
                </a:cxn>
                <a:cxn ang="0">
                  <a:pos x="379" y="36"/>
                </a:cxn>
                <a:cxn ang="0">
                  <a:pos x="428" y="265"/>
                </a:cxn>
                <a:cxn ang="0">
                  <a:pos x="443" y="470"/>
                </a:cxn>
                <a:cxn ang="0">
                  <a:pos x="430" y="579"/>
                </a:cxn>
                <a:cxn ang="0">
                  <a:pos x="466" y="647"/>
                </a:cxn>
                <a:cxn ang="0">
                  <a:pos x="502" y="780"/>
                </a:cxn>
                <a:cxn ang="0">
                  <a:pos x="412" y="909"/>
                </a:cxn>
                <a:cxn ang="0">
                  <a:pos x="343" y="979"/>
                </a:cxn>
                <a:cxn ang="0">
                  <a:pos x="317" y="978"/>
                </a:cxn>
                <a:cxn ang="0">
                  <a:pos x="306" y="973"/>
                </a:cxn>
                <a:cxn ang="0">
                  <a:pos x="279" y="994"/>
                </a:cxn>
                <a:cxn ang="0">
                  <a:pos x="260" y="994"/>
                </a:cxn>
                <a:cxn ang="0">
                  <a:pos x="230" y="1009"/>
                </a:cxn>
                <a:cxn ang="0">
                  <a:pos x="205" y="1020"/>
                </a:cxn>
                <a:cxn ang="0">
                  <a:pos x="166" y="1026"/>
                </a:cxn>
                <a:cxn ang="0">
                  <a:pos x="161" y="1020"/>
                </a:cxn>
                <a:cxn ang="0">
                  <a:pos x="142" y="1007"/>
                </a:cxn>
                <a:cxn ang="0">
                  <a:pos x="125" y="988"/>
                </a:cxn>
                <a:cxn ang="0">
                  <a:pos x="89" y="980"/>
                </a:cxn>
                <a:cxn ang="0">
                  <a:pos x="77" y="945"/>
                </a:cxn>
                <a:cxn ang="0">
                  <a:pos x="85" y="911"/>
                </a:cxn>
                <a:cxn ang="0">
                  <a:pos x="82" y="869"/>
                </a:cxn>
                <a:cxn ang="0">
                  <a:pos x="75" y="817"/>
                </a:cxn>
                <a:cxn ang="0">
                  <a:pos x="70" y="776"/>
                </a:cxn>
                <a:cxn ang="0">
                  <a:pos x="85" y="738"/>
                </a:cxn>
                <a:cxn ang="0">
                  <a:pos x="118" y="731"/>
                </a:cxn>
                <a:cxn ang="0">
                  <a:pos x="127" y="696"/>
                </a:cxn>
                <a:cxn ang="0">
                  <a:pos x="148" y="683"/>
                </a:cxn>
                <a:cxn ang="0">
                  <a:pos x="186" y="636"/>
                </a:cxn>
                <a:cxn ang="0">
                  <a:pos x="212" y="583"/>
                </a:cxn>
                <a:cxn ang="0">
                  <a:pos x="250" y="568"/>
                </a:cxn>
                <a:cxn ang="0">
                  <a:pos x="236" y="505"/>
                </a:cxn>
                <a:cxn ang="0">
                  <a:pos x="203" y="482"/>
                </a:cxn>
                <a:cxn ang="0">
                  <a:pos x="181" y="406"/>
                </a:cxn>
                <a:cxn ang="0">
                  <a:pos x="179" y="315"/>
                </a:cxn>
                <a:cxn ang="0">
                  <a:pos x="151" y="216"/>
                </a:cxn>
                <a:cxn ang="0">
                  <a:pos x="82" y="166"/>
                </a:cxn>
                <a:cxn ang="0">
                  <a:pos x="112" y="135"/>
                </a:cxn>
                <a:cxn ang="0">
                  <a:pos x="231" y="175"/>
                </a:cxn>
                <a:cxn ang="0">
                  <a:pos x="267" y="80"/>
                </a:cxn>
                <a:cxn ang="0">
                  <a:pos x="329" y="18"/>
                </a:cxn>
              </a:cxnLst>
              <a:rect l="0" t="0" r="r" b="b"/>
              <a:pathLst>
                <a:path w="509" h="1038">
                  <a:moveTo>
                    <a:pt x="126" y="1032"/>
                  </a:moveTo>
                  <a:lnTo>
                    <a:pt x="126" y="1033"/>
                  </a:lnTo>
                  <a:lnTo>
                    <a:pt x="124" y="1034"/>
                  </a:lnTo>
                  <a:lnTo>
                    <a:pt x="123" y="1034"/>
                  </a:lnTo>
                  <a:lnTo>
                    <a:pt x="123" y="1033"/>
                  </a:lnTo>
                  <a:lnTo>
                    <a:pt x="125" y="1033"/>
                  </a:lnTo>
                  <a:lnTo>
                    <a:pt x="126" y="1032"/>
                  </a:lnTo>
                  <a:close/>
                  <a:moveTo>
                    <a:pt x="57" y="1027"/>
                  </a:moveTo>
                  <a:lnTo>
                    <a:pt x="60" y="1027"/>
                  </a:lnTo>
                  <a:lnTo>
                    <a:pt x="60" y="1029"/>
                  </a:lnTo>
                  <a:lnTo>
                    <a:pt x="57" y="1029"/>
                  </a:lnTo>
                  <a:lnTo>
                    <a:pt x="57" y="1027"/>
                  </a:lnTo>
                  <a:close/>
                  <a:moveTo>
                    <a:pt x="60" y="1026"/>
                  </a:moveTo>
                  <a:lnTo>
                    <a:pt x="63" y="1026"/>
                  </a:lnTo>
                  <a:lnTo>
                    <a:pt x="63" y="1027"/>
                  </a:lnTo>
                  <a:lnTo>
                    <a:pt x="62" y="1027"/>
                  </a:lnTo>
                  <a:lnTo>
                    <a:pt x="63" y="1028"/>
                  </a:lnTo>
                  <a:lnTo>
                    <a:pt x="62" y="1028"/>
                  </a:lnTo>
                  <a:lnTo>
                    <a:pt x="60" y="1027"/>
                  </a:lnTo>
                  <a:lnTo>
                    <a:pt x="60" y="1026"/>
                  </a:lnTo>
                  <a:close/>
                  <a:moveTo>
                    <a:pt x="185" y="1023"/>
                  </a:moveTo>
                  <a:lnTo>
                    <a:pt x="186" y="1025"/>
                  </a:lnTo>
                  <a:lnTo>
                    <a:pt x="186" y="1026"/>
                  </a:lnTo>
                  <a:lnTo>
                    <a:pt x="184" y="1026"/>
                  </a:lnTo>
                  <a:lnTo>
                    <a:pt x="184" y="1025"/>
                  </a:lnTo>
                  <a:lnTo>
                    <a:pt x="185" y="1023"/>
                  </a:lnTo>
                  <a:close/>
                  <a:moveTo>
                    <a:pt x="131" y="1022"/>
                  </a:moveTo>
                  <a:lnTo>
                    <a:pt x="131" y="1023"/>
                  </a:lnTo>
                  <a:lnTo>
                    <a:pt x="130" y="1023"/>
                  </a:lnTo>
                  <a:lnTo>
                    <a:pt x="131" y="1022"/>
                  </a:lnTo>
                  <a:close/>
                  <a:moveTo>
                    <a:pt x="35" y="1020"/>
                  </a:moveTo>
                  <a:lnTo>
                    <a:pt x="36" y="1020"/>
                  </a:lnTo>
                  <a:lnTo>
                    <a:pt x="38" y="1021"/>
                  </a:lnTo>
                  <a:lnTo>
                    <a:pt x="39" y="1021"/>
                  </a:lnTo>
                  <a:lnTo>
                    <a:pt x="39" y="1022"/>
                  </a:lnTo>
                  <a:lnTo>
                    <a:pt x="38" y="1023"/>
                  </a:lnTo>
                  <a:lnTo>
                    <a:pt x="35" y="1023"/>
                  </a:lnTo>
                  <a:lnTo>
                    <a:pt x="35" y="1025"/>
                  </a:lnTo>
                  <a:lnTo>
                    <a:pt x="33" y="1026"/>
                  </a:lnTo>
                  <a:lnTo>
                    <a:pt x="32" y="1026"/>
                  </a:lnTo>
                  <a:lnTo>
                    <a:pt x="32" y="1023"/>
                  </a:lnTo>
                  <a:lnTo>
                    <a:pt x="33" y="1022"/>
                  </a:lnTo>
                  <a:lnTo>
                    <a:pt x="35" y="1020"/>
                  </a:lnTo>
                  <a:close/>
                  <a:moveTo>
                    <a:pt x="142" y="1019"/>
                  </a:moveTo>
                  <a:lnTo>
                    <a:pt x="143" y="1019"/>
                  </a:lnTo>
                  <a:lnTo>
                    <a:pt x="143" y="1020"/>
                  </a:lnTo>
                  <a:lnTo>
                    <a:pt x="142" y="1021"/>
                  </a:lnTo>
                  <a:lnTo>
                    <a:pt x="141" y="1020"/>
                  </a:lnTo>
                  <a:lnTo>
                    <a:pt x="142" y="1019"/>
                  </a:lnTo>
                  <a:close/>
                  <a:moveTo>
                    <a:pt x="43" y="1017"/>
                  </a:moveTo>
                  <a:lnTo>
                    <a:pt x="46" y="1017"/>
                  </a:lnTo>
                  <a:lnTo>
                    <a:pt x="46" y="1021"/>
                  </a:lnTo>
                  <a:lnTo>
                    <a:pt x="45" y="1021"/>
                  </a:lnTo>
                  <a:lnTo>
                    <a:pt x="44" y="1020"/>
                  </a:lnTo>
                  <a:lnTo>
                    <a:pt x="44" y="1021"/>
                  </a:lnTo>
                  <a:lnTo>
                    <a:pt x="42" y="1021"/>
                  </a:lnTo>
                  <a:lnTo>
                    <a:pt x="42" y="1020"/>
                  </a:lnTo>
                  <a:lnTo>
                    <a:pt x="43" y="1019"/>
                  </a:lnTo>
                  <a:lnTo>
                    <a:pt x="43" y="1017"/>
                  </a:lnTo>
                  <a:close/>
                  <a:moveTo>
                    <a:pt x="142" y="1016"/>
                  </a:moveTo>
                  <a:lnTo>
                    <a:pt x="144" y="1016"/>
                  </a:lnTo>
                  <a:lnTo>
                    <a:pt x="144" y="1017"/>
                  </a:lnTo>
                  <a:lnTo>
                    <a:pt x="143" y="1019"/>
                  </a:lnTo>
                  <a:lnTo>
                    <a:pt x="143" y="1017"/>
                  </a:lnTo>
                  <a:lnTo>
                    <a:pt x="142" y="1017"/>
                  </a:lnTo>
                  <a:lnTo>
                    <a:pt x="142" y="1016"/>
                  </a:lnTo>
                  <a:close/>
                  <a:moveTo>
                    <a:pt x="42" y="1016"/>
                  </a:moveTo>
                  <a:lnTo>
                    <a:pt x="43" y="1016"/>
                  </a:lnTo>
                  <a:lnTo>
                    <a:pt x="43" y="1019"/>
                  </a:lnTo>
                  <a:lnTo>
                    <a:pt x="40" y="1019"/>
                  </a:lnTo>
                  <a:lnTo>
                    <a:pt x="40" y="1017"/>
                  </a:lnTo>
                  <a:lnTo>
                    <a:pt x="42" y="1016"/>
                  </a:lnTo>
                  <a:close/>
                  <a:moveTo>
                    <a:pt x="39" y="1016"/>
                  </a:moveTo>
                  <a:lnTo>
                    <a:pt x="40" y="1016"/>
                  </a:lnTo>
                  <a:lnTo>
                    <a:pt x="39" y="1019"/>
                  </a:lnTo>
                  <a:lnTo>
                    <a:pt x="39" y="1020"/>
                  </a:lnTo>
                  <a:lnTo>
                    <a:pt x="37" y="1020"/>
                  </a:lnTo>
                  <a:lnTo>
                    <a:pt x="38" y="1019"/>
                  </a:lnTo>
                  <a:lnTo>
                    <a:pt x="38" y="1017"/>
                  </a:lnTo>
                  <a:lnTo>
                    <a:pt x="39" y="1016"/>
                  </a:lnTo>
                  <a:close/>
                  <a:moveTo>
                    <a:pt x="120" y="1015"/>
                  </a:moveTo>
                  <a:lnTo>
                    <a:pt x="122" y="1015"/>
                  </a:lnTo>
                  <a:lnTo>
                    <a:pt x="122" y="1017"/>
                  </a:lnTo>
                  <a:lnTo>
                    <a:pt x="123" y="1017"/>
                  </a:lnTo>
                  <a:lnTo>
                    <a:pt x="122" y="1015"/>
                  </a:lnTo>
                  <a:lnTo>
                    <a:pt x="123" y="1015"/>
                  </a:lnTo>
                  <a:lnTo>
                    <a:pt x="124" y="1016"/>
                  </a:lnTo>
                  <a:lnTo>
                    <a:pt x="124" y="1022"/>
                  </a:lnTo>
                  <a:lnTo>
                    <a:pt x="123" y="1021"/>
                  </a:lnTo>
                  <a:lnTo>
                    <a:pt x="122" y="1021"/>
                  </a:lnTo>
                  <a:lnTo>
                    <a:pt x="122" y="1022"/>
                  </a:lnTo>
                  <a:lnTo>
                    <a:pt x="120" y="1021"/>
                  </a:lnTo>
                  <a:lnTo>
                    <a:pt x="120" y="1015"/>
                  </a:lnTo>
                  <a:close/>
                  <a:moveTo>
                    <a:pt x="214" y="1014"/>
                  </a:moveTo>
                  <a:lnTo>
                    <a:pt x="216" y="1014"/>
                  </a:lnTo>
                  <a:lnTo>
                    <a:pt x="214" y="1014"/>
                  </a:lnTo>
                  <a:close/>
                  <a:moveTo>
                    <a:pt x="25" y="1014"/>
                  </a:moveTo>
                  <a:lnTo>
                    <a:pt x="26" y="1015"/>
                  </a:lnTo>
                  <a:lnTo>
                    <a:pt x="27" y="1015"/>
                  </a:lnTo>
                  <a:lnTo>
                    <a:pt x="29" y="1016"/>
                  </a:lnTo>
                  <a:lnTo>
                    <a:pt x="30" y="1019"/>
                  </a:lnTo>
                  <a:lnTo>
                    <a:pt x="30" y="1022"/>
                  </a:lnTo>
                  <a:lnTo>
                    <a:pt x="29" y="1023"/>
                  </a:lnTo>
                  <a:lnTo>
                    <a:pt x="29" y="1022"/>
                  </a:lnTo>
                  <a:lnTo>
                    <a:pt x="27" y="1022"/>
                  </a:lnTo>
                  <a:lnTo>
                    <a:pt x="26" y="1023"/>
                  </a:lnTo>
                  <a:lnTo>
                    <a:pt x="25" y="1022"/>
                  </a:lnTo>
                  <a:lnTo>
                    <a:pt x="26" y="1021"/>
                  </a:lnTo>
                  <a:lnTo>
                    <a:pt x="25" y="1020"/>
                  </a:lnTo>
                  <a:lnTo>
                    <a:pt x="24" y="1020"/>
                  </a:lnTo>
                  <a:lnTo>
                    <a:pt x="24" y="1019"/>
                  </a:lnTo>
                  <a:lnTo>
                    <a:pt x="21" y="1019"/>
                  </a:lnTo>
                  <a:lnTo>
                    <a:pt x="23" y="1016"/>
                  </a:lnTo>
                  <a:lnTo>
                    <a:pt x="24" y="1016"/>
                  </a:lnTo>
                  <a:lnTo>
                    <a:pt x="25" y="1014"/>
                  </a:lnTo>
                  <a:close/>
                  <a:moveTo>
                    <a:pt x="143" y="1011"/>
                  </a:moveTo>
                  <a:lnTo>
                    <a:pt x="145" y="1011"/>
                  </a:lnTo>
                  <a:lnTo>
                    <a:pt x="145" y="1015"/>
                  </a:lnTo>
                  <a:lnTo>
                    <a:pt x="141" y="1015"/>
                  </a:lnTo>
                  <a:lnTo>
                    <a:pt x="142" y="1014"/>
                  </a:lnTo>
                  <a:lnTo>
                    <a:pt x="142" y="1013"/>
                  </a:lnTo>
                  <a:lnTo>
                    <a:pt x="143" y="1011"/>
                  </a:lnTo>
                  <a:close/>
                  <a:moveTo>
                    <a:pt x="102" y="1010"/>
                  </a:moveTo>
                  <a:lnTo>
                    <a:pt x="104" y="1010"/>
                  </a:lnTo>
                  <a:lnTo>
                    <a:pt x="105" y="1011"/>
                  </a:lnTo>
                  <a:lnTo>
                    <a:pt x="106" y="1011"/>
                  </a:lnTo>
                  <a:lnTo>
                    <a:pt x="106" y="1013"/>
                  </a:lnTo>
                  <a:lnTo>
                    <a:pt x="102" y="1013"/>
                  </a:lnTo>
                  <a:lnTo>
                    <a:pt x="102" y="1010"/>
                  </a:lnTo>
                  <a:close/>
                  <a:moveTo>
                    <a:pt x="48" y="1009"/>
                  </a:moveTo>
                  <a:lnTo>
                    <a:pt x="49" y="1009"/>
                  </a:lnTo>
                  <a:lnTo>
                    <a:pt x="49" y="1010"/>
                  </a:lnTo>
                  <a:lnTo>
                    <a:pt x="50" y="1010"/>
                  </a:lnTo>
                  <a:lnTo>
                    <a:pt x="50" y="1013"/>
                  </a:lnTo>
                  <a:lnTo>
                    <a:pt x="49" y="1013"/>
                  </a:lnTo>
                  <a:lnTo>
                    <a:pt x="48" y="1010"/>
                  </a:lnTo>
                  <a:lnTo>
                    <a:pt x="48" y="1009"/>
                  </a:lnTo>
                  <a:close/>
                  <a:moveTo>
                    <a:pt x="30" y="1009"/>
                  </a:moveTo>
                  <a:lnTo>
                    <a:pt x="31" y="1011"/>
                  </a:lnTo>
                  <a:lnTo>
                    <a:pt x="32" y="1013"/>
                  </a:lnTo>
                  <a:lnTo>
                    <a:pt x="32" y="1011"/>
                  </a:lnTo>
                  <a:lnTo>
                    <a:pt x="31" y="1010"/>
                  </a:lnTo>
                  <a:lnTo>
                    <a:pt x="31" y="1009"/>
                  </a:lnTo>
                  <a:lnTo>
                    <a:pt x="33" y="1011"/>
                  </a:lnTo>
                  <a:lnTo>
                    <a:pt x="33" y="1013"/>
                  </a:lnTo>
                  <a:lnTo>
                    <a:pt x="32" y="1015"/>
                  </a:lnTo>
                  <a:lnTo>
                    <a:pt x="32" y="1016"/>
                  </a:lnTo>
                  <a:lnTo>
                    <a:pt x="31" y="1016"/>
                  </a:lnTo>
                  <a:lnTo>
                    <a:pt x="31" y="1015"/>
                  </a:lnTo>
                  <a:lnTo>
                    <a:pt x="30" y="1015"/>
                  </a:lnTo>
                  <a:lnTo>
                    <a:pt x="29" y="1013"/>
                  </a:lnTo>
                  <a:lnTo>
                    <a:pt x="30" y="1011"/>
                  </a:lnTo>
                  <a:lnTo>
                    <a:pt x="30" y="1009"/>
                  </a:lnTo>
                  <a:close/>
                  <a:moveTo>
                    <a:pt x="86" y="1008"/>
                  </a:moveTo>
                  <a:lnTo>
                    <a:pt x="89" y="1008"/>
                  </a:lnTo>
                  <a:lnTo>
                    <a:pt x="91" y="1009"/>
                  </a:lnTo>
                  <a:lnTo>
                    <a:pt x="89" y="1010"/>
                  </a:lnTo>
                  <a:lnTo>
                    <a:pt x="89" y="1013"/>
                  </a:lnTo>
                  <a:lnTo>
                    <a:pt x="87" y="1013"/>
                  </a:lnTo>
                  <a:lnTo>
                    <a:pt x="86" y="1014"/>
                  </a:lnTo>
                  <a:lnTo>
                    <a:pt x="85" y="1014"/>
                  </a:lnTo>
                  <a:lnTo>
                    <a:pt x="85" y="1013"/>
                  </a:lnTo>
                  <a:lnTo>
                    <a:pt x="83" y="1013"/>
                  </a:lnTo>
                  <a:lnTo>
                    <a:pt x="85" y="1011"/>
                  </a:lnTo>
                  <a:lnTo>
                    <a:pt x="87" y="1011"/>
                  </a:lnTo>
                  <a:lnTo>
                    <a:pt x="86" y="1010"/>
                  </a:lnTo>
                  <a:lnTo>
                    <a:pt x="83" y="1010"/>
                  </a:lnTo>
                  <a:lnTo>
                    <a:pt x="86" y="1008"/>
                  </a:lnTo>
                  <a:close/>
                  <a:moveTo>
                    <a:pt x="94" y="1005"/>
                  </a:moveTo>
                  <a:lnTo>
                    <a:pt x="99" y="1005"/>
                  </a:lnTo>
                  <a:lnTo>
                    <a:pt x="100" y="1007"/>
                  </a:lnTo>
                  <a:lnTo>
                    <a:pt x="99" y="1007"/>
                  </a:lnTo>
                  <a:lnTo>
                    <a:pt x="99" y="1008"/>
                  </a:lnTo>
                  <a:lnTo>
                    <a:pt x="100" y="1009"/>
                  </a:lnTo>
                  <a:lnTo>
                    <a:pt x="98" y="1009"/>
                  </a:lnTo>
                  <a:lnTo>
                    <a:pt x="96" y="1010"/>
                  </a:lnTo>
                  <a:lnTo>
                    <a:pt x="96" y="1011"/>
                  </a:lnTo>
                  <a:lnTo>
                    <a:pt x="94" y="1013"/>
                  </a:lnTo>
                  <a:lnTo>
                    <a:pt x="93" y="1013"/>
                  </a:lnTo>
                  <a:lnTo>
                    <a:pt x="92" y="1011"/>
                  </a:lnTo>
                  <a:lnTo>
                    <a:pt x="93" y="1011"/>
                  </a:lnTo>
                  <a:lnTo>
                    <a:pt x="93" y="1007"/>
                  </a:lnTo>
                  <a:lnTo>
                    <a:pt x="94" y="1005"/>
                  </a:lnTo>
                  <a:close/>
                  <a:moveTo>
                    <a:pt x="122" y="1004"/>
                  </a:moveTo>
                  <a:lnTo>
                    <a:pt x="122" y="1005"/>
                  </a:lnTo>
                  <a:lnTo>
                    <a:pt x="119" y="1008"/>
                  </a:lnTo>
                  <a:lnTo>
                    <a:pt x="119" y="1009"/>
                  </a:lnTo>
                  <a:lnTo>
                    <a:pt x="118" y="1009"/>
                  </a:lnTo>
                  <a:lnTo>
                    <a:pt x="118" y="1005"/>
                  </a:lnTo>
                  <a:lnTo>
                    <a:pt x="122" y="1004"/>
                  </a:lnTo>
                  <a:close/>
                  <a:moveTo>
                    <a:pt x="106" y="1004"/>
                  </a:moveTo>
                  <a:lnTo>
                    <a:pt x="107" y="1004"/>
                  </a:lnTo>
                  <a:lnTo>
                    <a:pt x="108" y="1005"/>
                  </a:lnTo>
                  <a:lnTo>
                    <a:pt x="106" y="1008"/>
                  </a:lnTo>
                  <a:lnTo>
                    <a:pt x="107" y="1009"/>
                  </a:lnTo>
                  <a:lnTo>
                    <a:pt x="106" y="1010"/>
                  </a:lnTo>
                  <a:lnTo>
                    <a:pt x="104" y="1010"/>
                  </a:lnTo>
                  <a:lnTo>
                    <a:pt x="102" y="1009"/>
                  </a:lnTo>
                  <a:lnTo>
                    <a:pt x="102" y="1007"/>
                  </a:lnTo>
                  <a:lnTo>
                    <a:pt x="105" y="1005"/>
                  </a:lnTo>
                  <a:lnTo>
                    <a:pt x="106" y="1004"/>
                  </a:lnTo>
                  <a:close/>
                  <a:moveTo>
                    <a:pt x="75" y="1004"/>
                  </a:moveTo>
                  <a:lnTo>
                    <a:pt x="77" y="1004"/>
                  </a:lnTo>
                  <a:lnTo>
                    <a:pt x="79" y="1005"/>
                  </a:lnTo>
                  <a:lnTo>
                    <a:pt x="82" y="1005"/>
                  </a:lnTo>
                  <a:lnTo>
                    <a:pt x="82" y="1007"/>
                  </a:lnTo>
                  <a:lnTo>
                    <a:pt x="80" y="1007"/>
                  </a:lnTo>
                  <a:lnTo>
                    <a:pt x="80" y="1008"/>
                  </a:lnTo>
                  <a:lnTo>
                    <a:pt x="79" y="1008"/>
                  </a:lnTo>
                  <a:lnTo>
                    <a:pt x="77" y="1007"/>
                  </a:lnTo>
                  <a:lnTo>
                    <a:pt x="75" y="1007"/>
                  </a:lnTo>
                  <a:lnTo>
                    <a:pt x="75" y="1005"/>
                  </a:lnTo>
                  <a:lnTo>
                    <a:pt x="74" y="1005"/>
                  </a:lnTo>
                  <a:lnTo>
                    <a:pt x="75" y="1004"/>
                  </a:lnTo>
                  <a:close/>
                  <a:moveTo>
                    <a:pt x="267" y="1003"/>
                  </a:moveTo>
                  <a:lnTo>
                    <a:pt x="268" y="1003"/>
                  </a:lnTo>
                  <a:lnTo>
                    <a:pt x="268" y="1005"/>
                  </a:lnTo>
                  <a:lnTo>
                    <a:pt x="266" y="1005"/>
                  </a:lnTo>
                  <a:lnTo>
                    <a:pt x="266" y="1004"/>
                  </a:lnTo>
                  <a:lnTo>
                    <a:pt x="267" y="1003"/>
                  </a:lnTo>
                  <a:close/>
                  <a:moveTo>
                    <a:pt x="124" y="1003"/>
                  </a:moveTo>
                  <a:lnTo>
                    <a:pt x="125" y="1003"/>
                  </a:lnTo>
                  <a:lnTo>
                    <a:pt x="124" y="1005"/>
                  </a:lnTo>
                  <a:lnTo>
                    <a:pt x="124" y="1003"/>
                  </a:lnTo>
                  <a:close/>
                  <a:moveTo>
                    <a:pt x="24" y="1003"/>
                  </a:moveTo>
                  <a:lnTo>
                    <a:pt x="24" y="1005"/>
                  </a:lnTo>
                  <a:lnTo>
                    <a:pt x="23" y="1005"/>
                  </a:lnTo>
                  <a:lnTo>
                    <a:pt x="24" y="1003"/>
                  </a:lnTo>
                  <a:close/>
                  <a:moveTo>
                    <a:pt x="50" y="1002"/>
                  </a:moveTo>
                  <a:lnTo>
                    <a:pt x="50" y="1003"/>
                  </a:lnTo>
                  <a:lnTo>
                    <a:pt x="51" y="1004"/>
                  </a:lnTo>
                  <a:lnTo>
                    <a:pt x="51" y="1005"/>
                  </a:lnTo>
                  <a:lnTo>
                    <a:pt x="49" y="1005"/>
                  </a:lnTo>
                  <a:lnTo>
                    <a:pt x="49" y="1003"/>
                  </a:lnTo>
                  <a:lnTo>
                    <a:pt x="50" y="1002"/>
                  </a:lnTo>
                  <a:close/>
                  <a:moveTo>
                    <a:pt x="116" y="1001"/>
                  </a:moveTo>
                  <a:lnTo>
                    <a:pt x="118" y="1001"/>
                  </a:lnTo>
                  <a:lnTo>
                    <a:pt x="118" y="1003"/>
                  </a:lnTo>
                  <a:lnTo>
                    <a:pt x="117" y="1005"/>
                  </a:lnTo>
                  <a:lnTo>
                    <a:pt x="114" y="1007"/>
                  </a:lnTo>
                  <a:lnTo>
                    <a:pt x="114" y="1003"/>
                  </a:lnTo>
                  <a:lnTo>
                    <a:pt x="116" y="1001"/>
                  </a:lnTo>
                  <a:close/>
                  <a:moveTo>
                    <a:pt x="88" y="999"/>
                  </a:moveTo>
                  <a:lnTo>
                    <a:pt x="88" y="1001"/>
                  </a:lnTo>
                  <a:lnTo>
                    <a:pt x="89" y="1001"/>
                  </a:lnTo>
                  <a:lnTo>
                    <a:pt x="88" y="1002"/>
                  </a:lnTo>
                  <a:lnTo>
                    <a:pt x="88" y="1003"/>
                  </a:lnTo>
                  <a:lnTo>
                    <a:pt x="87" y="1003"/>
                  </a:lnTo>
                  <a:lnTo>
                    <a:pt x="87" y="1001"/>
                  </a:lnTo>
                  <a:lnTo>
                    <a:pt x="88" y="999"/>
                  </a:lnTo>
                  <a:close/>
                  <a:moveTo>
                    <a:pt x="36" y="999"/>
                  </a:moveTo>
                  <a:lnTo>
                    <a:pt x="39" y="999"/>
                  </a:lnTo>
                  <a:lnTo>
                    <a:pt x="39" y="1001"/>
                  </a:lnTo>
                  <a:lnTo>
                    <a:pt x="37" y="1005"/>
                  </a:lnTo>
                  <a:lnTo>
                    <a:pt x="37" y="1002"/>
                  </a:lnTo>
                  <a:lnTo>
                    <a:pt x="36" y="1003"/>
                  </a:lnTo>
                  <a:lnTo>
                    <a:pt x="36" y="999"/>
                  </a:lnTo>
                  <a:close/>
                  <a:moveTo>
                    <a:pt x="4" y="999"/>
                  </a:moveTo>
                  <a:lnTo>
                    <a:pt x="6" y="1002"/>
                  </a:lnTo>
                  <a:lnTo>
                    <a:pt x="6" y="1004"/>
                  </a:lnTo>
                  <a:lnTo>
                    <a:pt x="7" y="1005"/>
                  </a:lnTo>
                  <a:lnTo>
                    <a:pt x="7" y="1009"/>
                  </a:lnTo>
                  <a:lnTo>
                    <a:pt x="6" y="1009"/>
                  </a:lnTo>
                  <a:lnTo>
                    <a:pt x="5" y="1008"/>
                  </a:lnTo>
                  <a:lnTo>
                    <a:pt x="5" y="1005"/>
                  </a:lnTo>
                  <a:lnTo>
                    <a:pt x="4" y="1005"/>
                  </a:lnTo>
                  <a:lnTo>
                    <a:pt x="4" y="1010"/>
                  </a:lnTo>
                  <a:lnTo>
                    <a:pt x="2" y="1011"/>
                  </a:lnTo>
                  <a:lnTo>
                    <a:pt x="1" y="1010"/>
                  </a:lnTo>
                  <a:lnTo>
                    <a:pt x="1" y="1009"/>
                  </a:lnTo>
                  <a:lnTo>
                    <a:pt x="0" y="1008"/>
                  </a:lnTo>
                  <a:lnTo>
                    <a:pt x="0" y="1005"/>
                  </a:lnTo>
                  <a:lnTo>
                    <a:pt x="1" y="1005"/>
                  </a:lnTo>
                  <a:lnTo>
                    <a:pt x="1" y="1002"/>
                  </a:lnTo>
                  <a:lnTo>
                    <a:pt x="4" y="999"/>
                  </a:lnTo>
                  <a:close/>
                  <a:moveTo>
                    <a:pt x="256" y="997"/>
                  </a:moveTo>
                  <a:lnTo>
                    <a:pt x="257" y="997"/>
                  </a:lnTo>
                  <a:lnTo>
                    <a:pt x="261" y="1001"/>
                  </a:lnTo>
                  <a:lnTo>
                    <a:pt x="259" y="1003"/>
                  </a:lnTo>
                  <a:lnTo>
                    <a:pt x="259" y="1004"/>
                  </a:lnTo>
                  <a:lnTo>
                    <a:pt x="257" y="1004"/>
                  </a:lnTo>
                  <a:lnTo>
                    <a:pt x="257" y="1002"/>
                  </a:lnTo>
                  <a:lnTo>
                    <a:pt x="256" y="1002"/>
                  </a:lnTo>
                  <a:lnTo>
                    <a:pt x="256" y="999"/>
                  </a:lnTo>
                  <a:lnTo>
                    <a:pt x="255" y="998"/>
                  </a:lnTo>
                  <a:lnTo>
                    <a:pt x="256" y="997"/>
                  </a:lnTo>
                  <a:close/>
                  <a:moveTo>
                    <a:pt x="143" y="997"/>
                  </a:moveTo>
                  <a:lnTo>
                    <a:pt x="145" y="997"/>
                  </a:lnTo>
                  <a:lnTo>
                    <a:pt x="145" y="999"/>
                  </a:lnTo>
                  <a:lnTo>
                    <a:pt x="144" y="999"/>
                  </a:lnTo>
                  <a:lnTo>
                    <a:pt x="143" y="1001"/>
                  </a:lnTo>
                  <a:lnTo>
                    <a:pt x="143" y="1002"/>
                  </a:lnTo>
                  <a:lnTo>
                    <a:pt x="142" y="1003"/>
                  </a:lnTo>
                  <a:lnTo>
                    <a:pt x="142" y="1004"/>
                  </a:lnTo>
                  <a:lnTo>
                    <a:pt x="141" y="1004"/>
                  </a:lnTo>
                  <a:lnTo>
                    <a:pt x="141" y="1008"/>
                  </a:lnTo>
                  <a:lnTo>
                    <a:pt x="139" y="1008"/>
                  </a:lnTo>
                  <a:lnTo>
                    <a:pt x="141" y="1009"/>
                  </a:lnTo>
                  <a:lnTo>
                    <a:pt x="141" y="1013"/>
                  </a:lnTo>
                  <a:lnTo>
                    <a:pt x="139" y="1015"/>
                  </a:lnTo>
                  <a:lnTo>
                    <a:pt x="136" y="1017"/>
                  </a:lnTo>
                  <a:lnTo>
                    <a:pt x="136" y="1019"/>
                  </a:lnTo>
                  <a:lnTo>
                    <a:pt x="137" y="1019"/>
                  </a:lnTo>
                  <a:lnTo>
                    <a:pt x="137" y="1020"/>
                  </a:lnTo>
                  <a:lnTo>
                    <a:pt x="136" y="1021"/>
                  </a:lnTo>
                  <a:lnTo>
                    <a:pt x="135" y="1021"/>
                  </a:lnTo>
                  <a:lnTo>
                    <a:pt x="133" y="1022"/>
                  </a:lnTo>
                  <a:lnTo>
                    <a:pt x="133" y="1021"/>
                  </a:lnTo>
                  <a:lnTo>
                    <a:pt x="132" y="1019"/>
                  </a:lnTo>
                  <a:lnTo>
                    <a:pt x="132" y="1020"/>
                  </a:lnTo>
                  <a:lnTo>
                    <a:pt x="131" y="1022"/>
                  </a:lnTo>
                  <a:lnTo>
                    <a:pt x="130" y="1021"/>
                  </a:lnTo>
                  <a:lnTo>
                    <a:pt x="130" y="1019"/>
                  </a:lnTo>
                  <a:lnTo>
                    <a:pt x="127" y="1021"/>
                  </a:lnTo>
                  <a:lnTo>
                    <a:pt x="125" y="1022"/>
                  </a:lnTo>
                  <a:lnTo>
                    <a:pt x="125" y="1014"/>
                  </a:lnTo>
                  <a:lnTo>
                    <a:pt x="124" y="1013"/>
                  </a:lnTo>
                  <a:lnTo>
                    <a:pt x="123" y="1013"/>
                  </a:lnTo>
                  <a:lnTo>
                    <a:pt x="125" y="1010"/>
                  </a:lnTo>
                  <a:lnTo>
                    <a:pt x="130" y="1010"/>
                  </a:lnTo>
                  <a:lnTo>
                    <a:pt x="123" y="1009"/>
                  </a:lnTo>
                  <a:lnTo>
                    <a:pt x="123" y="1008"/>
                  </a:lnTo>
                  <a:lnTo>
                    <a:pt x="124" y="1005"/>
                  </a:lnTo>
                  <a:lnTo>
                    <a:pt x="125" y="1007"/>
                  </a:lnTo>
                  <a:lnTo>
                    <a:pt x="129" y="1005"/>
                  </a:lnTo>
                  <a:lnTo>
                    <a:pt x="131" y="1004"/>
                  </a:lnTo>
                  <a:lnTo>
                    <a:pt x="139" y="1003"/>
                  </a:lnTo>
                  <a:lnTo>
                    <a:pt x="141" y="1002"/>
                  </a:lnTo>
                  <a:lnTo>
                    <a:pt x="143" y="997"/>
                  </a:lnTo>
                  <a:close/>
                  <a:moveTo>
                    <a:pt x="54" y="997"/>
                  </a:moveTo>
                  <a:lnTo>
                    <a:pt x="55" y="997"/>
                  </a:lnTo>
                  <a:lnTo>
                    <a:pt x="55" y="998"/>
                  </a:lnTo>
                  <a:lnTo>
                    <a:pt x="56" y="999"/>
                  </a:lnTo>
                  <a:lnTo>
                    <a:pt x="57" y="999"/>
                  </a:lnTo>
                  <a:lnTo>
                    <a:pt x="57" y="1001"/>
                  </a:lnTo>
                  <a:lnTo>
                    <a:pt x="55" y="1001"/>
                  </a:lnTo>
                  <a:lnTo>
                    <a:pt x="55" y="1002"/>
                  </a:lnTo>
                  <a:lnTo>
                    <a:pt x="54" y="1002"/>
                  </a:lnTo>
                  <a:lnTo>
                    <a:pt x="54" y="997"/>
                  </a:lnTo>
                  <a:close/>
                  <a:moveTo>
                    <a:pt x="100" y="996"/>
                  </a:moveTo>
                  <a:lnTo>
                    <a:pt x="104" y="996"/>
                  </a:lnTo>
                  <a:lnTo>
                    <a:pt x="104" y="997"/>
                  </a:lnTo>
                  <a:lnTo>
                    <a:pt x="105" y="997"/>
                  </a:lnTo>
                  <a:lnTo>
                    <a:pt x="104" y="998"/>
                  </a:lnTo>
                  <a:lnTo>
                    <a:pt x="101" y="998"/>
                  </a:lnTo>
                  <a:lnTo>
                    <a:pt x="101" y="997"/>
                  </a:lnTo>
                  <a:lnTo>
                    <a:pt x="100" y="997"/>
                  </a:lnTo>
                  <a:lnTo>
                    <a:pt x="100" y="996"/>
                  </a:lnTo>
                  <a:close/>
                  <a:moveTo>
                    <a:pt x="110" y="995"/>
                  </a:moveTo>
                  <a:lnTo>
                    <a:pt x="111" y="995"/>
                  </a:lnTo>
                  <a:lnTo>
                    <a:pt x="116" y="996"/>
                  </a:lnTo>
                  <a:lnTo>
                    <a:pt x="119" y="997"/>
                  </a:lnTo>
                  <a:lnTo>
                    <a:pt x="119" y="999"/>
                  </a:lnTo>
                  <a:lnTo>
                    <a:pt x="118" y="999"/>
                  </a:lnTo>
                  <a:lnTo>
                    <a:pt x="118" y="998"/>
                  </a:lnTo>
                  <a:lnTo>
                    <a:pt x="117" y="999"/>
                  </a:lnTo>
                  <a:lnTo>
                    <a:pt x="116" y="999"/>
                  </a:lnTo>
                  <a:lnTo>
                    <a:pt x="114" y="1001"/>
                  </a:lnTo>
                  <a:lnTo>
                    <a:pt x="113" y="1001"/>
                  </a:lnTo>
                  <a:lnTo>
                    <a:pt x="114" y="999"/>
                  </a:lnTo>
                  <a:lnTo>
                    <a:pt x="113" y="998"/>
                  </a:lnTo>
                  <a:lnTo>
                    <a:pt x="112" y="999"/>
                  </a:lnTo>
                  <a:lnTo>
                    <a:pt x="111" y="999"/>
                  </a:lnTo>
                  <a:lnTo>
                    <a:pt x="110" y="998"/>
                  </a:lnTo>
                  <a:lnTo>
                    <a:pt x="108" y="999"/>
                  </a:lnTo>
                  <a:lnTo>
                    <a:pt x="108" y="996"/>
                  </a:lnTo>
                  <a:lnTo>
                    <a:pt x="110" y="995"/>
                  </a:lnTo>
                  <a:close/>
                  <a:moveTo>
                    <a:pt x="122" y="991"/>
                  </a:moveTo>
                  <a:lnTo>
                    <a:pt x="122" y="992"/>
                  </a:lnTo>
                  <a:lnTo>
                    <a:pt x="123" y="994"/>
                  </a:lnTo>
                  <a:lnTo>
                    <a:pt x="125" y="994"/>
                  </a:lnTo>
                  <a:lnTo>
                    <a:pt x="125" y="995"/>
                  </a:lnTo>
                  <a:lnTo>
                    <a:pt x="124" y="996"/>
                  </a:lnTo>
                  <a:lnTo>
                    <a:pt x="123" y="996"/>
                  </a:lnTo>
                  <a:lnTo>
                    <a:pt x="122" y="997"/>
                  </a:lnTo>
                  <a:lnTo>
                    <a:pt x="120" y="997"/>
                  </a:lnTo>
                  <a:lnTo>
                    <a:pt x="122" y="996"/>
                  </a:lnTo>
                  <a:lnTo>
                    <a:pt x="122" y="995"/>
                  </a:lnTo>
                  <a:lnTo>
                    <a:pt x="118" y="995"/>
                  </a:lnTo>
                  <a:lnTo>
                    <a:pt x="122" y="991"/>
                  </a:lnTo>
                  <a:close/>
                  <a:moveTo>
                    <a:pt x="52" y="991"/>
                  </a:moveTo>
                  <a:lnTo>
                    <a:pt x="54" y="991"/>
                  </a:lnTo>
                  <a:lnTo>
                    <a:pt x="54" y="995"/>
                  </a:lnTo>
                  <a:lnTo>
                    <a:pt x="52" y="996"/>
                  </a:lnTo>
                  <a:lnTo>
                    <a:pt x="51" y="995"/>
                  </a:lnTo>
                  <a:lnTo>
                    <a:pt x="51" y="994"/>
                  </a:lnTo>
                  <a:lnTo>
                    <a:pt x="52" y="992"/>
                  </a:lnTo>
                  <a:lnTo>
                    <a:pt x="52" y="991"/>
                  </a:lnTo>
                  <a:close/>
                  <a:moveTo>
                    <a:pt x="116" y="990"/>
                  </a:moveTo>
                  <a:lnTo>
                    <a:pt x="117" y="990"/>
                  </a:lnTo>
                  <a:lnTo>
                    <a:pt x="118" y="991"/>
                  </a:lnTo>
                  <a:lnTo>
                    <a:pt x="117" y="991"/>
                  </a:lnTo>
                  <a:lnTo>
                    <a:pt x="113" y="992"/>
                  </a:lnTo>
                  <a:lnTo>
                    <a:pt x="112" y="992"/>
                  </a:lnTo>
                  <a:lnTo>
                    <a:pt x="112" y="991"/>
                  </a:lnTo>
                  <a:lnTo>
                    <a:pt x="116" y="990"/>
                  </a:lnTo>
                  <a:close/>
                  <a:moveTo>
                    <a:pt x="111" y="990"/>
                  </a:moveTo>
                  <a:lnTo>
                    <a:pt x="114" y="990"/>
                  </a:lnTo>
                  <a:lnTo>
                    <a:pt x="110" y="992"/>
                  </a:lnTo>
                  <a:lnTo>
                    <a:pt x="111" y="990"/>
                  </a:lnTo>
                  <a:close/>
                  <a:moveTo>
                    <a:pt x="76" y="989"/>
                  </a:moveTo>
                  <a:lnTo>
                    <a:pt x="77" y="989"/>
                  </a:lnTo>
                  <a:lnTo>
                    <a:pt x="77" y="991"/>
                  </a:lnTo>
                  <a:lnTo>
                    <a:pt x="76" y="991"/>
                  </a:lnTo>
                  <a:lnTo>
                    <a:pt x="75" y="990"/>
                  </a:lnTo>
                  <a:lnTo>
                    <a:pt x="76" y="989"/>
                  </a:lnTo>
                  <a:close/>
                  <a:moveTo>
                    <a:pt x="14" y="988"/>
                  </a:moveTo>
                  <a:lnTo>
                    <a:pt x="17" y="988"/>
                  </a:lnTo>
                  <a:lnTo>
                    <a:pt x="17" y="989"/>
                  </a:lnTo>
                  <a:lnTo>
                    <a:pt x="18" y="990"/>
                  </a:lnTo>
                  <a:lnTo>
                    <a:pt x="18" y="991"/>
                  </a:lnTo>
                  <a:lnTo>
                    <a:pt x="20" y="991"/>
                  </a:lnTo>
                  <a:lnTo>
                    <a:pt x="23" y="994"/>
                  </a:lnTo>
                  <a:lnTo>
                    <a:pt x="21" y="992"/>
                  </a:lnTo>
                  <a:lnTo>
                    <a:pt x="21" y="991"/>
                  </a:lnTo>
                  <a:lnTo>
                    <a:pt x="23" y="991"/>
                  </a:lnTo>
                  <a:lnTo>
                    <a:pt x="24" y="992"/>
                  </a:lnTo>
                  <a:lnTo>
                    <a:pt x="25" y="991"/>
                  </a:lnTo>
                  <a:lnTo>
                    <a:pt x="25" y="992"/>
                  </a:lnTo>
                  <a:lnTo>
                    <a:pt x="26" y="994"/>
                  </a:lnTo>
                  <a:lnTo>
                    <a:pt x="29" y="995"/>
                  </a:lnTo>
                  <a:lnTo>
                    <a:pt x="29" y="997"/>
                  </a:lnTo>
                  <a:lnTo>
                    <a:pt x="30" y="997"/>
                  </a:lnTo>
                  <a:lnTo>
                    <a:pt x="31" y="998"/>
                  </a:lnTo>
                  <a:lnTo>
                    <a:pt x="32" y="998"/>
                  </a:lnTo>
                  <a:lnTo>
                    <a:pt x="31" y="1001"/>
                  </a:lnTo>
                  <a:lnTo>
                    <a:pt x="31" y="1002"/>
                  </a:lnTo>
                  <a:lnTo>
                    <a:pt x="30" y="1003"/>
                  </a:lnTo>
                  <a:lnTo>
                    <a:pt x="30" y="1005"/>
                  </a:lnTo>
                  <a:lnTo>
                    <a:pt x="29" y="1005"/>
                  </a:lnTo>
                  <a:lnTo>
                    <a:pt x="29" y="1008"/>
                  </a:lnTo>
                  <a:lnTo>
                    <a:pt x="27" y="1008"/>
                  </a:lnTo>
                  <a:lnTo>
                    <a:pt x="27" y="1007"/>
                  </a:lnTo>
                  <a:lnTo>
                    <a:pt x="25" y="1007"/>
                  </a:lnTo>
                  <a:lnTo>
                    <a:pt x="25" y="1003"/>
                  </a:lnTo>
                  <a:lnTo>
                    <a:pt x="26" y="1002"/>
                  </a:lnTo>
                  <a:lnTo>
                    <a:pt x="29" y="1002"/>
                  </a:lnTo>
                  <a:lnTo>
                    <a:pt x="29" y="1001"/>
                  </a:lnTo>
                  <a:lnTo>
                    <a:pt x="27" y="1001"/>
                  </a:lnTo>
                  <a:lnTo>
                    <a:pt x="25" y="1002"/>
                  </a:lnTo>
                  <a:lnTo>
                    <a:pt x="24" y="1003"/>
                  </a:lnTo>
                  <a:lnTo>
                    <a:pt x="23" y="1003"/>
                  </a:lnTo>
                  <a:lnTo>
                    <a:pt x="23" y="1002"/>
                  </a:lnTo>
                  <a:lnTo>
                    <a:pt x="21" y="1001"/>
                  </a:lnTo>
                  <a:lnTo>
                    <a:pt x="23" y="998"/>
                  </a:lnTo>
                  <a:lnTo>
                    <a:pt x="23" y="997"/>
                  </a:lnTo>
                  <a:lnTo>
                    <a:pt x="24" y="996"/>
                  </a:lnTo>
                  <a:lnTo>
                    <a:pt x="21" y="995"/>
                  </a:lnTo>
                  <a:lnTo>
                    <a:pt x="21" y="996"/>
                  </a:lnTo>
                  <a:lnTo>
                    <a:pt x="23" y="997"/>
                  </a:lnTo>
                  <a:lnTo>
                    <a:pt x="21" y="998"/>
                  </a:lnTo>
                  <a:lnTo>
                    <a:pt x="21" y="999"/>
                  </a:lnTo>
                  <a:lnTo>
                    <a:pt x="20" y="998"/>
                  </a:lnTo>
                  <a:lnTo>
                    <a:pt x="20" y="1002"/>
                  </a:lnTo>
                  <a:lnTo>
                    <a:pt x="21" y="1003"/>
                  </a:lnTo>
                  <a:lnTo>
                    <a:pt x="23" y="1003"/>
                  </a:lnTo>
                  <a:lnTo>
                    <a:pt x="21" y="1004"/>
                  </a:lnTo>
                  <a:lnTo>
                    <a:pt x="21" y="1007"/>
                  </a:lnTo>
                  <a:lnTo>
                    <a:pt x="19" y="1005"/>
                  </a:lnTo>
                  <a:lnTo>
                    <a:pt x="19" y="1003"/>
                  </a:lnTo>
                  <a:lnTo>
                    <a:pt x="17" y="1003"/>
                  </a:lnTo>
                  <a:lnTo>
                    <a:pt x="18" y="1004"/>
                  </a:lnTo>
                  <a:lnTo>
                    <a:pt x="18" y="1007"/>
                  </a:lnTo>
                  <a:lnTo>
                    <a:pt x="20" y="1007"/>
                  </a:lnTo>
                  <a:lnTo>
                    <a:pt x="20" y="1008"/>
                  </a:lnTo>
                  <a:lnTo>
                    <a:pt x="23" y="1008"/>
                  </a:lnTo>
                  <a:lnTo>
                    <a:pt x="23" y="1015"/>
                  </a:lnTo>
                  <a:lnTo>
                    <a:pt x="21" y="1014"/>
                  </a:lnTo>
                  <a:lnTo>
                    <a:pt x="19" y="1014"/>
                  </a:lnTo>
                  <a:lnTo>
                    <a:pt x="19" y="1017"/>
                  </a:lnTo>
                  <a:lnTo>
                    <a:pt x="18" y="1017"/>
                  </a:lnTo>
                  <a:lnTo>
                    <a:pt x="18" y="1014"/>
                  </a:lnTo>
                  <a:lnTo>
                    <a:pt x="15" y="1014"/>
                  </a:lnTo>
                  <a:lnTo>
                    <a:pt x="15" y="1015"/>
                  </a:lnTo>
                  <a:lnTo>
                    <a:pt x="13" y="1015"/>
                  </a:lnTo>
                  <a:lnTo>
                    <a:pt x="13" y="1014"/>
                  </a:lnTo>
                  <a:lnTo>
                    <a:pt x="12" y="1014"/>
                  </a:lnTo>
                  <a:lnTo>
                    <a:pt x="11" y="1015"/>
                  </a:lnTo>
                  <a:lnTo>
                    <a:pt x="11" y="1014"/>
                  </a:lnTo>
                  <a:lnTo>
                    <a:pt x="8" y="1009"/>
                  </a:lnTo>
                  <a:lnTo>
                    <a:pt x="8" y="1008"/>
                  </a:lnTo>
                  <a:lnTo>
                    <a:pt x="7" y="1005"/>
                  </a:lnTo>
                  <a:lnTo>
                    <a:pt x="7" y="1003"/>
                  </a:lnTo>
                  <a:lnTo>
                    <a:pt x="6" y="999"/>
                  </a:lnTo>
                  <a:lnTo>
                    <a:pt x="7" y="999"/>
                  </a:lnTo>
                  <a:lnTo>
                    <a:pt x="8" y="1001"/>
                  </a:lnTo>
                  <a:lnTo>
                    <a:pt x="8" y="998"/>
                  </a:lnTo>
                  <a:lnTo>
                    <a:pt x="9" y="998"/>
                  </a:lnTo>
                  <a:lnTo>
                    <a:pt x="11" y="997"/>
                  </a:lnTo>
                  <a:lnTo>
                    <a:pt x="11" y="996"/>
                  </a:lnTo>
                  <a:lnTo>
                    <a:pt x="12" y="996"/>
                  </a:lnTo>
                  <a:lnTo>
                    <a:pt x="12" y="998"/>
                  </a:lnTo>
                  <a:lnTo>
                    <a:pt x="11" y="1001"/>
                  </a:lnTo>
                  <a:lnTo>
                    <a:pt x="11" y="1002"/>
                  </a:lnTo>
                  <a:lnTo>
                    <a:pt x="12" y="1002"/>
                  </a:lnTo>
                  <a:lnTo>
                    <a:pt x="12" y="1005"/>
                  </a:lnTo>
                  <a:lnTo>
                    <a:pt x="13" y="1005"/>
                  </a:lnTo>
                  <a:lnTo>
                    <a:pt x="13" y="1002"/>
                  </a:lnTo>
                  <a:lnTo>
                    <a:pt x="14" y="1003"/>
                  </a:lnTo>
                  <a:lnTo>
                    <a:pt x="14" y="1001"/>
                  </a:lnTo>
                  <a:lnTo>
                    <a:pt x="15" y="999"/>
                  </a:lnTo>
                  <a:lnTo>
                    <a:pt x="15" y="997"/>
                  </a:lnTo>
                  <a:lnTo>
                    <a:pt x="17" y="996"/>
                  </a:lnTo>
                  <a:lnTo>
                    <a:pt x="17" y="998"/>
                  </a:lnTo>
                  <a:lnTo>
                    <a:pt x="18" y="998"/>
                  </a:lnTo>
                  <a:lnTo>
                    <a:pt x="18" y="995"/>
                  </a:lnTo>
                  <a:lnTo>
                    <a:pt x="17" y="995"/>
                  </a:lnTo>
                  <a:lnTo>
                    <a:pt x="17" y="992"/>
                  </a:lnTo>
                  <a:lnTo>
                    <a:pt x="15" y="992"/>
                  </a:lnTo>
                  <a:lnTo>
                    <a:pt x="15" y="995"/>
                  </a:lnTo>
                  <a:lnTo>
                    <a:pt x="14" y="995"/>
                  </a:lnTo>
                  <a:lnTo>
                    <a:pt x="14" y="994"/>
                  </a:lnTo>
                  <a:lnTo>
                    <a:pt x="13" y="992"/>
                  </a:lnTo>
                  <a:lnTo>
                    <a:pt x="12" y="992"/>
                  </a:lnTo>
                  <a:lnTo>
                    <a:pt x="12" y="991"/>
                  </a:lnTo>
                  <a:lnTo>
                    <a:pt x="13" y="990"/>
                  </a:lnTo>
                  <a:lnTo>
                    <a:pt x="13" y="989"/>
                  </a:lnTo>
                  <a:lnTo>
                    <a:pt x="14" y="988"/>
                  </a:lnTo>
                  <a:close/>
                  <a:moveTo>
                    <a:pt x="299" y="984"/>
                  </a:moveTo>
                  <a:lnTo>
                    <a:pt x="301" y="985"/>
                  </a:lnTo>
                  <a:lnTo>
                    <a:pt x="301" y="986"/>
                  </a:lnTo>
                  <a:lnTo>
                    <a:pt x="300" y="986"/>
                  </a:lnTo>
                  <a:lnTo>
                    <a:pt x="298" y="988"/>
                  </a:lnTo>
                  <a:lnTo>
                    <a:pt x="297" y="990"/>
                  </a:lnTo>
                  <a:lnTo>
                    <a:pt x="296" y="989"/>
                  </a:lnTo>
                  <a:lnTo>
                    <a:pt x="296" y="986"/>
                  </a:lnTo>
                  <a:lnTo>
                    <a:pt x="298" y="986"/>
                  </a:lnTo>
                  <a:lnTo>
                    <a:pt x="298" y="985"/>
                  </a:lnTo>
                  <a:lnTo>
                    <a:pt x="299" y="984"/>
                  </a:lnTo>
                  <a:close/>
                  <a:moveTo>
                    <a:pt x="98" y="982"/>
                  </a:moveTo>
                  <a:lnTo>
                    <a:pt x="100" y="984"/>
                  </a:lnTo>
                  <a:lnTo>
                    <a:pt x="101" y="984"/>
                  </a:lnTo>
                  <a:lnTo>
                    <a:pt x="101" y="985"/>
                  </a:lnTo>
                  <a:lnTo>
                    <a:pt x="102" y="986"/>
                  </a:lnTo>
                  <a:lnTo>
                    <a:pt x="102" y="989"/>
                  </a:lnTo>
                  <a:lnTo>
                    <a:pt x="101" y="988"/>
                  </a:lnTo>
                  <a:lnTo>
                    <a:pt x="101" y="989"/>
                  </a:lnTo>
                  <a:lnTo>
                    <a:pt x="102" y="990"/>
                  </a:lnTo>
                  <a:lnTo>
                    <a:pt x="102" y="991"/>
                  </a:lnTo>
                  <a:lnTo>
                    <a:pt x="104" y="990"/>
                  </a:lnTo>
                  <a:lnTo>
                    <a:pt x="105" y="991"/>
                  </a:lnTo>
                  <a:lnTo>
                    <a:pt x="104" y="992"/>
                  </a:lnTo>
                  <a:lnTo>
                    <a:pt x="105" y="992"/>
                  </a:lnTo>
                  <a:lnTo>
                    <a:pt x="105" y="994"/>
                  </a:lnTo>
                  <a:lnTo>
                    <a:pt x="101" y="994"/>
                  </a:lnTo>
                  <a:lnTo>
                    <a:pt x="101" y="992"/>
                  </a:lnTo>
                  <a:lnTo>
                    <a:pt x="100" y="992"/>
                  </a:lnTo>
                  <a:lnTo>
                    <a:pt x="98" y="991"/>
                  </a:lnTo>
                  <a:lnTo>
                    <a:pt x="96" y="990"/>
                  </a:lnTo>
                  <a:lnTo>
                    <a:pt x="96" y="988"/>
                  </a:lnTo>
                  <a:lnTo>
                    <a:pt x="99" y="988"/>
                  </a:lnTo>
                  <a:lnTo>
                    <a:pt x="99" y="986"/>
                  </a:lnTo>
                  <a:lnTo>
                    <a:pt x="96" y="984"/>
                  </a:lnTo>
                  <a:lnTo>
                    <a:pt x="96" y="983"/>
                  </a:lnTo>
                  <a:lnTo>
                    <a:pt x="98" y="982"/>
                  </a:lnTo>
                  <a:close/>
                  <a:moveTo>
                    <a:pt x="66" y="982"/>
                  </a:moveTo>
                  <a:lnTo>
                    <a:pt x="67" y="982"/>
                  </a:lnTo>
                  <a:lnTo>
                    <a:pt x="67" y="984"/>
                  </a:lnTo>
                  <a:lnTo>
                    <a:pt x="66" y="983"/>
                  </a:lnTo>
                  <a:lnTo>
                    <a:pt x="66" y="982"/>
                  </a:lnTo>
                  <a:close/>
                  <a:moveTo>
                    <a:pt x="94" y="977"/>
                  </a:moveTo>
                  <a:lnTo>
                    <a:pt x="95" y="977"/>
                  </a:lnTo>
                  <a:lnTo>
                    <a:pt x="95" y="978"/>
                  </a:lnTo>
                  <a:lnTo>
                    <a:pt x="94" y="979"/>
                  </a:lnTo>
                  <a:lnTo>
                    <a:pt x="94" y="980"/>
                  </a:lnTo>
                  <a:lnTo>
                    <a:pt x="93" y="982"/>
                  </a:lnTo>
                  <a:lnTo>
                    <a:pt x="93" y="983"/>
                  </a:lnTo>
                  <a:lnTo>
                    <a:pt x="92" y="983"/>
                  </a:lnTo>
                  <a:lnTo>
                    <a:pt x="92" y="980"/>
                  </a:lnTo>
                  <a:lnTo>
                    <a:pt x="93" y="979"/>
                  </a:lnTo>
                  <a:lnTo>
                    <a:pt x="94" y="977"/>
                  </a:lnTo>
                  <a:close/>
                  <a:moveTo>
                    <a:pt x="77" y="974"/>
                  </a:moveTo>
                  <a:lnTo>
                    <a:pt x="80" y="974"/>
                  </a:lnTo>
                  <a:lnTo>
                    <a:pt x="80" y="976"/>
                  </a:lnTo>
                  <a:lnTo>
                    <a:pt x="82" y="976"/>
                  </a:lnTo>
                  <a:lnTo>
                    <a:pt x="83" y="977"/>
                  </a:lnTo>
                  <a:lnTo>
                    <a:pt x="82" y="977"/>
                  </a:lnTo>
                  <a:lnTo>
                    <a:pt x="82" y="980"/>
                  </a:lnTo>
                  <a:lnTo>
                    <a:pt x="81" y="980"/>
                  </a:lnTo>
                  <a:lnTo>
                    <a:pt x="82" y="982"/>
                  </a:lnTo>
                  <a:lnTo>
                    <a:pt x="81" y="982"/>
                  </a:lnTo>
                  <a:lnTo>
                    <a:pt x="79" y="979"/>
                  </a:lnTo>
                  <a:lnTo>
                    <a:pt x="79" y="977"/>
                  </a:lnTo>
                  <a:lnTo>
                    <a:pt x="77" y="977"/>
                  </a:lnTo>
                  <a:lnTo>
                    <a:pt x="77" y="978"/>
                  </a:lnTo>
                  <a:lnTo>
                    <a:pt x="76" y="977"/>
                  </a:lnTo>
                  <a:lnTo>
                    <a:pt x="76" y="976"/>
                  </a:lnTo>
                  <a:lnTo>
                    <a:pt x="77" y="974"/>
                  </a:lnTo>
                  <a:close/>
                  <a:moveTo>
                    <a:pt x="73" y="974"/>
                  </a:moveTo>
                  <a:lnTo>
                    <a:pt x="74" y="974"/>
                  </a:lnTo>
                  <a:lnTo>
                    <a:pt x="75" y="976"/>
                  </a:lnTo>
                  <a:lnTo>
                    <a:pt x="76" y="978"/>
                  </a:lnTo>
                  <a:lnTo>
                    <a:pt x="76" y="980"/>
                  </a:lnTo>
                  <a:lnTo>
                    <a:pt x="74" y="980"/>
                  </a:lnTo>
                  <a:lnTo>
                    <a:pt x="74" y="977"/>
                  </a:lnTo>
                  <a:lnTo>
                    <a:pt x="73" y="976"/>
                  </a:lnTo>
                  <a:lnTo>
                    <a:pt x="73" y="974"/>
                  </a:lnTo>
                  <a:close/>
                  <a:moveTo>
                    <a:pt x="86" y="973"/>
                  </a:moveTo>
                  <a:lnTo>
                    <a:pt x="87" y="974"/>
                  </a:lnTo>
                  <a:lnTo>
                    <a:pt x="87" y="973"/>
                  </a:lnTo>
                  <a:lnTo>
                    <a:pt x="86" y="973"/>
                  </a:lnTo>
                  <a:close/>
                  <a:moveTo>
                    <a:pt x="74" y="967"/>
                  </a:moveTo>
                  <a:lnTo>
                    <a:pt x="75" y="968"/>
                  </a:lnTo>
                  <a:lnTo>
                    <a:pt x="75" y="973"/>
                  </a:lnTo>
                  <a:lnTo>
                    <a:pt x="74" y="972"/>
                  </a:lnTo>
                  <a:lnTo>
                    <a:pt x="73" y="972"/>
                  </a:lnTo>
                  <a:lnTo>
                    <a:pt x="73" y="971"/>
                  </a:lnTo>
                  <a:lnTo>
                    <a:pt x="71" y="970"/>
                  </a:lnTo>
                  <a:lnTo>
                    <a:pt x="74" y="967"/>
                  </a:lnTo>
                  <a:close/>
                  <a:moveTo>
                    <a:pt x="70" y="948"/>
                  </a:moveTo>
                  <a:lnTo>
                    <a:pt x="73" y="948"/>
                  </a:lnTo>
                  <a:lnTo>
                    <a:pt x="73" y="949"/>
                  </a:lnTo>
                  <a:lnTo>
                    <a:pt x="74" y="949"/>
                  </a:lnTo>
                  <a:lnTo>
                    <a:pt x="74" y="951"/>
                  </a:lnTo>
                  <a:lnTo>
                    <a:pt x="71" y="949"/>
                  </a:lnTo>
                  <a:lnTo>
                    <a:pt x="70" y="948"/>
                  </a:lnTo>
                  <a:close/>
                  <a:moveTo>
                    <a:pt x="73" y="945"/>
                  </a:moveTo>
                  <a:lnTo>
                    <a:pt x="75" y="946"/>
                  </a:lnTo>
                  <a:lnTo>
                    <a:pt x="74" y="947"/>
                  </a:lnTo>
                  <a:lnTo>
                    <a:pt x="73" y="947"/>
                  </a:lnTo>
                  <a:lnTo>
                    <a:pt x="73" y="946"/>
                  </a:lnTo>
                  <a:lnTo>
                    <a:pt x="71" y="946"/>
                  </a:lnTo>
                  <a:lnTo>
                    <a:pt x="73" y="945"/>
                  </a:lnTo>
                  <a:close/>
                  <a:moveTo>
                    <a:pt x="75" y="943"/>
                  </a:moveTo>
                  <a:lnTo>
                    <a:pt x="76" y="943"/>
                  </a:lnTo>
                  <a:lnTo>
                    <a:pt x="76" y="947"/>
                  </a:lnTo>
                  <a:lnTo>
                    <a:pt x="75" y="947"/>
                  </a:lnTo>
                  <a:lnTo>
                    <a:pt x="75" y="943"/>
                  </a:lnTo>
                  <a:close/>
                  <a:moveTo>
                    <a:pt x="74" y="939"/>
                  </a:moveTo>
                  <a:lnTo>
                    <a:pt x="76" y="939"/>
                  </a:lnTo>
                  <a:lnTo>
                    <a:pt x="76" y="940"/>
                  </a:lnTo>
                  <a:lnTo>
                    <a:pt x="79" y="942"/>
                  </a:lnTo>
                  <a:lnTo>
                    <a:pt x="77" y="943"/>
                  </a:lnTo>
                  <a:lnTo>
                    <a:pt x="76" y="943"/>
                  </a:lnTo>
                  <a:lnTo>
                    <a:pt x="75" y="941"/>
                  </a:lnTo>
                  <a:lnTo>
                    <a:pt x="73" y="941"/>
                  </a:lnTo>
                  <a:lnTo>
                    <a:pt x="74" y="939"/>
                  </a:lnTo>
                  <a:close/>
                  <a:moveTo>
                    <a:pt x="77" y="918"/>
                  </a:moveTo>
                  <a:lnTo>
                    <a:pt x="79" y="918"/>
                  </a:lnTo>
                  <a:lnTo>
                    <a:pt x="81" y="921"/>
                  </a:lnTo>
                  <a:lnTo>
                    <a:pt x="77" y="921"/>
                  </a:lnTo>
                  <a:lnTo>
                    <a:pt x="77" y="918"/>
                  </a:lnTo>
                  <a:close/>
                  <a:moveTo>
                    <a:pt x="79" y="917"/>
                  </a:moveTo>
                  <a:lnTo>
                    <a:pt x="80" y="918"/>
                  </a:lnTo>
                  <a:lnTo>
                    <a:pt x="79" y="918"/>
                  </a:lnTo>
                  <a:lnTo>
                    <a:pt x="79" y="917"/>
                  </a:lnTo>
                  <a:close/>
                  <a:moveTo>
                    <a:pt x="83" y="880"/>
                  </a:moveTo>
                  <a:lnTo>
                    <a:pt x="85" y="880"/>
                  </a:lnTo>
                  <a:lnTo>
                    <a:pt x="85" y="881"/>
                  </a:lnTo>
                  <a:lnTo>
                    <a:pt x="83" y="881"/>
                  </a:lnTo>
                  <a:lnTo>
                    <a:pt x="83" y="880"/>
                  </a:lnTo>
                  <a:close/>
                  <a:moveTo>
                    <a:pt x="68" y="756"/>
                  </a:moveTo>
                  <a:lnTo>
                    <a:pt x="70" y="756"/>
                  </a:lnTo>
                  <a:lnTo>
                    <a:pt x="71" y="757"/>
                  </a:lnTo>
                  <a:lnTo>
                    <a:pt x="71" y="758"/>
                  </a:lnTo>
                  <a:lnTo>
                    <a:pt x="73" y="759"/>
                  </a:lnTo>
                  <a:lnTo>
                    <a:pt x="73" y="761"/>
                  </a:lnTo>
                  <a:lnTo>
                    <a:pt x="70" y="761"/>
                  </a:lnTo>
                  <a:lnTo>
                    <a:pt x="70" y="762"/>
                  </a:lnTo>
                  <a:lnTo>
                    <a:pt x="69" y="761"/>
                  </a:lnTo>
                  <a:lnTo>
                    <a:pt x="69" y="757"/>
                  </a:lnTo>
                  <a:lnTo>
                    <a:pt x="68" y="756"/>
                  </a:lnTo>
                  <a:close/>
                  <a:moveTo>
                    <a:pt x="67" y="730"/>
                  </a:moveTo>
                  <a:lnTo>
                    <a:pt x="68" y="731"/>
                  </a:lnTo>
                  <a:lnTo>
                    <a:pt x="69" y="731"/>
                  </a:lnTo>
                  <a:lnTo>
                    <a:pt x="71" y="730"/>
                  </a:lnTo>
                  <a:lnTo>
                    <a:pt x="73" y="730"/>
                  </a:lnTo>
                  <a:lnTo>
                    <a:pt x="73" y="731"/>
                  </a:lnTo>
                  <a:lnTo>
                    <a:pt x="71" y="732"/>
                  </a:lnTo>
                  <a:lnTo>
                    <a:pt x="71" y="736"/>
                  </a:lnTo>
                  <a:lnTo>
                    <a:pt x="74" y="736"/>
                  </a:lnTo>
                  <a:lnTo>
                    <a:pt x="75" y="737"/>
                  </a:lnTo>
                  <a:lnTo>
                    <a:pt x="75" y="734"/>
                  </a:lnTo>
                  <a:lnTo>
                    <a:pt x="77" y="732"/>
                  </a:lnTo>
                  <a:lnTo>
                    <a:pt x="80" y="732"/>
                  </a:lnTo>
                  <a:lnTo>
                    <a:pt x="81" y="733"/>
                  </a:lnTo>
                  <a:lnTo>
                    <a:pt x="81" y="738"/>
                  </a:lnTo>
                  <a:lnTo>
                    <a:pt x="79" y="738"/>
                  </a:lnTo>
                  <a:lnTo>
                    <a:pt x="79" y="737"/>
                  </a:lnTo>
                  <a:lnTo>
                    <a:pt x="75" y="739"/>
                  </a:lnTo>
                  <a:lnTo>
                    <a:pt x="75" y="740"/>
                  </a:lnTo>
                  <a:lnTo>
                    <a:pt x="76" y="740"/>
                  </a:lnTo>
                  <a:lnTo>
                    <a:pt x="76" y="741"/>
                  </a:lnTo>
                  <a:lnTo>
                    <a:pt x="75" y="741"/>
                  </a:lnTo>
                  <a:lnTo>
                    <a:pt x="73" y="743"/>
                  </a:lnTo>
                  <a:lnTo>
                    <a:pt x="73" y="740"/>
                  </a:lnTo>
                  <a:lnTo>
                    <a:pt x="71" y="739"/>
                  </a:lnTo>
                  <a:lnTo>
                    <a:pt x="71" y="738"/>
                  </a:lnTo>
                  <a:lnTo>
                    <a:pt x="70" y="739"/>
                  </a:lnTo>
                  <a:lnTo>
                    <a:pt x="69" y="739"/>
                  </a:lnTo>
                  <a:lnTo>
                    <a:pt x="69" y="737"/>
                  </a:lnTo>
                  <a:lnTo>
                    <a:pt x="67" y="734"/>
                  </a:lnTo>
                  <a:lnTo>
                    <a:pt x="67" y="730"/>
                  </a:lnTo>
                  <a:close/>
                  <a:moveTo>
                    <a:pt x="106" y="726"/>
                  </a:moveTo>
                  <a:lnTo>
                    <a:pt x="107" y="728"/>
                  </a:lnTo>
                  <a:lnTo>
                    <a:pt x="107" y="730"/>
                  </a:lnTo>
                  <a:lnTo>
                    <a:pt x="106" y="731"/>
                  </a:lnTo>
                  <a:lnTo>
                    <a:pt x="105" y="730"/>
                  </a:lnTo>
                  <a:lnTo>
                    <a:pt x="105" y="731"/>
                  </a:lnTo>
                  <a:lnTo>
                    <a:pt x="104" y="730"/>
                  </a:lnTo>
                  <a:lnTo>
                    <a:pt x="104" y="728"/>
                  </a:lnTo>
                  <a:lnTo>
                    <a:pt x="105" y="727"/>
                  </a:lnTo>
                  <a:lnTo>
                    <a:pt x="106" y="727"/>
                  </a:lnTo>
                  <a:lnTo>
                    <a:pt x="106" y="726"/>
                  </a:lnTo>
                  <a:close/>
                  <a:moveTo>
                    <a:pt x="114" y="725"/>
                  </a:moveTo>
                  <a:lnTo>
                    <a:pt x="116" y="725"/>
                  </a:lnTo>
                  <a:lnTo>
                    <a:pt x="116" y="728"/>
                  </a:lnTo>
                  <a:lnTo>
                    <a:pt x="114" y="730"/>
                  </a:lnTo>
                  <a:lnTo>
                    <a:pt x="114" y="731"/>
                  </a:lnTo>
                  <a:lnTo>
                    <a:pt x="113" y="731"/>
                  </a:lnTo>
                  <a:lnTo>
                    <a:pt x="112" y="730"/>
                  </a:lnTo>
                  <a:lnTo>
                    <a:pt x="111" y="730"/>
                  </a:lnTo>
                  <a:lnTo>
                    <a:pt x="112" y="731"/>
                  </a:lnTo>
                  <a:lnTo>
                    <a:pt x="112" y="732"/>
                  </a:lnTo>
                  <a:lnTo>
                    <a:pt x="111" y="732"/>
                  </a:lnTo>
                  <a:lnTo>
                    <a:pt x="111" y="733"/>
                  </a:lnTo>
                  <a:lnTo>
                    <a:pt x="108" y="732"/>
                  </a:lnTo>
                  <a:lnTo>
                    <a:pt x="108" y="726"/>
                  </a:lnTo>
                  <a:lnTo>
                    <a:pt x="111" y="726"/>
                  </a:lnTo>
                  <a:lnTo>
                    <a:pt x="111" y="727"/>
                  </a:lnTo>
                  <a:lnTo>
                    <a:pt x="112" y="727"/>
                  </a:lnTo>
                  <a:lnTo>
                    <a:pt x="112" y="726"/>
                  </a:lnTo>
                  <a:lnTo>
                    <a:pt x="113" y="726"/>
                  </a:lnTo>
                  <a:lnTo>
                    <a:pt x="113" y="727"/>
                  </a:lnTo>
                  <a:lnTo>
                    <a:pt x="114" y="726"/>
                  </a:lnTo>
                  <a:lnTo>
                    <a:pt x="114" y="725"/>
                  </a:lnTo>
                  <a:close/>
                  <a:moveTo>
                    <a:pt x="76" y="722"/>
                  </a:moveTo>
                  <a:lnTo>
                    <a:pt x="77" y="722"/>
                  </a:lnTo>
                  <a:lnTo>
                    <a:pt x="79" y="724"/>
                  </a:lnTo>
                  <a:lnTo>
                    <a:pt x="79" y="727"/>
                  </a:lnTo>
                  <a:lnTo>
                    <a:pt x="76" y="730"/>
                  </a:lnTo>
                  <a:lnTo>
                    <a:pt x="76" y="727"/>
                  </a:lnTo>
                  <a:lnTo>
                    <a:pt x="75" y="728"/>
                  </a:lnTo>
                  <a:lnTo>
                    <a:pt x="73" y="726"/>
                  </a:lnTo>
                  <a:lnTo>
                    <a:pt x="73" y="725"/>
                  </a:lnTo>
                  <a:lnTo>
                    <a:pt x="75" y="725"/>
                  </a:lnTo>
                  <a:lnTo>
                    <a:pt x="76" y="722"/>
                  </a:lnTo>
                  <a:close/>
                  <a:moveTo>
                    <a:pt x="105" y="720"/>
                  </a:moveTo>
                  <a:lnTo>
                    <a:pt x="110" y="720"/>
                  </a:lnTo>
                  <a:lnTo>
                    <a:pt x="110" y="721"/>
                  </a:lnTo>
                  <a:lnTo>
                    <a:pt x="108" y="721"/>
                  </a:lnTo>
                  <a:lnTo>
                    <a:pt x="108" y="722"/>
                  </a:lnTo>
                  <a:lnTo>
                    <a:pt x="106" y="722"/>
                  </a:lnTo>
                  <a:lnTo>
                    <a:pt x="105" y="724"/>
                  </a:lnTo>
                  <a:lnTo>
                    <a:pt x="105" y="725"/>
                  </a:lnTo>
                  <a:lnTo>
                    <a:pt x="102" y="725"/>
                  </a:lnTo>
                  <a:lnTo>
                    <a:pt x="104" y="724"/>
                  </a:lnTo>
                  <a:lnTo>
                    <a:pt x="104" y="721"/>
                  </a:lnTo>
                  <a:lnTo>
                    <a:pt x="105" y="721"/>
                  </a:lnTo>
                  <a:lnTo>
                    <a:pt x="105" y="720"/>
                  </a:lnTo>
                  <a:close/>
                  <a:moveTo>
                    <a:pt x="136" y="682"/>
                  </a:moveTo>
                  <a:lnTo>
                    <a:pt x="138" y="682"/>
                  </a:lnTo>
                  <a:lnTo>
                    <a:pt x="138" y="683"/>
                  </a:lnTo>
                  <a:lnTo>
                    <a:pt x="139" y="683"/>
                  </a:lnTo>
                  <a:lnTo>
                    <a:pt x="139" y="687"/>
                  </a:lnTo>
                  <a:lnTo>
                    <a:pt x="138" y="687"/>
                  </a:lnTo>
                  <a:lnTo>
                    <a:pt x="138" y="688"/>
                  </a:lnTo>
                  <a:lnTo>
                    <a:pt x="136" y="688"/>
                  </a:lnTo>
                  <a:lnTo>
                    <a:pt x="135" y="687"/>
                  </a:lnTo>
                  <a:lnTo>
                    <a:pt x="135" y="685"/>
                  </a:lnTo>
                  <a:lnTo>
                    <a:pt x="133" y="684"/>
                  </a:lnTo>
                  <a:lnTo>
                    <a:pt x="135" y="684"/>
                  </a:lnTo>
                  <a:lnTo>
                    <a:pt x="135" y="683"/>
                  </a:lnTo>
                  <a:lnTo>
                    <a:pt x="136" y="683"/>
                  </a:lnTo>
                  <a:lnTo>
                    <a:pt x="136" y="682"/>
                  </a:lnTo>
                  <a:close/>
                  <a:moveTo>
                    <a:pt x="225" y="554"/>
                  </a:moveTo>
                  <a:lnTo>
                    <a:pt x="228" y="556"/>
                  </a:lnTo>
                  <a:lnTo>
                    <a:pt x="226" y="556"/>
                  </a:lnTo>
                  <a:lnTo>
                    <a:pt x="226" y="558"/>
                  </a:lnTo>
                  <a:lnTo>
                    <a:pt x="234" y="558"/>
                  </a:lnTo>
                  <a:lnTo>
                    <a:pt x="235" y="559"/>
                  </a:lnTo>
                  <a:lnTo>
                    <a:pt x="232" y="560"/>
                  </a:lnTo>
                  <a:lnTo>
                    <a:pt x="230" y="560"/>
                  </a:lnTo>
                  <a:lnTo>
                    <a:pt x="226" y="559"/>
                  </a:lnTo>
                  <a:lnTo>
                    <a:pt x="224" y="559"/>
                  </a:lnTo>
                  <a:lnTo>
                    <a:pt x="223" y="561"/>
                  </a:lnTo>
                  <a:lnTo>
                    <a:pt x="220" y="564"/>
                  </a:lnTo>
                  <a:lnTo>
                    <a:pt x="222" y="566"/>
                  </a:lnTo>
                  <a:lnTo>
                    <a:pt x="224" y="566"/>
                  </a:lnTo>
                  <a:lnTo>
                    <a:pt x="224" y="567"/>
                  </a:lnTo>
                  <a:lnTo>
                    <a:pt x="222" y="567"/>
                  </a:lnTo>
                  <a:lnTo>
                    <a:pt x="222" y="568"/>
                  </a:lnTo>
                  <a:lnTo>
                    <a:pt x="219" y="568"/>
                  </a:lnTo>
                  <a:lnTo>
                    <a:pt x="219" y="565"/>
                  </a:lnTo>
                  <a:lnTo>
                    <a:pt x="218" y="564"/>
                  </a:lnTo>
                  <a:lnTo>
                    <a:pt x="217" y="566"/>
                  </a:lnTo>
                  <a:lnTo>
                    <a:pt x="216" y="567"/>
                  </a:lnTo>
                  <a:lnTo>
                    <a:pt x="214" y="565"/>
                  </a:lnTo>
                  <a:lnTo>
                    <a:pt x="214" y="562"/>
                  </a:lnTo>
                  <a:lnTo>
                    <a:pt x="213" y="561"/>
                  </a:lnTo>
                  <a:lnTo>
                    <a:pt x="213" y="560"/>
                  </a:lnTo>
                  <a:lnTo>
                    <a:pt x="214" y="559"/>
                  </a:lnTo>
                  <a:lnTo>
                    <a:pt x="217" y="555"/>
                  </a:lnTo>
                  <a:lnTo>
                    <a:pt x="220" y="555"/>
                  </a:lnTo>
                  <a:lnTo>
                    <a:pt x="225" y="554"/>
                  </a:lnTo>
                  <a:close/>
                  <a:moveTo>
                    <a:pt x="353" y="0"/>
                  </a:moveTo>
                  <a:lnTo>
                    <a:pt x="355" y="2"/>
                  </a:lnTo>
                  <a:lnTo>
                    <a:pt x="358" y="8"/>
                  </a:lnTo>
                  <a:lnTo>
                    <a:pt x="366" y="22"/>
                  </a:lnTo>
                  <a:lnTo>
                    <a:pt x="366" y="24"/>
                  </a:lnTo>
                  <a:lnTo>
                    <a:pt x="374" y="27"/>
                  </a:lnTo>
                  <a:lnTo>
                    <a:pt x="374" y="31"/>
                  </a:lnTo>
                  <a:lnTo>
                    <a:pt x="375" y="33"/>
                  </a:lnTo>
                  <a:lnTo>
                    <a:pt x="377" y="34"/>
                  </a:lnTo>
                  <a:lnTo>
                    <a:pt x="379" y="36"/>
                  </a:lnTo>
                  <a:lnTo>
                    <a:pt x="392" y="43"/>
                  </a:lnTo>
                  <a:lnTo>
                    <a:pt x="406" y="49"/>
                  </a:lnTo>
                  <a:lnTo>
                    <a:pt x="406" y="50"/>
                  </a:lnTo>
                  <a:lnTo>
                    <a:pt x="409" y="60"/>
                  </a:lnTo>
                  <a:lnTo>
                    <a:pt x="415" y="75"/>
                  </a:lnTo>
                  <a:lnTo>
                    <a:pt x="410" y="86"/>
                  </a:lnTo>
                  <a:lnTo>
                    <a:pt x="394" y="105"/>
                  </a:lnTo>
                  <a:lnTo>
                    <a:pt x="394" y="108"/>
                  </a:lnTo>
                  <a:lnTo>
                    <a:pt x="393" y="117"/>
                  </a:lnTo>
                  <a:lnTo>
                    <a:pt x="393" y="120"/>
                  </a:lnTo>
                  <a:lnTo>
                    <a:pt x="398" y="126"/>
                  </a:lnTo>
                  <a:lnTo>
                    <a:pt x="393" y="132"/>
                  </a:lnTo>
                  <a:lnTo>
                    <a:pt x="389" y="134"/>
                  </a:lnTo>
                  <a:lnTo>
                    <a:pt x="378" y="142"/>
                  </a:lnTo>
                  <a:lnTo>
                    <a:pt x="375" y="142"/>
                  </a:lnTo>
                  <a:lnTo>
                    <a:pt x="375" y="144"/>
                  </a:lnTo>
                  <a:lnTo>
                    <a:pt x="377" y="145"/>
                  </a:lnTo>
                  <a:lnTo>
                    <a:pt x="389" y="145"/>
                  </a:lnTo>
                  <a:lnTo>
                    <a:pt x="392" y="149"/>
                  </a:lnTo>
                  <a:lnTo>
                    <a:pt x="390" y="159"/>
                  </a:lnTo>
                  <a:lnTo>
                    <a:pt x="389" y="162"/>
                  </a:lnTo>
                  <a:lnTo>
                    <a:pt x="378" y="184"/>
                  </a:lnTo>
                  <a:lnTo>
                    <a:pt x="377" y="185"/>
                  </a:lnTo>
                  <a:lnTo>
                    <a:pt x="377" y="186"/>
                  </a:lnTo>
                  <a:lnTo>
                    <a:pt x="378" y="190"/>
                  </a:lnTo>
                  <a:lnTo>
                    <a:pt x="379" y="192"/>
                  </a:lnTo>
                  <a:lnTo>
                    <a:pt x="386" y="222"/>
                  </a:lnTo>
                  <a:lnTo>
                    <a:pt x="387" y="224"/>
                  </a:lnTo>
                  <a:lnTo>
                    <a:pt x="389" y="226"/>
                  </a:lnTo>
                  <a:lnTo>
                    <a:pt x="400" y="230"/>
                  </a:lnTo>
                  <a:lnTo>
                    <a:pt x="414" y="236"/>
                  </a:lnTo>
                  <a:lnTo>
                    <a:pt x="416" y="239"/>
                  </a:lnTo>
                  <a:lnTo>
                    <a:pt x="419" y="246"/>
                  </a:lnTo>
                  <a:lnTo>
                    <a:pt x="421" y="249"/>
                  </a:lnTo>
                  <a:lnTo>
                    <a:pt x="428" y="265"/>
                  </a:lnTo>
                  <a:lnTo>
                    <a:pt x="430" y="269"/>
                  </a:lnTo>
                  <a:lnTo>
                    <a:pt x="443" y="280"/>
                  </a:lnTo>
                  <a:lnTo>
                    <a:pt x="442" y="282"/>
                  </a:lnTo>
                  <a:lnTo>
                    <a:pt x="442" y="283"/>
                  </a:lnTo>
                  <a:lnTo>
                    <a:pt x="441" y="284"/>
                  </a:lnTo>
                  <a:lnTo>
                    <a:pt x="441" y="294"/>
                  </a:lnTo>
                  <a:lnTo>
                    <a:pt x="440" y="298"/>
                  </a:lnTo>
                  <a:lnTo>
                    <a:pt x="439" y="300"/>
                  </a:lnTo>
                  <a:lnTo>
                    <a:pt x="422" y="323"/>
                  </a:lnTo>
                  <a:lnTo>
                    <a:pt x="422" y="326"/>
                  </a:lnTo>
                  <a:lnTo>
                    <a:pt x="421" y="327"/>
                  </a:lnTo>
                  <a:lnTo>
                    <a:pt x="421" y="328"/>
                  </a:lnTo>
                  <a:lnTo>
                    <a:pt x="418" y="331"/>
                  </a:lnTo>
                  <a:lnTo>
                    <a:pt x="405" y="357"/>
                  </a:lnTo>
                  <a:lnTo>
                    <a:pt x="403" y="365"/>
                  </a:lnTo>
                  <a:lnTo>
                    <a:pt x="404" y="374"/>
                  </a:lnTo>
                  <a:lnTo>
                    <a:pt x="414" y="390"/>
                  </a:lnTo>
                  <a:lnTo>
                    <a:pt x="416" y="396"/>
                  </a:lnTo>
                  <a:lnTo>
                    <a:pt x="417" y="398"/>
                  </a:lnTo>
                  <a:lnTo>
                    <a:pt x="417" y="401"/>
                  </a:lnTo>
                  <a:lnTo>
                    <a:pt x="418" y="402"/>
                  </a:lnTo>
                  <a:lnTo>
                    <a:pt x="423" y="411"/>
                  </a:lnTo>
                  <a:lnTo>
                    <a:pt x="423" y="417"/>
                  </a:lnTo>
                  <a:lnTo>
                    <a:pt x="424" y="418"/>
                  </a:lnTo>
                  <a:lnTo>
                    <a:pt x="424" y="423"/>
                  </a:lnTo>
                  <a:lnTo>
                    <a:pt x="425" y="425"/>
                  </a:lnTo>
                  <a:lnTo>
                    <a:pt x="428" y="431"/>
                  </a:lnTo>
                  <a:lnTo>
                    <a:pt x="434" y="443"/>
                  </a:lnTo>
                  <a:lnTo>
                    <a:pt x="437" y="448"/>
                  </a:lnTo>
                  <a:lnTo>
                    <a:pt x="439" y="450"/>
                  </a:lnTo>
                  <a:lnTo>
                    <a:pt x="440" y="455"/>
                  </a:lnTo>
                  <a:lnTo>
                    <a:pt x="441" y="462"/>
                  </a:lnTo>
                  <a:lnTo>
                    <a:pt x="441" y="464"/>
                  </a:lnTo>
                  <a:lnTo>
                    <a:pt x="442" y="469"/>
                  </a:lnTo>
                  <a:lnTo>
                    <a:pt x="443" y="470"/>
                  </a:lnTo>
                  <a:lnTo>
                    <a:pt x="446" y="480"/>
                  </a:lnTo>
                  <a:lnTo>
                    <a:pt x="446" y="482"/>
                  </a:lnTo>
                  <a:lnTo>
                    <a:pt x="447" y="492"/>
                  </a:lnTo>
                  <a:lnTo>
                    <a:pt x="448" y="494"/>
                  </a:lnTo>
                  <a:lnTo>
                    <a:pt x="447" y="497"/>
                  </a:lnTo>
                  <a:lnTo>
                    <a:pt x="446" y="497"/>
                  </a:lnTo>
                  <a:lnTo>
                    <a:pt x="443" y="494"/>
                  </a:lnTo>
                  <a:lnTo>
                    <a:pt x="433" y="498"/>
                  </a:lnTo>
                  <a:lnTo>
                    <a:pt x="430" y="500"/>
                  </a:lnTo>
                  <a:lnTo>
                    <a:pt x="431" y="501"/>
                  </a:lnTo>
                  <a:lnTo>
                    <a:pt x="435" y="504"/>
                  </a:lnTo>
                  <a:lnTo>
                    <a:pt x="436" y="506"/>
                  </a:lnTo>
                  <a:lnTo>
                    <a:pt x="435" y="507"/>
                  </a:lnTo>
                  <a:lnTo>
                    <a:pt x="431" y="512"/>
                  </a:lnTo>
                  <a:lnTo>
                    <a:pt x="431" y="513"/>
                  </a:lnTo>
                  <a:lnTo>
                    <a:pt x="430" y="518"/>
                  </a:lnTo>
                  <a:lnTo>
                    <a:pt x="431" y="527"/>
                  </a:lnTo>
                  <a:lnTo>
                    <a:pt x="431" y="530"/>
                  </a:lnTo>
                  <a:lnTo>
                    <a:pt x="427" y="536"/>
                  </a:lnTo>
                  <a:lnTo>
                    <a:pt x="425" y="540"/>
                  </a:lnTo>
                  <a:lnTo>
                    <a:pt x="427" y="542"/>
                  </a:lnTo>
                  <a:lnTo>
                    <a:pt x="433" y="542"/>
                  </a:lnTo>
                  <a:lnTo>
                    <a:pt x="436" y="543"/>
                  </a:lnTo>
                  <a:lnTo>
                    <a:pt x="436" y="547"/>
                  </a:lnTo>
                  <a:lnTo>
                    <a:pt x="435" y="548"/>
                  </a:lnTo>
                  <a:lnTo>
                    <a:pt x="435" y="550"/>
                  </a:lnTo>
                  <a:lnTo>
                    <a:pt x="436" y="550"/>
                  </a:lnTo>
                  <a:lnTo>
                    <a:pt x="436" y="553"/>
                  </a:lnTo>
                  <a:lnTo>
                    <a:pt x="435" y="554"/>
                  </a:lnTo>
                  <a:lnTo>
                    <a:pt x="429" y="555"/>
                  </a:lnTo>
                  <a:lnTo>
                    <a:pt x="427" y="558"/>
                  </a:lnTo>
                  <a:lnTo>
                    <a:pt x="425" y="560"/>
                  </a:lnTo>
                  <a:lnTo>
                    <a:pt x="425" y="565"/>
                  </a:lnTo>
                  <a:lnTo>
                    <a:pt x="427" y="573"/>
                  </a:lnTo>
                  <a:lnTo>
                    <a:pt x="430" y="579"/>
                  </a:lnTo>
                  <a:lnTo>
                    <a:pt x="434" y="584"/>
                  </a:lnTo>
                  <a:lnTo>
                    <a:pt x="437" y="585"/>
                  </a:lnTo>
                  <a:lnTo>
                    <a:pt x="446" y="585"/>
                  </a:lnTo>
                  <a:lnTo>
                    <a:pt x="447" y="586"/>
                  </a:lnTo>
                  <a:lnTo>
                    <a:pt x="448" y="586"/>
                  </a:lnTo>
                  <a:lnTo>
                    <a:pt x="448" y="587"/>
                  </a:lnTo>
                  <a:lnTo>
                    <a:pt x="447" y="589"/>
                  </a:lnTo>
                  <a:lnTo>
                    <a:pt x="447" y="591"/>
                  </a:lnTo>
                  <a:lnTo>
                    <a:pt x="448" y="592"/>
                  </a:lnTo>
                  <a:lnTo>
                    <a:pt x="448" y="593"/>
                  </a:lnTo>
                  <a:lnTo>
                    <a:pt x="449" y="595"/>
                  </a:lnTo>
                  <a:lnTo>
                    <a:pt x="450" y="597"/>
                  </a:lnTo>
                  <a:lnTo>
                    <a:pt x="450" y="599"/>
                  </a:lnTo>
                  <a:lnTo>
                    <a:pt x="448" y="602"/>
                  </a:lnTo>
                  <a:lnTo>
                    <a:pt x="441" y="605"/>
                  </a:lnTo>
                  <a:lnTo>
                    <a:pt x="441" y="609"/>
                  </a:lnTo>
                  <a:lnTo>
                    <a:pt x="442" y="609"/>
                  </a:lnTo>
                  <a:lnTo>
                    <a:pt x="442" y="612"/>
                  </a:lnTo>
                  <a:lnTo>
                    <a:pt x="445" y="614"/>
                  </a:lnTo>
                  <a:lnTo>
                    <a:pt x="446" y="616"/>
                  </a:lnTo>
                  <a:lnTo>
                    <a:pt x="446" y="618"/>
                  </a:lnTo>
                  <a:lnTo>
                    <a:pt x="445" y="621"/>
                  </a:lnTo>
                  <a:lnTo>
                    <a:pt x="445" y="624"/>
                  </a:lnTo>
                  <a:lnTo>
                    <a:pt x="447" y="627"/>
                  </a:lnTo>
                  <a:lnTo>
                    <a:pt x="449" y="628"/>
                  </a:lnTo>
                  <a:lnTo>
                    <a:pt x="456" y="630"/>
                  </a:lnTo>
                  <a:lnTo>
                    <a:pt x="460" y="634"/>
                  </a:lnTo>
                  <a:lnTo>
                    <a:pt x="460" y="636"/>
                  </a:lnTo>
                  <a:lnTo>
                    <a:pt x="461" y="638"/>
                  </a:lnTo>
                  <a:lnTo>
                    <a:pt x="464" y="638"/>
                  </a:lnTo>
                  <a:lnTo>
                    <a:pt x="466" y="640"/>
                  </a:lnTo>
                  <a:lnTo>
                    <a:pt x="466" y="642"/>
                  </a:lnTo>
                  <a:lnTo>
                    <a:pt x="465" y="645"/>
                  </a:lnTo>
                  <a:lnTo>
                    <a:pt x="465" y="646"/>
                  </a:lnTo>
                  <a:lnTo>
                    <a:pt x="466" y="647"/>
                  </a:lnTo>
                  <a:lnTo>
                    <a:pt x="466" y="650"/>
                  </a:lnTo>
                  <a:lnTo>
                    <a:pt x="467" y="653"/>
                  </a:lnTo>
                  <a:lnTo>
                    <a:pt x="467" y="657"/>
                  </a:lnTo>
                  <a:lnTo>
                    <a:pt x="466" y="659"/>
                  </a:lnTo>
                  <a:lnTo>
                    <a:pt x="464" y="663"/>
                  </a:lnTo>
                  <a:lnTo>
                    <a:pt x="456" y="671"/>
                  </a:lnTo>
                  <a:lnTo>
                    <a:pt x="454" y="678"/>
                  </a:lnTo>
                  <a:lnTo>
                    <a:pt x="452" y="682"/>
                  </a:lnTo>
                  <a:lnTo>
                    <a:pt x="445" y="684"/>
                  </a:lnTo>
                  <a:lnTo>
                    <a:pt x="442" y="685"/>
                  </a:lnTo>
                  <a:lnTo>
                    <a:pt x="442" y="689"/>
                  </a:lnTo>
                  <a:lnTo>
                    <a:pt x="453" y="702"/>
                  </a:lnTo>
                  <a:lnTo>
                    <a:pt x="459" y="706"/>
                  </a:lnTo>
                  <a:lnTo>
                    <a:pt x="461" y="710"/>
                  </a:lnTo>
                  <a:lnTo>
                    <a:pt x="464" y="713"/>
                  </a:lnTo>
                  <a:lnTo>
                    <a:pt x="477" y="721"/>
                  </a:lnTo>
                  <a:lnTo>
                    <a:pt x="484" y="730"/>
                  </a:lnTo>
                  <a:lnTo>
                    <a:pt x="492" y="736"/>
                  </a:lnTo>
                  <a:lnTo>
                    <a:pt x="495" y="738"/>
                  </a:lnTo>
                  <a:lnTo>
                    <a:pt x="495" y="744"/>
                  </a:lnTo>
                  <a:lnTo>
                    <a:pt x="496" y="745"/>
                  </a:lnTo>
                  <a:lnTo>
                    <a:pt x="496" y="746"/>
                  </a:lnTo>
                  <a:lnTo>
                    <a:pt x="497" y="749"/>
                  </a:lnTo>
                  <a:lnTo>
                    <a:pt x="499" y="750"/>
                  </a:lnTo>
                  <a:lnTo>
                    <a:pt x="501" y="752"/>
                  </a:lnTo>
                  <a:lnTo>
                    <a:pt x="504" y="756"/>
                  </a:lnTo>
                  <a:lnTo>
                    <a:pt x="504" y="757"/>
                  </a:lnTo>
                  <a:lnTo>
                    <a:pt x="505" y="757"/>
                  </a:lnTo>
                  <a:lnTo>
                    <a:pt x="507" y="759"/>
                  </a:lnTo>
                  <a:lnTo>
                    <a:pt x="507" y="762"/>
                  </a:lnTo>
                  <a:lnTo>
                    <a:pt x="508" y="764"/>
                  </a:lnTo>
                  <a:lnTo>
                    <a:pt x="509" y="765"/>
                  </a:lnTo>
                  <a:lnTo>
                    <a:pt x="505" y="773"/>
                  </a:lnTo>
                  <a:lnTo>
                    <a:pt x="503" y="776"/>
                  </a:lnTo>
                  <a:lnTo>
                    <a:pt x="502" y="780"/>
                  </a:lnTo>
                  <a:lnTo>
                    <a:pt x="501" y="788"/>
                  </a:lnTo>
                  <a:lnTo>
                    <a:pt x="499" y="790"/>
                  </a:lnTo>
                  <a:lnTo>
                    <a:pt x="498" y="794"/>
                  </a:lnTo>
                  <a:lnTo>
                    <a:pt x="497" y="795"/>
                  </a:lnTo>
                  <a:lnTo>
                    <a:pt x="496" y="800"/>
                  </a:lnTo>
                  <a:lnTo>
                    <a:pt x="495" y="802"/>
                  </a:lnTo>
                  <a:lnTo>
                    <a:pt x="495" y="804"/>
                  </a:lnTo>
                  <a:lnTo>
                    <a:pt x="492" y="805"/>
                  </a:lnTo>
                  <a:lnTo>
                    <a:pt x="491" y="805"/>
                  </a:lnTo>
                  <a:lnTo>
                    <a:pt x="491" y="806"/>
                  </a:lnTo>
                  <a:lnTo>
                    <a:pt x="490" y="808"/>
                  </a:lnTo>
                  <a:lnTo>
                    <a:pt x="484" y="816"/>
                  </a:lnTo>
                  <a:lnTo>
                    <a:pt x="484" y="817"/>
                  </a:lnTo>
                  <a:lnTo>
                    <a:pt x="483" y="819"/>
                  </a:lnTo>
                  <a:lnTo>
                    <a:pt x="481" y="820"/>
                  </a:lnTo>
                  <a:lnTo>
                    <a:pt x="481" y="822"/>
                  </a:lnTo>
                  <a:lnTo>
                    <a:pt x="472" y="829"/>
                  </a:lnTo>
                  <a:lnTo>
                    <a:pt x="471" y="830"/>
                  </a:lnTo>
                  <a:lnTo>
                    <a:pt x="470" y="830"/>
                  </a:lnTo>
                  <a:lnTo>
                    <a:pt x="470" y="831"/>
                  </a:lnTo>
                  <a:lnTo>
                    <a:pt x="468" y="833"/>
                  </a:lnTo>
                  <a:lnTo>
                    <a:pt x="462" y="842"/>
                  </a:lnTo>
                  <a:lnTo>
                    <a:pt x="456" y="848"/>
                  </a:lnTo>
                  <a:lnTo>
                    <a:pt x="449" y="861"/>
                  </a:lnTo>
                  <a:lnTo>
                    <a:pt x="442" y="872"/>
                  </a:lnTo>
                  <a:lnTo>
                    <a:pt x="435" y="879"/>
                  </a:lnTo>
                  <a:lnTo>
                    <a:pt x="434" y="882"/>
                  </a:lnTo>
                  <a:lnTo>
                    <a:pt x="434" y="884"/>
                  </a:lnTo>
                  <a:lnTo>
                    <a:pt x="428" y="891"/>
                  </a:lnTo>
                  <a:lnTo>
                    <a:pt x="423" y="893"/>
                  </a:lnTo>
                  <a:lnTo>
                    <a:pt x="422" y="894"/>
                  </a:lnTo>
                  <a:lnTo>
                    <a:pt x="422" y="896"/>
                  </a:lnTo>
                  <a:lnTo>
                    <a:pt x="419" y="900"/>
                  </a:lnTo>
                  <a:lnTo>
                    <a:pt x="414" y="906"/>
                  </a:lnTo>
                  <a:lnTo>
                    <a:pt x="412" y="909"/>
                  </a:lnTo>
                  <a:lnTo>
                    <a:pt x="412" y="910"/>
                  </a:lnTo>
                  <a:lnTo>
                    <a:pt x="411" y="911"/>
                  </a:lnTo>
                  <a:lnTo>
                    <a:pt x="409" y="915"/>
                  </a:lnTo>
                  <a:lnTo>
                    <a:pt x="406" y="917"/>
                  </a:lnTo>
                  <a:lnTo>
                    <a:pt x="399" y="922"/>
                  </a:lnTo>
                  <a:lnTo>
                    <a:pt x="397" y="923"/>
                  </a:lnTo>
                  <a:lnTo>
                    <a:pt x="394" y="927"/>
                  </a:lnTo>
                  <a:lnTo>
                    <a:pt x="392" y="928"/>
                  </a:lnTo>
                  <a:lnTo>
                    <a:pt x="390" y="930"/>
                  </a:lnTo>
                  <a:lnTo>
                    <a:pt x="387" y="934"/>
                  </a:lnTo>
                  <a:lnTo>
                    <a:pt x="386" y="935"/>
                  </a:lnTo>
                  <a:lnTo>
                    <a:pt x="386" y="937"/>
                  </a:lnTo>
                  <a:lnTo>
                    <a:pt x="384" y="940"/>
                  </a:lnTo>
                  <a:lnTo>
                    <a:pt x="380" y="941"/>
                  </a:lnTo>
                  <a:lnTo>
                    <a:pt x="373" y="948"/>
                  </a:lnTo>
                  <a:lnTo>
                    <a:pt x="368" y="954"/>
                  </a:lnTo>
                  <a:lnTo>
                    <a:pt x="365" y="958"/>
                  </a:lnTo>
                  <a:lnTo>
                    <a:pt x="359" y="965"/>
                  </a:lnTo>
                  <a:lnTo>
                    <a:pt x="358" y="966"/>
                  </a:lnTo>
                  <a:lnTo>
                    <a:pt x="354" y="971"/>
                  </a:lnTo>
                  <a:lnTo>
                    <a:pt x="350" y="974"/>
                  </a:lnTo>
                  <a:lnTo>
                    <a:pt x="349" y="974"/>
                  </a:lnTo>
                  <a:lnTo>
                    <a:pt x="349" y="973"/>
                  </a:lnTo>
                  <a:lnTo>
                    <a:pt x="348" y="972"/>
                  </a:lnTo>
                  <a:lnTo>
                    <a:pt x="347" y="973"/>
                  </a:lnTo>
                  <a:lnTo>
                    <a:pt x="348" y="973"/>
                  </a:lnTo>
                  <a:lnTo>
                    <a:pt x="348" y="974"/>
                  </a:lnTo>
                  <a:lnTo>
                    <a:pt x="347" y="974"/>
                  </a:lnTo>
                  <a:lnTo>
                    <a:pt x="347" y="977"/>
                  </a:lnTo>
                  <a:lnTo>
                    <a:pt x="348" y="978"/>
                  </a:lnTo>
                  <a:lnTo>
                    <a:pt x="347" y="978"/>
                  </a:lnTo>
                  <a:lnTo>
                    <a:pt x="348" y="979"/>
                  </a:lnTo>
                  <a:lnTo>
                    <a:pt x="347" y="980"/>
                  </a:lnTo>
                  <a:lnTo>
                    <a:pt x="343" y="980"/>
                  </a:lnTo>
                  <a:lnTo>
                    <a:pt x="343" y="979"/>
                  </a:lnTo>
                  <a:lnTo>
                    <a:pt x="344" y="978"/>
                  </a:lnTo>
                  <a:lnTo>
                    <a:pt x="346" y="978"/>
                  </a:lnTo>
                  <a:lnTo>
                    <a:pt x="343" y="977"/>
                  </a:lnTo>
                  <a:lnTo>
                    <a:pt x="343" y="978"/>
                  </a:lnTo>
                  <a:lnTo>
                    <a:pt x="342" y="978"/>
                  </a:lnTo>
                  <a:lnTo>
                    <a:pt x="342" y="980"/>
                  </a:lnTo>
                  <a:lnTo>
                    <a:pt x="343" y="982"/>
                  </a:lnTo>
                  <a:lnTo>
                    <a:pt x="341" y="982"/>
                  </a:lnTo>
                  <a:lnTo>
                    <a:pt x="337" y="978"/>
                  </a:lnTo>
                  <a:lnTo>
                    <a:pt x="336" y="979"/>
                  </a:lnTo>
                  <a:lnTo>
                    <a:pt x="337" y="980"/>
                  </a:lnTo>
                  <a:lnTo>
                    <a:pt x="336" y="980"/>
                  </a:lnTo>
                  <a:lnTo>
                    <a:pt x="336" y="982"/>
                  </a:lnTo>
                  <a:lnTo>
                    <a:pt x="337" y="982"/>
                  </a:lnTo>
                  <a:lnTo>
                    <a:pt x="337" y="983"/>
                  </a:lnTo>
                  <a:lnTo>
                    <a:pt x="335" y="983"/>
                  </a:lnTo>
                  <a:lnTo>
                    <a:pt x="331" y="979"/>
                  </a:lnTo>
                  <a:lnTo>
                    <a:pt x="327" y="979"/>
                  </a:lnTo>
                  <a:lnTo>
                    <a:pt x="325" y="978"/>
                  </a:lnTo>
                  <a:lnTo>
                    <a:pt x="325" y="977"/>
                  </a:lnTo>
                  <a:lnTo>
                    <a:pt x="329" y="977"/>
                  </a:lnTo>
                  <a:lnTo>
                    <a:pt x="328" y="976"/>
                  </a:lnTo>
                  <a:lnTo>
                    <a:pt x="325" y="974"/>
                  </a:lnTo>
                  <a:lnTo>
                    <a:pt x="325" y="972"/>
                  </a:lnTo>
                  <a:lnTo>
                    <a:pt x="324" y="972"/>
                  </a:lnTo>
                  <a:lnTo>
                    <a:pt x="324" y="978"/>
                  </a:lnTo>
                  <a:lnTo>
                    <a:pt x="323" y="977"/>
                  </a:lnTo>
                  <a:lnTo>
                    <a:pt x="322" y="977"/>
                  </a:lnTo>
                  <a:lnTo>
                    <a:pt x="322" y="976"/>
                  </a:lnTo>
                  <a:lnTo>
                    <a:pt x="321" y="976"/>
                  </a:lnTo>
                  <a:lnTo>
                    <a:pt x="321" y="977"/>
                  </a:lnTo>
                  <a:lnTo>
                    <a:pt x="319" y="977"/>
                  </a:lnTo>
                  <a:lnTo>
                    <a:pt x="318" y="976"/>
                  </a:lnTo>
                  <a:lnTo>
                    <a:pt x="317" y="976"/>
                  </a:lnTo>
                  <a:lnTo>
                    <a:pt x="317" y="978"/>
                  </a:lnTo>
                  <a:lnTo>
                    <a:pt x="316" y="980"/>
                  </a:lnTo>
                  <a:lnTo>
                    <a:pt x="313" y="980"/>
                  </a:lnTo>
                  <a:lnTo>
                    <a:pt x="315" y="982"/>
                  </a:lnTo>
                  <a:lnTo>
                    <a:pt x="315" y="984"/>
                  </a:lnTo>
                  <a:lnTo>
                    <a:pt x="313" y="982"/>
                  </a:lnTo>
                  <a:lnTo>
                    <a:pt x="312" y="982"/>
                  </a:lnTo>
                  <a:lnTo>
                    <a:pt x="309" y="983"/>
                  </a:lnTo>
                  <a:lnTo>
                    <a:pt x="307" y="983"/>
                  </a:lnTo>
                  <a:lnTo>
                    <a:pt x="307" y="982"/>
                  </a:lnTo>
                  <a:lnTo>
                    <a:pt x="309" y="980"/>
                  </a:lnTo>
                  <a:lnTo>
                    <a:pt x="306" y="980"/>
                  </a:lnTo>
                  <a:lnTo>
                    <a:pt x="306" y="982"/>
                  </a:lnTo>
                  <a:lnTo>
                    <a:pt x="305" y="982"/>
                  </a:lnTo>
                  <a:lnTo>
                    <a:pt x="305" y="985"/>
                  </a:lnTo>
                  <a:lnTo>
                    <a:pt x="304" y="985"/>
                  </a:lnTo>
                  <a:lnTo>
                    <a:pt x="304" y="986"/>
                  </a:lnTo>
                  <a:lnTo>
                    <a:pt x="303" y="986"/>
                  </a:lnTo>
                  <a:lnTo>
                    <a:pt x="303" y="985"/>
                  </a:lnTo>
                  <a:lnTo>
                    <a:pt x="301" y="984"/>
                  </a:lnTo>
                  <a:lnTo>
                    <a:pt x="300" y="984"/>
                  </a:lnTo>
                  <a:lnTo>
                    <a:pt x="300" y="983"/>
                  </a:lnTo>
                  <a:lnTo>
                    <a:pt x="299" y="984"/>
                  </a:lnTo>
                  <a:lnTo>
                    <a:pt x="298" y="984"/>
                  </a:lnTo>
                  <a:lnTo>
                    <a:pt x="298" y="985"/>
                  </a:lnTo>
                  <a:lnTo>
                    <a:pt x="297" y="985"/>
                  </a:lnTo>
                  <a:lnTo>
                    <a:pt x="297" y="984"/>
                  </a:lnTo>
                  <a:lnTo>
                    <a:pt x="294" y="982"/>
                  </a:lnTo>
                  <a:lnTo>
                    <a:pt x="294" y="979"/>
                  </a:lnTo>
                  <a:lnTo>
                    <a:pt x="296" y="979"/>
                  </a:lnTo>
                  <a:lnTo>
                    <a:pt x="297" y="978"/>
                  </a:lnTo>
                  <a:lnTo>
                    <a:pt x="298" y="976"/>
                  </a:lnTo>
                  <a:lnTo>
                    <a:pt x="298" y="972"/>
                  </a:lnTo>
                  <a:lnTo>
                    <a:pt x="300" y="970"/>
                  </a:lnTo>
                  <a:lnTo>
                    <a:pt x="301" y="970"/>
                  </a:lnTo>
                  <a:lnTo>
                    <a:pt x="306" y="973"/>
                  </a:lnTo>
                  <a:lnTo>
                    <a:pt x="305" y="970"/>
                  </a:lnTo>
                  <a:lnTo>
                    <a:pt x="304" y="967"/>
                  </a:lnTo>
                  <a:lnTo>
                    <a:pt x="301" y="966"/>
                  </a:lnTo>
                  <a:lnTo>
                    <a:pt x="299" y="968"/>
                  </a:lnTo>
                  <a:lnTo>
                    <a:pt x="297" y="972"/>
                  </a:lnTo>
                  <a:lnTo>
                    <a:pt x="293" y="979"/>
                  </a:lnTo>
                  <a:lnTo>
                    <a:pt x="293" y="982"/>
                  </a:lnTo>
                  <a:lnTo>
                    <a:pt x="294" y="984"/>
                  </a:lnTo>
                  <a:lnTo>
                    <a:pt x="293" y="985"/>
                  </a:lnTo>
                  <a:lnTo>
                    <a:pt x="293" y="986"/>
                  </a:lnTo>
                  <a:lnTo>
                    <a:pt x="292" y="986"/>
                  </a:lnTo>
                  <a:lnTo>
                    <a:pt x="292" y="989"/>
                  </a:lnTo>
                  <a:lnTo>
                    <a:pt x="290" y="986"/>
                  </a:lnTo>
                  <a:lnTo>
                    <a:pt x="290" y="989"/>
                  </a:lnTo>
                  <a:lnTo>
                    <a:pt x="288" y="989"/>
                  </a:lnTo>
                  <a:lnTo>
                    <a:pt x="288" y="990"/>
                  </a:lnTo>
                  <a:lnTo>
                    <a:pt x="287" y="989"/>
                  </a:lnTo>
                  <a:lnTo>
                    <a:pt x="287" y="988"/>
                  </a:lnTo>
                  <a:lnTo>
                    <a:pt x="286" y="986"/>
                  </a:lnTo>
                  <a:lnTo>
                    <a:pt x="286" y="985"/>
                  </a:lnTo>
                  <a:lnTo>
                    <a:pt x="285" y="984"/>
                  </a:lnTo>
                  <a:lnTo>
                    <a:pt x="284" y="984"/>
                  </a:lnTo>
                  <a:lnTo>
                    <a:pt x="284" y="986"/>
                  </a:lnTo>
                  <a:lnTo>
                    <a:pt x="286" y="988"/>
                  </a:lnTo>
                  <a:lnTo>
                    <a:pt x="280" y="988"/>
                  </a:lnTo>
                  <a:lnTo>
                    <a:pt x="278" y="986"/>
                  </a:lnTo>
                  <a:lnTo>
                    <a:pt x="272" y="980"/>
                  </a:lnTo>
                  <a:lnTo>
                    <a:pt x="271" y="980"/>
                  </a:lnTo>
                  <a:lnTo>
                    <a:pt x="271" y="982"/>
                  </a:lnTo>
                  <a:lnTo>
                    <a:pt x="273" y="983"/>
                  </a:lnTo>
                  <a:lnTo>
                    <a:pt x="275" y="985"/>
                  </a:lnTo>
                  <a:lnTo>
                    <a:pt x="275" y="988"/>
                  </a:lnTo>
                  <a:lnTo>
                    <a:pt x="274" y="988"/>
                  </a:lnTo>
                  <a:lnTo>
                    <a:pt x="274" y="989"/>
                  </a:lnTo>
                  <a:lnTo>
                    <a:pt x="279" y="994"/>
                  </a:lnTo>
                  <a:lnTo>
                    <a:pt x="279" y="995"/>
                  </a:lnTo>
                  <a:lnTo>
                    <a:pt x="278" y="996"/>
                  </a:lnTo>
                  <a:lnTo>
                    <a:pt x="275" y="996"/>
                  </a:lnTo>
                  <a:lnTo>
                    <a:pt x="275" y="995"/>
                  </a:lnTo>
                  <a:lnTo>
                    <a:pt x="274" y="992"/>
                  </a:lnTo>
                  <a:lnTo>
                    <a:pt x="274" y="991"/>
                  </a:lnTo>
                  <a:lnTo>
                    <a:pt x="272" y="991"/>
                  </a:lnTo>
                  <a:lnTo>
                    <a:pt x="268" y="988"/>
                  </a:lnTo>
                  <a:lnTo>
                    <a:pt x="267" y="988"/>
                  </a:lnTo>
                  <a:lnTo>
                    <a:pt x="269" y="990"/>
                  </a:lnTo>
                  <a:lnTo>
                    <a:pt x="269" y="991"/>
                  </a:lnTo>
                  <a:lnTo>
                    <a:pt x="271" y="991"/>
                  </a:lnTo>
                  <a:lnTo>
                    <a:pt x="271" y="994"/>
                  </a:lnTo>
                  <a:lnTo>
                    <a:pt x="269" y="995"/>
                  </a:lnTo>
                  <a:lnTo>
                    <a:pt x="269" y="997"/>
                  </a:lnTo>
                  <a:lnTo>
                    <a:pt x="271" y="999"/>
                  </a:lnTo>
                  <a:lnTo>
                    <a:pt x="271" y="1001"/>
                  </a:lnTo>
                  <a:lnTo>
                    <a:pt x="269" y="1001"/>
                  </a:lnTo>
                  <a:lnTo>
                    <a:pt x="268" y="999"/>
                  </a:lnTo>
                  <a:lnTo>
                    <a:pt x="268" y="998"/>
                  </a:lnTo>
                  <a:lnTo>
                    <a:pt x="267" y="997"/>
                  </a:lnTo>
                  <a:lnTo>
                    <a:pt x="266" y="997"/>
                  </a:lnTo>
                  <a:lnTo>
                    <a:pt x="265" y="995"/>
                  </a:lnTo>
                  <a:lnTo>
                    <a:pt x="263" y="995"/>
                  </a:lnTo>
                  <a:lnTo>
                    <a:pt x="263" y="997"/>
                  </a:lnTo>
                  <a:lnTo>
                    <a:pt x="265" y="998"/>
                  </a:lnTo>
                  <a:lnTo>
                    <a:pt x="267" y="999"/>
                  </a:lnTo>
                  <a:lnTo>
                    <a:pt x="265" y="1001"/>
                  </a:lnTo>
                  <a:lnTo>
                    <a:pt x="263" y="1002"/>
                  </a:lnTo>
                  <a:lnTo>
                    <a:pt x="262" y="1001"/>
                  </a:lnTo>
                  <a:lnTo>
                    <a:pt x="260" y="997"/>
                  </a:lnTo>
                  <a:lnTo>
                    <a:pt x="259" y="996"/>
                  </a:lnTo>
                  <a:lnTo>
                    <a:pt x="259" y="995"/>
                  </a:lnTo>
                  <a:lnTo>
                    <a:pt x="260" y="995"/>
                  </a:lnTo>
                  <a:lnTo>
                    <a:pt x="260" y="994"/>
                  </a:lnTo>
                  <a:lnTo>
                    <a:pt x="259" y="994"/>
                  </a:lnTo>
                  <a:lnTo>
                    <a:pt x="259" y="992"/>
                  </a:lnTo>
                  <a:lnTo>
                    <a:pt x="261" y="992"/>
                  </a:lnTo>
                  <a:lnTo>
                    <a:pt x="261" y="991"/>
                  </a:lnTo>
                  <a:lnTo>
                    <a:pt x="259" y="991"/>
                  </a:lnTo>
                  <a:lnTo>
                    <a:pt x="259" y="992"/>
                  </a:lnTo>
                  <a:lnTo>
                    <a:pt x="257" y="994"/>
                  </a:lnTo>
                  <a:lnTo>
                    <a:pt x="254" y="994"/>
                  </a:lnTo>
                  <a:lnTo>
                    <a:pt x="254" y="995"/>
                  </a:lnTo>
                  <a:lnTo>
                    <a:pt x="255" y="995"/>
                  </a:lnTo>
                  <a:lnTo>
                    <a:pt x="255" y="998"/>
                  </a:lnTo>
                  <a:lnTo>
                    <a:pt x="254" y="998"/>
                  </a:lnTo>
                  <a:lnTo>
                    <a:pt x="254" y="1001"/>
                  </a:lnTo>
                  <a:lnTo>
                    <a:pt x="247" y="1001"/>
                  </a:lnTo>
                  <a:lnTo>
                    <a:pt x="247" y="999"/>
                  </a:lnTo>
                  <a:lnTo>
                    <a:pt x="245" y="998"/>
                  </a:lnTo>
                  <a:lnTo>
                    <a:pt x="245" y="1001"/>
                  </a:lnTo>
                  <a:lnTo>
                    <a:pt x="240" y="1001"/>
                  </a:lnTo>
                  <a:lnTo>
                    <a:pt x="240" y="1003"/>
                  </a:lnTo>
                  <a:lnTo>
                    <a:pt x="238" y="1002"/>
                  </a:lnTo>
                  <a:lnTo>
                    <a:pt x="238" y="1003"/>
                  </a:lnTo>
                  <a:lnTo>
                    <a:pt x="240" y="1004"/>
                  </a:lnTo>
                  <a:lnTo>
                    <a:pt x="240" y="1007"/>
                  </a:lnTo>
                  <a:lnTo>
                    <a:pt x="236" y="1007"/>
                  </a:lnTo>
                  <a:lnTo>
                    <a:pt x="236" y="1005"/>
                  </a:lnTo>
                  <a:lnTo>
                    <a:pt x="234" y="1008"/>
                  </a:lnTo>
                  <a:lnTo>
                    <a:pt x="235" y="1008"/>
                  </a:lnTo>
                  <a:lnTo>
                    <a:pt x="235" y="1009"/>
                  </a:lnTo>
                  <a:lnTo>
                    <a:pt x="232" y="1009"/>
                  </a:lnTo>
                  <a:lnTo>
                    <a:pt x="231" y="1008"/>
                  </a:lnTo>
                  <a:lnTo>
                    <a:pt x="232" y="1008"/>
                  </a:lnTo>
                  <a:lnTo>
                    <a:pt x="232" y="1004"/>
                  </a:lnTo>
                  <a:lnTo>
                    <a:pt x="231" y="1004"/>
                  </a:lnTo>
                  <a:lnTo>
                    <a:pt x="231" y="1005"/>
                  </a:lnTo>
                  <a:lnTo>
                    <a:pt x="230" y="1009"/>
                  </a:lnTo>
                  <a:lnTo>
                    <a:pt x="230" y="1010"/>
                  </a:lnTo>
                  <a:lnTo>
                    <a:pt x="225" y="1010"/>
                  </a:lnTo>
                  <a:lnTo>
                    <a:pt x="225" y="1009"/>
                  </a:lnTo>
                  <a:lnTo>
                    <a:pt x="226" y="1008"/>
                  </a:lnTo>
                  <a:lnTo>
                    <a:pt x="226" y="1007"/>
                  </a:lnTo>
                  <a:lnTo>
                    <a:pt x="225" y="1005"/>
                  </a:lnTo>
                  <a:lnTo>
                    <a:pt x="224" y="1005"/>
                  </a:lnTo>
                  <a:lnTo>
                    <a:pt x="224" y="1009"/>
                  </a:lnTo>
                  <a:lnTo>
                    <a:pt x="223" y="1009"/>
                  </a:lnTo>
                  <a:lnTo>
                    <a:pt x="222" y="1010"/>
                  </a:lnTo>
                  <a:lnTo>
                    <a:pt x="218" y="1010"/>
                  </a:lnTo>
                  <a:lnTo>
                    <a:pt x="218" y="1014"/>
                  </a:lnTo>
                  <a:lnTo>
                    <a:pt x="217" y="1014"/>
                  </a:lnTo>
                  <a:lnTo>
                    <a:pt x="217" y="1011"/>
                  </a:lnTo>
                  <a:lnTo>
                    <a:pt x="216" y="1010"/>
                  </a:lnTo>
                  <a:lnTo>
                    <a:pt x="213" y="1009"/>
                  </a:lnTo>
                  <a:lnTo>
                    <a:pt x="212" y="1009"/>
                  </a:lnTo>
                  <a:lnTo>
                    <a:pt x="213" y="1010"/>
                  </a:lnTo>
                  <a:lnTo>
                    <a:pt x="214" y="1010"/>
                  </a:lnTo>
                  <a:lnTo>
                    <a:pt x="214" y="1013"/>
                  </a:lnTo>
                  <a:lnTo>
                    <a:pt x="213" y="1013"/>
                  </a:lnTo>
                  <a:lnTo>
                    <a:pt x="212" y="1014"/>
                  </a:lnTo>
                  <a:lnTo>
                    <a:pt x="212" y="1015"/>
                  </a:lnTo>
                  <a:lnTo>
                    <a:pt x="214" y="1014"/>
                  </a:lnTo>
                  <a:lnTo>
                    <a:pt x="214" y="1015"/>
                  </a:lnTo>
                  <a:lnTo>
                    <a:pt x="213" y="1015"/>
                  </a:lnTo>
                  <a:lnTo>
                    <a:pt x="214" y="1016"/>
                  </a:lnTo>
                  <a:lnTo>
                    <a:pt x="210" y="1021"/>
                  </a:lnTo>
                  <a:lnTo>
                    <a:pt x="210" y="1022"/>
                  </a:lnTo>
                  <a:lnTo>
                    <a:pt x="207" y="1022"/>
                  </a:lnTo>
                  <a:lnTo>
                    <a:pt x="207" y="1021"/>
                  </a:lnTo>
                  <a:lnTo>
                    <a:pt x="209" y="1019"/>
                  </a:lnTo>
                  <a:lnTo>
                    <a:pt x="209" y="1017"/>
                  </a:lnTo>
                  <a:lnTo>
                    <a:pt x="205" y="1021"/>
                  </a:lnTo>
                  <a:lnTo>
                    <a:pt x="205" y="1020"/>
                  </a:lnTo>
                  <a:lnTo>
                    <a:pt x="203" y="1022"/>
                  </a:lnTo>
                  <a:lnTo>
                    <a:pt x="203" y="1021"/>
                  </a:lnTo>
                  <a:lnTo>
                    <a:pt x="205" y="1019"/>
                  </a:lnTo>
                  <a:lnTo>
                    <a:pt x="205" y="1015"/>
                  </a:lnTo>
                  <a:lnTo>
                    <a:pt x="203" y="1015"/>
                  </a:lnTo>
                  <a:lnTo>
                    <a:pt x="203" y="1016"/>
                  </a:lnTo>
                  <a:lnTo>
                    <a:pt x="201" y="1016"/>
                  </a:lnTo>
                  <a:lnTo>
                    <a:pt x="201" y="1017"/>
                  </a:lnTo>
                  <a:lnTo>
                    <a:pt x="200" y="1019"/>
                  </a:lnTo>
                  <a:lnTo>
                    <a:pt x="198" y="1017"/>
                  </a:lnTo>
                  <a:lnTo>
                    <a:pt x="197" y="1017"/>
                  </a:lnTo>
                  <a:lnTo>
                    <a:pt x="197" y="1019"/>
                  </a:lnTo>
                  <a:lnTo>
                    <a:pt x="198" y="1020"/>
                  </a:lnTo>
                  <a:lnTo>
                    <a:pt x="195" y="1020"/>
                  </a:lnTo>
                  <a:lnTo>
                    <a:pt x="194" y="1019"/>
                  </a:lnTo>
                  <a:lnTo>
                    <a:pt x="192" y="1020"/>
                  </a:lnTo>
                  <a:lnTo>
                    <a:pt x="191" y="1021"/>
                  </a:lnTo>
                  <a:lnTo>
                    <a:pt x="189" y="1021"/>
                  </a:lnTo>
                  <a:lnTo>
                    <a:pt x="189" y="1020"/>
                  </a:lnTo>
                  <a:lnTo>
                    <a:pt x="191" y="1019"/>
                  </a:lnTo>
                  <a:lnTo>
                    <a:pt x="189" y="1019"/>
                  </a:lnTo>
                  <a:lnTo>
                    <a:pt x="188" y="1020"/>
                  </a:lnTo>
                  <a:lnTo>
                    <a:pt x="188" y="1021"/>
                  </a:lnTo>
                  <a:lnTo>
                    <a:pt x="187" y="1021"/>
                  </a:lnTo>
                  <a:lnTo>
                    <a:pt x="187" y="1022"/>
                  </a:lnTo>
                  <a:lnTo>
                    <a:pt x="185" y="1022"/>
                  </a:lnTo>
                  <a:lnTo>
                    <a:pt x="181" y="1026"/>
                  </a:lnTo>
                  <a:lnTo>
                    <a:pt x="180" y="1025"/>
                  </a:lnTo>
                  <a:lnTo>
                    <a:pt x="173" y="1026"/>
                  </a:lnTo>
                  <a:lnTo>
                    <a:pt x="173" y="1025"/>
                  </a:lnTo>
                  <a:lnTo>
                    <a:pt x="172" y="1025"/>
                  </a:lnTo>
                  <a:lnTo>
                    <a:pt x="172" y="1023"/>
                  </a:lnTo>
                  <a:lnTo>
                    <a:pt x="168" y="1025"/>
                  </a:lnTo>
                  <a:lnTo>
                    <a:pt x="167" y="1026"/>
                  </a:lnTo>
                  <a:lnTo>
                    <a:pt x="166" y="1026"/>
                  </a:lnTo>
                  <a:lnTo>
                    <a:pt x="166" y="1025"/>
                  </a:lnTo>
                  <a:lnTo>
                    <a:pt x="168" y="1021"/>
                  </a:lnTo>
                  <a:lnTo>
                    <a:pt x="168" y="1020"/>
                  </a:lnTo>
                  <a:lnTo>
                    <a:pt x="170" y="1020"/>
                  </a:lnTo>
                  <a:lnTo>
                    <a:pt x="170" y="1015"/>
                  </a:lnTo>
                  <a:lnTo>
                    <a:pt x="169" y="1016"/>
                  </a:lnTo>
                  <a:lnTo>
                    <a:pt x="168" y="1016"/>
                  </a:lnTo>
                  <a:lnTo>
                    <a:pt x="168" y="1019"/>
                  </a:lnTo>
                  <a:lnTo>
                    <a:pt x="167" y="1019"/>
                  </a:lnTo>
                  <a:lnTo>
                    <a:pt x="167" y="1020"/>
                  </a:lnTo>
                  <a:lnTo>
                    <a:pt x="166" y="1021"/>
                  </a:lnTo>
                  <a:lnTo>
                    <a:pt x="166" y="1023"/>
                  </a:lnTo>
                  <a:lnTo>
                    <a:pt x="164" y="1023"/>
                  </a:lnTo>
                  <a:lnTo>
                    <a:pt x="164" y="1025"/>
                  </a:lnTo>
                  <a:lnTo>
                    <a:pt x="163" y="1027"/>
                  </a:lnTo>
                  <a:lnTo>
                    <a:pt x="161" y="1028"/>
                  </a:lnTo>
                  <a:lnTo>
                    <a:pt x="157" y="1031"/>
                  </a:lnTo>
                  <a:lnTo>
                    <a:pt x="157" y="1034"/>
                  </a:lnTo>
                  <a:lnTo>
                    <a:pt x="158" y="1034"/>
                  </a:lnTo>
                  <a:lnTo>
                    <a:pt x="158" y="1035"/>
                  </a:lnTo>
                  <a:lnTo>
                    <a:pt x="150" y="1036"/>
                  </a:lnTo>
                  <a:lnTo>
                    <a:pt x="147" y="1036"/>
                  </a:lnTo>
                  <a:lnTo>
                    <a:pt x="145" y="1038"/>
                  </a:lnTo>
                  <a:lnTo>
                    <a:pt x="143" y="1038"/>
                  </a:lnTo>
                  <a:lnTo>
                    <a:pt x="143" y="1036"/>
                  </a:lnTo>
                  <a:lnTo>
                    <a:pt x="145" y="1034"/>
                  </a:lnTo>
                  <a:lnTo>
                    <a:pt x="147" y="1034"/>
                  </a:lnTo>
                  <a:lnTo>
                    <a:pt x="153" y="1032"/>
                  </a:lnTo>
                  <a:lnTo>
                    <a:pt x="155" y="1032"/>
                  </a:lnTo>
                  <a:lnTo>
                    <a:pt x="154" y="1029"/>
                  </a:lnTo>
                  <a:lnTo>
                    <a:pt x="157" y="1029"/>
                  </a:lnTo>
                  <a:lnTo>
                    <a:pt x="157" y="1028"/>
                  </a:lnTo>
                  <a:lnTo>
                    <a:pt x="160" y="1026"/>
                  </a:lnTo>
                  <a:lnTo>
                    <a:pt x="161" y="1023"/>
                  </a:lnTo>
                  <a:lnTo>
                    <a:pt x="161" y="1020"/>
                  </a:lnTo>
                  <a:lnTo>
                    <a:pt x="157" y="1026"/>
                  </a:lnTo>
                  <a:lnTo>
                    <a:pt x="157" y="1028"/>
                  </a:lnTo>
                  <a:lnTo>
                    <a:pt x="156" y="1028"/>
                  </a:lnTo>
                  <a:lnTo>
                    <a:pt x="156" y="1026"/>
                  </a:lnTo>
                  <a:lnTo>
                    <a:pt x="155" y="1026"/>
                  </a:lnTo>
                  <a:lnTo>
                    <a:pt x="155" y="1027"/>
                  </a:lnTo>
                  <a:lnTo>
                    <a:pt x="153" y="1027"/>
                  </a:lnTo>
                  <a:lnTo>
                    <a:pt x="153" y="1028"/>
                  </a:lnTo>
                  <a:lnTo>
                    <a:pt x="151" y="1028"/>
                  </a:lnTo>
                  <a:lnTo>
                    <a:pt x="151" y="1027"/>
                  </a:lnTo>
                  <a:lnTo>
                    <a:pt x="153" y="1025"/>
                  </a:lnTo>
                  <a:lnTo>
                    <a:pt x="153" y="1023"/>
                  </a:lnTo>
                  <a:lnTo>
                    <a:pt x="156" y="1022"/>
                  </a:lnTo>
                  <a:lnTo>
                    <a:pt x="156" y="1021"/>
                  </a:lnTo>
                  <a:lnTo>
                    <a:pt x="157" y="1019"/>
                  </a:lnTo>
                  <a:lnTo>
                    <a:pt x="158" y="1019"/>
                  </a:lnTo>
                  <a:lnTo>
                    <a:pt x="156" y="1017"/>
                  </a:lnTo>
                  <a:lnTo>
                    <a:pt x="151" y="1019"/>
                  </a:lnTo>
                  <a:lnTo>
                    <a:pt x="149" y="1019"/>
                  </a:lnTo>
                  <a:lnTo>
                    <a:pt x="148" y="1017"/>
                  </a:lnTo>
                  <a:lnTo>
                    <a:pt x="148" y="1016"/>
                  </a:lnTo>
                  <a:lnTo>
                    <a:pt x="147" y="1015"/>
                  </a:lnTo>
                  <a:lnTo>
                    <a:pt x="148" y="1014"/>
                  </a:lnTo>
                  <a:lnTo>
                    <a:pt x="149" y="1011"/>
                  </a:lnTo>
                  <a:lnTo>
                    <a:pt x="149" y="1010"/>
                  </a:lnTo>
                  <a:lnTo>
                    <a:pt x="148" y="1011"/>
                  </a:lnTo>
                  <a:lnTo>
                    <a:pt x="148" y="1013"/>
                  </a:lnTo>
                  <a:lnTo>
                    <a:pt x="147" y="1014"/>
                  </a:lnTo>
                  <a:lnTo>
                    <a:pt x="147" y="1013"/>
                  </a:lnTo>
                  <a:lnTo>
                    <a:pt x="145" y="1011"/>
                  </a:lnTo>
                  <a:lnTo>
                    <a:pt x="143" y="1010"/>
                  </a:lnTo>
                  <a:lnTo>
                    <a:pt x="143" y="1009"/>
                  </a:lnTo>
                  <a:lnTo>
                    <a:pt x="142" y="1009"/>
                  </a:lnTo>
                  <a:lnTo>
                    <a:pt x="143" y="1008"/>
                  </a:lnTo>
                  <a:lnTo>
                    <a:pt x="142" y="1007"/>
                  </a:lnTo>
                  <a:lnTo>
                    <a:pt x="144" y="1002"/>
                  </a:lnTo>
                  <a:lnTo>
                    <a:pt x="149" y="997"/>
                  </a:lnTo>
                  <a:lnTo>
                    <a:pt x="149" y="994"/>
                  </a:lnTo>
                  <a:lnTo>
                    <a:pt x="150" y="994"/>
                  </a:lnTo>
                  <a:lnTo>
                    <a:pt x="151" y="992"/>
                  </a:lnTo>
                  <a:lnTo>
                    <a:pt x="150" y="991"/>
                  </a:lnTo>
                  <a:lnTo>
                    <a:pt x="149" y="992"/>
                  </a:lnTo>
                  <a:lnTo>
                    <a:pt x="148" y="995"/>
                  </a:lnTo>
                  <a:lnTo>
                    <a:pt x="148" y="996"/>
                  </a:lnTo>
                  <a:lnTo>
                    <a:pt x="145" y="995"/>
                  </a:lnTo>
                  <a:lnTo>
                    <a:pt x="142" y="996"/>
                  </a:lnTo>
                  <a:lnTo>
                    <a:pt x="136" y="1002"/>
                  </a:lnTo>
                  <a:lnTo>
                    <a:pt x="131" y="1003"/>
                  </a:lnTo>
                  <a:lnTo>
                    <a:pt x="129" y="1004"/>
                  </a:lnTo>
                  <a:lnTo>
                    <a:pt x="127" y="1004"/>
                  </a:lnTo>
                  <a:lnTo>
                    <a:pt x="130" y="1002"/>
                  </a:lnTo>
                  <a:lnTo>
                    <a:pt x="129" y="1002"/>
                  </a:lnTo>
                  <a:lnTo>
                    <a:pt x="130" y="999"/>
                  </a:lnTo>
                  <a:lnTo>
                    <a:pt x="131" y="999"/>
                  </a:lnTo>
                  <a:lnTo>
                    <a:pt x="132" y="998"/>
                  </a:lnTo>
                  <a:lnTo>
                    <a:pt x="130" y="998"/>
                  </a:lnTo>
                  <a:lnTo>
                    <a:pt x="130" y="999"/>
                  </a:lnTo>
                  <a:lnTo>
                    <a:pt x="127" y="1001"/>
                  </a:lnTo>
                  <a:lnTo>
                    <a:pt x="124" y="1001"/>
                  </a:lnTo>
                  <a:lnTo>
                    <a:pt x="125" y="999"/>
                  </a:lnTo>
                  <a:lnTo>
                    <a:pt x="125" y="998"/>
                  </a:lnTo>
                  <a:lnTo>
                    <a:pt x="126" y="997"/>
                  </a:lnTo>
                  <a:lnTo>
                    <a:pt x="126" y="996"/>
                  </a:lnTo>
                  <a:lnTo>
                    <a:pt x="129" y="994"/>
                  </a:lnTo>
                  <a:lnTo>
                    <a:pt x="130" y="991"/>
                  </a:lnTo>
                  <a:lnTo>
                    <a:pt x="132" y="989"/>
                  </a:lnTo>
                  <a:lnTo>
                    <a:pt x="131" y="988"/>
                  </a:lnTo>
                  <a:lnTo>
                    <a:pt x="130" y="990"/>
                  </a:lnTo>
                  <a:lnTo>
                    <a:pt x="125" y="990"/>
                  </a:lnTo>
                  <a:lnTo>
                    <a:pt x="125" y="988"/>
                  </a:lnTo>
                  <a:lnTo>
                    <a:pt x="119" y="990"/>
                  </a:lnTo>
                  <a:lnTo>
                    <a:pt x="118" y="990"/>
                  </a:lnTo>
                  <a:lnTo>
                    <a:pt x="113" y="985"/>
                  </a:lnTo>
                  <a:lnTo>
                    <a:pt x="110" y="985"/>
                  </a:lnTo>
                  <a:lnTo>
                    <a:pt x="110" y="983"/>
                  </a:lnTo>
                  <a:lnTo>
                    <a:pt x="108" y="984"/>
                  </a:lnTo>
                  <a:lnTo>
                    <a:pt x="108" y="985"/>
                  </a:lnTo>
                  <a:lnTo>
                    <a:pt x="107" y="985"/>
                  </a:lnTo>
                  <a:lnTo>
                    <a:pt x="106" y="983"/>
                  </a:lnTo>
                  <a:lnTo>
                    <a:pt x="106" y="982"/>
                  </a:lnTo>
                  <a:lnTo>
                    <a:pt x="105" y="982"/>
                  </a:lnTo>
                  <a:lnTo>
                    <a:pt x="105" y="980"/>
                  </a:lnTo>
                  <a:lnTo>
                    <a:pt x="102" y="980"/>
                  </a:lnTo>
                  <a:lnTo>
                    <a:pt x="102" y="977"/>
                  </a:lnTo>
                  <a:lnTo>
                    <a:pt x="99" y="977"/>
                  </a:lnTo>
                  <a:lnTo>
                    <a:pt x="99" y="979"/>
                  </a:lnTo>
                  <a:lnTo>
                    <a:pt x="100" y="982"/>
                  </a:lnTo>
                  <a:lnTo>
                    <a:pt x="98" y="980"/>
                  </a:lnTo>
                  <a:lnTo>
                    <a:pt x="96" y="980"/>
                  </a:lnTo>
                  <a:lnTo>
                    <a:pt x="96" y="973"/>
                  </a:lnTo>
                  <a:lnTo>
                    <a:pt x="98" y="972"/>
                  </a:lnTo>
                  <a:lnTo>
                    <a:pt x="99" y="972"/>
                  </a:lnTo>
                  <a:lnTo>
                    <a:pt x="98" y="971"/>
                  </a:lnTo>
                  <a:lnTo>
                    <a:pt x="98" y="970"/>
                  </a:lnTo>
                  <a:lnTo>
                    <a:pt x="99" y="968"/>
                  </a:lnTo>
                  <a:lnTo>
                    <a:pt x="95" y="971"/>
                  </a:lnTo>
                  <a:lnTo>
                    <a:pt x="95" y="972"/>
                  </a:lnTo>
                  <a:lnTo>
                    <a:pt x="94" y="972"/>
                  </a:lnTo>
                  <a:lnTo>
                    <a:pt x="92" y="973"/>
                  </a:lnTo>
                  <a:lnTo>
                    <a:pt x="91" y="973"/>
                  </a:lnTo>
                  <a:lnTo>
                    <a:pt x="91" y="974"/>
                  </a:lnTo>
                  <a:lnTo>
                    <a:pt x="92" y="976"/>
                  </a:lnTo>
                  <a:lnTo>
                    <a:pt x="91" y="977"/>
                  </a:lnTo>
                  <a:lnTo>
                    <a:pt x="91" y="979"/>
                  </a:lnTo>
                  <a:lnTo>
                    <a:pt x="89" y="980"/>
                  </a:lnTo>
                  <a:lnTo>
                    <a:pt x="87" y="980"/>
                  </a:lnTo>
                  <a:lnTo>
                    <a:pt x="88" y="979"/>
                  </a:lnTo>
                  <a:lnTo>
                    <a:pt x="87" y="977"/>
                  </a:lnTo>
                  <a:lnTo>
                    <a:pt x="85" y="973"/>
                  </a:lnTo>
                  <a:lnTo>
                    <a:pt x="81" y="973"/>
                  </a:lnTo>
                  <a:lnTo>
                    <a:pt x="81" y="970"/>
                  </a:lnTo>
                  <a:lnTo>
                    <a:pt x="82" y="971"/>
                  </a:lnTo>
                  <a:lnTo>
                    <a:pt x="82" y="970"/>
                  </a:lnTo>
                  <a:lnTo>
                    <a:pt x="80" y="967"/>
                  </a:lnTo>
                  <a:lnTo>
                    <a:pt x="79" y="967"/>
                  </a:lnTo>
                  <a:lnTo>
                    <a:pt x="79" y="965"/>
                  </a:lnTo>
                  <a:lnTo>
                    <a:pt x="77" y="964"/>
                  </a:lnTo>
                  <a:lnTo>
                    <a:pt x="77" y="962"/>
                  </a:lnTo>
                  <a:lnTo>
                    <a:pt x="81" y="964"/>
                  </a:lnTo>
                  <a:lnTo>
                    <a:pt x="82" y="962"/>
                  </a:lnTo>
                  <a:lnTo>
                    <a:pt x="81" y="962"/>
                  </a:lnTo>
                  <a:lnTo>
                    <a:pt x="81" y="960"/>
                  </a:lnTo>
                  <a:lnTo>
                    <a:pt x="82" y="960"/>
                  </a:lnTo>
                  <a:lnTo>
                    <a:pt x="82" y="959"/>
                  </a:lnTo>
                  <a:lnTo>
                    <a:pt x="80" y="959"/>
                  </a:lnTo>
                  <a:lnTo>
                    <a:pt x="80" y="956"/>
                  </a:lnTo>
                  <a:lnTo>
                    <a:pt x="81" y="956"/>
                  </a:lnTo>
                  <a:lnTo>
                    <a:pt x="80" y="955"/>
                  </a:lnTo>
                  <a:lnTo>
                    <a:pt x="79" y="955"/>
                  </a:lnTo>
                  <a:lnTo>
                    <a:pt x="79" y="952"/>
                  </a:lnTo>
                  <a:lnTo>
                    <a:pt x="77" y="953"/>
                  </a:lnTo>
                  <a:lnTo>
                    <a:pt x="77" y="952"/>
                  </a:lnTo>
                  <a:lnTo>
                    <a:pt x="76" y="951"/>
                  </a:lnTo>
                  <a:lnTo>
                    <a:pt x="77" y="949"/>
                  </a:lnTo>
                  <a:lnTo>
                    <a:pt x="76" y="948"/>
                  </a:lnTo>
                  <a:lnTo>
                    <a:pt x="80" y="948"/>
                  </a:lnTo>
                  <a:lnTo>
                    <a:pt x="81" y="947"/>
                  </a:lnTo>
                  <a:lnTo>
                    <a:pt x="79" y="947"/>
                  </a:lnTo>
                  <a:lnTo>
                    <a:pt x="79" y="946"/>
                  </a:lnTo>
                  <a:lnTo>
                    <a:pt x="77" y="945"/>
                  </a:lnTo>
                  <a:lnTo>
                    <a:pt x="79" y="945"/>
                  </a:lnTo>
                  <a:lnTo>
                    <a:pt x="79" y="943"/>
                  </a:lnTo>
                  <a:lnTo>
                    <a:pt x="80" y="943"/>
                  </a:lnTo>
                  <a:lnTo>
                    <a:pt x="80" y="945"/>
                  </a:lnTo>
                  <a:lnTo>
                    <a:pt x="81" y="945"/>
                  </a:lnTo>
                  <a:lnTo>
                    <a:pt x="81" y="942"/>
                  </a:lnTo>
                  <a:lnTo>
                    <a:pt x="80" y="942"/>
                  </a:lnTo>
                  <a:lnTo>
                    <a:pt x="80" y="941"/>
                  </a:lnTo>
                  <a:lnTo>
                    <a:pt x="79" y="941"/>
                  </a:lnTo>
                  <a:lnTo>
                    <a:pt x="79" y="940"/>
                  </a:lnTo>
                  <a:lnTo>
                    <a:pt x="77" y="936"/>
                  </a:lnTo>
                  <a:lnTo>
                    <a:pt x="76" y="935"/>
                  </a:lnTo>
                  <a:lnTo>
                    <a:pt x="77" y="934"/>
                  </a:lnTo>
                  <a:lnTo>
                    <a:pt x="75" y="931"/>
                  </a:lnTo>
                  <a:lnTo>
                    <a:pt x="76" y="931"/>
                  </a:lnTo>
                  <a:lnTo>
                    <a:pt x="79" y="933"/>
                  </a:lnTo>
                  <a:lnTo>
                    <a:pt x="80" y="933"/>
                  </a:lnTo>
                  <a:lnTo>
                    <a:pt x="80" y="931"/>
                  </a:lnTo>
                  <a:lnTo>
                    <a:pt x="79" y="931"/>
                  </a:lnTo>
                  <a:lnTo>
                    <a:pt x="80" y="930"/>
                  </a:lnTo>
                  <a:lnTo>
                    <a:pt x="82" y="931"/>
                  </a:lnTo>
                  <a:lnTo>
                    <a:pt x="83" y="931"/>
                  </a:lnTo>
                  <a:lnTo>
                    <a:pt x="82" y="930"/>
                  </a:lnTo>
                  <a:lnTo>
                    <a:pt x="82" y="921"/>
                  </a:lnTo>
                  <a:lnTo>
                    <a:pt x="85" y="921"/>
                  </a:lnTo>
                  <a:lnTo>
                    <a:pt x="85" y="919"/>
                  </a:lnTo>
                  <a:lnTo>
                    <a:pt x="83" y="919"/>
                  </a:lnTo>
                  <a:lnTo>
                    <a:pt x="85" y="918"/>
                  </a:lnTo>
                  <a:lnTo>
                    <a:pt x="87" y="918"/>
                  </a:lnTo>
                  <a:lnTo>
                    <a:pt x="86" y="916"/>
                  </a:lnTo>
                  <a:lnTo>
                    <a:pt x="85" y="916"/>
                  </a:lnTo>
                  <a:lnTo>
                    <a:pt x="83" y="915"/>
                  </a:lnTo>
                  <a:lnTo>
                    <a:pt x="83" y="913"/>
                  </a:lnTo>
                  <a:lnTo>
                    <a:pt x="85" y="913"/>
                  </a:lnTo>
                  <a:lnTo>
                    <a:pt x="85" y="911"/>
                  </a:lnTo>
                  <a:lnTo>
                    <a:pt x="86" y="911"/>
                  </a:lnTo>
                  <a:lnTo>
                    <a:pt x="86" y="905"/>
                  </a:lnTo>
                  <a:lnTo>
                    <a:pt x="85" y="903"/>
                  </a:lnTo>
                  <a:lnTo>
                    <a:pt x="85" y="902"/>
                  </a:lnTo>
                  <a:lnTo>
                    <a:pt x="82" y="902"/>
                  </a:lnTo>
                  <a:lnTo>
                    <a:pt x="82" y="900"/>
                  </a:lnTo>
                  <a:lnTo>
                    <a:pt x="86" y="900"/>
                  </a:lnTo>
                  <a:lnTo>
                    <a:pt x="87" y="899"/>
                  </a:lnTo>
                  <a:lnTo>
                    <a:pt x="87" y="898"/>
                  </a:lnTo>
                  <a:lnTo>
                    <a:pt x="85" y="896"/>
                  </a:lnTo>
                  <a:lnTo>
                    <a:pt x="81" y="894"/>
                  </a:lnTo>
                  <a:lnTo>
                    <a:pt x="81" y="893"/>
                  </a:lnTo>
                  <a:lnTo>
                    <a:pt x="87" y="894"/>
                  </a:lnTo>
                  <a:lnTo>
                    <a:pt x="88" y="893"/>
                  </a:lnTo>
                  <a:lnTo>
                    <a:pt x="87" y="891"/>
                  </a:lnTo>
                  <a:lnTo>
                    <a:pt x="85" y="891"/>
                  </a:lnTo>
                  <a:lnTo>
                    <a:pt x="82" y="888"/>
                  </a:lnTo>
                  <a:lnTo>
                    <a:pt x="82" y="886"/>
                  </a:lnTo>
                  <a:lnTo>
                    <a:pt x="85" y="886"/>
                  </a:lnTo>
                  <a:lnTo>
                    <a:pt x="92" y="890"/>
                  </a:lnTo>
                  <a:lnTo>
                    <a:pt x="93" y="891"/>
                  </a:lnTo>
                  <a:lnTo>
                    <a:pt x="93" y="890"/>
                  </a:lnTo>
                  <a:lnTo>
                    <a:pt x="91" y="887"/>
                  </a:lnTo>
                  <a:lnTo>
                    <a:pt x="89" y="885"/>
                  </a:lnTo>
                  <a:lnTo>
                    <a:pt x="88" y="881"/>
                  </a:lnTo>
                  <a:lnTo>
                    <a:pt x="87" y="880"/>
                  </a:lnTo>
                  <a:lnTo>
                    <a:pt x="86" y="880"/>
                  </a:lnTo>
                  <a:lnTo>
                    <a:pt x="86" y="876"/>
                  </a:lnTo>
                  <a:lnTo>
                    <a:pt x="85" y="874"/>
                  </a:lnTo>
                  <a:lnTo>
                    <a:pt x="86" y="874"/>
                  </a:lnTo>
                  <a:lnTo>
                    <a:pt x="87" y="875"/>
                  </a:lnTo>
                  <a:lnTo>
                    <a:pt x="88" y="875"/>
                  </a:lnTo>
                  <a:lnTo>
                    <a:pt x="87" y="873"/>
                  </a:lnTo>
                  <a:lnTo>
                    <a:pt x="83" y="872"/>
                  </a:lnTo>
                  <a:lnTo>
                    <a:pt x="82" y="869"/>
                  </a:lnTo>
                  <a:lnTo>
                    <a:pt x="83" y="868"/>
                  </a:lnTo>
                  <a:lnTo>
                    <a:pt x="83" y="865"/>
                  </a:lnTo>
                  <a:lnTo>
                    <a:pt x="82" y="863"/>
                  </a:lnTo>
                  <a:lnTo>
                    <a:pt x="82" y="862"/>
                  </a:lnTo>
                  <a:lnTo>
                    <a:pt x="81" y="860"/>
                  </a:lnTo>
                  <a:lnTo>
                    <a:pt x="80" y="859"/>
                  </a:lnTo>
                  <a:lnTo>
                    <a:pt x="80" y="856"/>
                  </a:lnTo>
                  <a:lnTo>
                    <a:pt x="81" y="856"/>
                  </a:lnTo>
                  <a:lnTo>
                    <a:pt x="80" y="855"/>
                  </a:lnTo>
                  <a:lnTo>
                    <a:pt x="80" y="854"/>
                  </a:lnTo>
                  <a:lnTo>
                    <a:pt x="79" y="854"/>
                  </a:lnTo>
                  <a:lnTo>
                    <a:pt x="79" y="853"/>
                  </a:lnTo>
                  <a:lnTo>
                    <a:pt x="76" y="854"/>
                  </a:lnTo>
                  <a:lnTo>
                    <a:pt x="76" y="853"/>
                  </a:lnTo>
                  <a:lnTo>
                    <a:pt x="75" y="853"/>
                  </a:lnTo>
                  <a:lnTo>
                    <a:pt x="75" y="849"/>
                  </a:lnTo>
                  <a:lnTo>
                    <a:pt x="73" y="849"/>
                  </a:lnTo>
                  <a:lnTo>
                    <a:pt x="75" y="843"/>
                  </a:lnTo>
                  <a:lnTo>
                    <a:pt x="75" y="836"/>
                  </a:lnTo>
                  <a:lnTo>
                    <a:pt x="76" y="838"/>
                  </a:lnTo>
                  <a:lnTo>
                    <a:pt x="76" y="835"/>
                  </a:lnTo>
                  <a:lnTo>
                    <a:pt x="77" y="833"/>
                  </a:lnTo>
                  <a:lnTo>
                    <a:pt x="76" y="833"/>
                  </a:lnTo>
                  <a:lnTo>
                    <a:pt x="79" y="831"/>
                  </a:lnTo>
                  <a:lnTo>
                    <a:pt x="79" y="830"/>
                  </a:lnTo>
                  <a:lnTo>
                    <a:pt x="80" y="829"/>
                  </a:lnTo>
                  <a:lnTo>
                    <a:pt x="77" y="826"/>
                  </a:lnTo>
                  <a:lnTo>
                    <a:pt x="79" y="824"/>
                  </a:lnTo>
                  <a:lnTo>
                    <a:pt x="77" y="824"/>
                  </a:lnTo>
                  <a:lnTo>
                    <a:pt x="77" y="826"/>
                  </a:lnTo>
                  <a:lnTo>
                    <a:pt x="76" y="826"/>
                  </a:lnTo>
                  <a:lnTo>
                    <a:pt x="76" y="823"/>
                  </a:lnTo>
                  <a:lnTo>
                    <a:pt x="77" y="822"/>
                  </a:lnTo>
                  <a:lnTo>
                    <a:pt x="77" y="816"/>
                  </a:lnTo>
                  <a:lnTo>
                    <a:pt x="75" y="817"/>
                  </a:lnTo>
                  <a:lnTo>
                    <a:pt x="74" y="816"/>
                  </a:lnTo>
                  <a:lnTo>
                    <a:pt x="74" y="813"/>
                  </a:lnTo>
                  <a:lnTo>
                    <a:pt x="75" y="812"/>
                  </a:lnTo>
                  <a:lnTo>
                    <a:pt x="74" y="811"/>
                  </a:lnTo>
                  <a:lnTo>
                    <a:pt x="71" y="816"/>
                  </a:lnTo>
                  <a:lnTo>
                    <a:pt x="71" y="812"/>
                  </a:lnTo>
                  <a:lnTo>
                    <a:pt x="70" y="812"/>
                  </a:lnTo>
                  <a:lnTo>
                    <a:pt x="71" y="811"/>
                  </a:lnTo>
                  <a:lnTo>
                    <a:pt x="71" y="810"/>
                  </a:lnTo>
                  <a:lnTo>
                    <a:pt x="70" y="810"/>
                  </a:lnTo>
                  <a:lnTo>
                    <a:pt x="69" y="811"/>
                  </a:lnTo>
                  <a:lnTo>
                    <a:pt x="68" y="810"/>
                  </a:lnTo>
                  <a:lnTo>
                    <a:pt x="69" y="807"/>
                  </a:lnTo>
                  <a:lnTo>
                    <a:pt x="69" y="806"/>
                  </a:lnTo>
                  <a:lnTo>
                    <a:pt x="68" y="806"/>
                  </a:lnTo>
                  <a:lnTo>
                    <a:pt x="68" y="801"/>
                  </a:lnTo>
                  <a:lnTo>
                    <a:pt x="69" y="800"/>
                  </a:lnTo>
                  <a:lnTo>
                    <a:pt x="69" y="799"/>
                  </a:lnTo>
                  <a:lnTo>
                    <a:pt x="68" y="798"/>
                  </a:lnTo>
                  <a:lnTo>
                    <a:pt x="71" y="794"/>
                  </a:lnTo>
                  <a:lnTo>
                    <a:pt x="71" y="793"/>
                  </a:lnTo>
                  <a:lnTo>
                    <a:pt x="68" y="793"/>
                  </a:lnTo>
                  <a:lnTo>
                    <a:pt x="68" y="790"/>
                  </a:lnTo>
                  <a:lnTo>
                    <a:pt x="67" y="792"/>
                  </a:lnTo>
                  <a:lnTo>
                    <a:pt x="66" y="794"/>
                  </a:lnTo>
                  <a:lnTo>
                    <a:pt x="66" y="792"/>
                  </a:lnTo>
                  <a:lnTo>
                    <a:pt x="67" y="788"/>
                  </a:lnTo>
                  <a:lnTo>
                    <a:pt x="67" y="786"/>
                  </a:lnTo>
                  <a:lnTo>
                    <a:pt x="70" y="782"/>
                  </a:lnTo>
                  <a:lnTo>
                    <a:pt x="70" y="781"/>
                  </a:lnTo>
                  <a:lnTo>
                    <a:pt x="69" y="781"/>
                  </a:lnTo>
                  <a:lnTo>
                    <a:pt x="68" y="780"/>
                  </a:lnTo>
                  <a:lnTo>
                    <a:pt x="68" y="776"/>
                  </a:lnTo>
                  <a:lnTo>
                    <a:pt x="69" y="775"/>
                  </a:lnTo>
                  <a:lnTo>
                    <a:pt x="70" y="776"/>
                  </a:lnTo>
                  <a:lnTo>
                    <a:pt x="71" y="776"/>
                  </a:lnTo>
                  <a:lnTo>
                    <a:pt x="71" y="774"/>
                  </a:lnTo>
                  <a:lnTo>
                    <a:pt x="73" y="771"/>
                  </a:lnTo>
                  <a:lnTo>
                    <a:pt x="73" y="768"/>
                  </a:lnTo>
                  <a:lnTo>
                    <a:pt x="74" y="768"/>
                  </a:lnTo>
                  <a:lnTo>
                    <a:pt x="77" y="770"/>
                  </a:lnTo>
                  <a:lnTo>
                    <a:pt x="77" y="769"/>
                  </a:lnTo>
                  <a:lnTo>
                    <a:pt x="79" y="769"/>
                  </a:lnTo>
                  <a:lnTo>
                    <a:pt x="79" y="768"/>
                  </a:lnTo>
                  <a:lnTo>
                    <a:pt x="80" y="768"/>
                  </a:lnTo>
                  <a:lnTo>
                    <a:pt x="80" y="764"/>
                  </a:lnTo>
                  <a:lnTo>
                    <a:pt x="81" y="762"/>
                  </a:lnTo>
                  <a:lnTo>
                    <a:pt x="82" y="761"/>
                  </a:lnTo>
                  <a:lnTo>
                    <a:pt x="82" y="753"/>
                  </a:lnTo>
                  <a:lnTo>
                    <a:pt x="81" y="753"/>
                  </a:lnTo>
                  <a:lnTo>
                    <a:pt x="81" y="752"/>
                  </a:lnTo>
                  <a:lnTo>
                    <a:pt x="83" y="752"/>
                  </a:lnTo>
                  <a:lnTo>
                    <a:pt x="83" y="750"/>
                  </a:lnTo>
                  <a:lnTo>
                    <a:pt x="85" y="750"/>
                  </a:lnTo>
                  <a:lnTo>
                    <a:pt x="88" y="753"/>
                  </a:lnTo>
                  <a:lnTo>
                    <a:pt x="89" y="753"/>
                  </a:lnTo>
                  <a:lnTo>
                    <a:pt x="91" y="755"/>
                  </a:lnTo>
                  <a:lnTo>
                    <a:pt x="92" y="753"/>
                  </a:lnTo>
                  <a:lnTo>
                    <a:pt x="91" y="751"/>
                  </a:lnTo>
                  <a:lnTo>
                    <a:pt x="87" y="749"/>
                  </a:lnTo>
                  <a:lnTo>
                    <a:pt x="87" y="747"/>
                  </a:lnTo>
                  <a:lnTo>
                    <a:pt x="86" y="746"/>
                  </a:lnTo>
                  <a:lnTo>
                    <a:pt x="87" y="745"/>
                  </a:lnTo>
                  <a:lnTo>
                    <a:pt x="86" y="745"/>
                  </a:lnTo>
                  <a:lnTo>
                    <a:pt x="85" y="744"/>
                  </a:lnTo>
                  <a:lnTo>
                    <a:pt x="85" y="740"/>
                  </a:lnTo>
                  <a:lnTo>
                    <a:pt x="86" y="740"/>
                  </a:lnTo>
                  <a:lnTo>
                    <a:pt x="86" y="739"/>
                  </a:lnTo>
                  <a:lnTo>
                    <a:pt x="85" y="739"/>
                  </a:lnTo>
                  <a:lnTo>
                    <a:pt x="85" y="738"/>
                  </a:lnTo>
                  <a:lnTo>
                    <a:pt x="83" y="737"/>
                  </a:lnTo>
                  <a:lnTo>
                    <a:pt x="86" y="734"/>
                  </a:lnTo>
                  <a:lnTo>
                    <a:pt x="87" y="734"/>
                  </a:lnTo>
                  <a:lnTo>
                    <a:pt x="91" y="738"/>
                  </a:lnTo>
                  <a:lnTo>
                    <a:pt x="91" y="736"/>
                  </a:lnTo>
                  <a:lnTo>
                    <a:pt x="92" y="737"/>
                  </a:lnTo>
                  <a:lnTo>
                    <a:pt x="93" y="737"/>
                  </a:lnTo>
                  <a:lnTo>
                    <a:pt x="94" y="738"/>
                  </a:lnTo>
                  <a:lnTo>
                    <a:pt x="95" y="737"/>
                  </a:lnTo>
                  <a:lnTo>
                    <a:pt x="94" y="737"/>
                  </a:lnTo>
                  <a:lnTo>
                    <a:pt x="93" y="736"/>
                  </a:lnTo>
                  <a:lnTo>
                    <a:pt x="95" y="733"/>
                  </a:lnTo>
                  <a:lnTo>
                    <a:pt x="96" y="734"/>
                  </a:lnTo>
                  <a:lnTo>
                    <a:pt x="98" y="733"/>
                  </a:lnTo>
                  <a:lnTo>
                    <a:pt x="100" y="732"/>
                  </a:lnTo>
                  <a:lnTo>
                    <a:pt x="101" y="732"/>
                  </a:lnTo>
                  <a:lnTo>
                    <a:pt x="100" y="733"/>
                  </a:lnTo>
                  <a:lnTo>
                    <a:pt x="100" y="739"/>
                  </a:lnTo>
                  <a:lnTo>
                    <a:pt x="101" y="740"/>
                  </a:lnTo>
                  <a:lnTo>
                    <a:pt x="105" y="743"/>
                  </a:lnTo>
                  <a:lnTo>
                    <a:pt x="104" y="740"/>
                  </a:lnTo>
                  <a:lnTo>
                    <a:pt x="104" y="739"/>
                  </a:lnTo>
                  <a:lnTo>
                    <a:pt x="105" y="738"/>
                  </a:lnTo>
                  <a:lnTo>
                    <a:pt x="105" y="737"/>
                  </a:lnTo>
                  <a:lnTo>
                    <a:pt x="106" y="736"/>
                  </a:lnTo>
                  <a:lnTo>
                    <a:pt x="106" y="734"/>
                  </a:lnTo>
                  <a:lnTo>
                    <a:pt x="107" y="733"/>
                  </a:lnTo>
                  <a:lnTo>
                    <a:pt x="107" y="734"/>
                  </a:lnTo>
                  <a:lnTo>
                    <a:pt x="108" y="736"/>
                  </a:lnTo>
                  <a:lnTo>
                    <a:pt x="110" y="734"/>
                  </a:lnTo>
                  <a:lnTo>
                    <a:pt x="113" y="734"/>
                  </a:lnTo>
                  <a:lnTo>
                    <a:pt x="116" y="731"/>
                  </a:lnTo>
                  <a:lnTo>
                    <a:pt x="117" y="730"/>
                  </a:lnTo>
                  <a:lnTo>
                    <a:pt x="117" y="728"/>
                  </a:lnTo>
                  <a:lnTo>
                    <a:pt x="118" y="731"/>
                  </a:lnTo>
                  <a:lnTo>
                    <a:pt x="119" y="730"/>
                  </a:lnTo>
                  <a:lnTo>
                    <a:pt x="120" y="727"/>
                  </a:lnTo>
                  <a:lnTo>
                    <a:pt x="120" y="724"/>
                  </a:lnTo>
                  <a:lnTo>
                    <a:pt x="118" y="721"/>
                  </a:lnTo>
                  <a:lnTo>
                    <a:pt x="116" y="718"/>
                  </a:lnTo>
                  <a:lnTo>
                    <a:pt x="114" y="718"/>
                  </a:lnTo>
                  <a:lnTo>
                    <a:pt x="114" y="716"/>
                  </a:lnTo>
                  <a:lnTo>
                    <a:pt x="113" y="715"/>
                  </a:lnTo>
                  <a:lnTo>
                    <a:pt x="113" y="713"/>
                  </a:lnTo>
                  <a:lnTo>
                    <a:pt x="114" y="712"/>
                  </a:lnTo>
                  <a:lnTo>
                    <a:pt x="116" y="712"/>
                  </a:lnTo>
                  <a:lnTo>
                    <a:pt x="117" y="714"/>
                  </a:lnTo>
                  <a:lnTo>
                    <a:pt x="119" y="716"/>
                  </a:lnTo>
                  <a:lnTo>
                    <a:pt x="120" y="716"/>
                  </a:lnTo>
                  <a:lnTo>
                    <a:pt x="122" y="718"/>
                  </a:lnTo>
                  <a:lnTo>
                    <a:pt x="119" y="713"/>
                  </a:lnTo>
                  <a:lnTo>
                    <a:pt x="117" y="710"/>
                  </a:lnTo>
                  <a:lnTo>
                    <a:pt x="117" y="707"/>
                  </a:lnTo>
                  <a:lnTo>
                    <a:pt x="119" y="707"/>
                  </a:lnTo>
                  <a:lnTo>
                    <a:pt x="119" y="710"/>
                  </a:lnTo>
                  <a:lnTo>
                    <a:pt x="122" y="710"/>
                  </a:lnTo>
                  <a:lnTo>
                    <a:pt x="122" y="714"/>
                  </a:lnTo>
                  <a:lnTo>
                    <a:pt x="124" y="712"/>
                  </a:lnTo>
                  <a:lnTo>
                    <a:pt x="123" y="710"/>
                  </a:lnTo>
                  <a:lnTo>
                    <a:pt x="124" y="709"/>
                  </a:lnTo>
                  <a:lnTo>
                    <a:pt x="124" y="708"/>
                  </a:lnTo>
                  <a:lnTo>
                    <a:pt x="125" y="704"/>
                  </a:lnTo>
                  <a:lnTo>
                    <a:pt x="125" y="703"/>
                  </a:lnTo>
                  <a:lnTo>
                    <a:pt x="126" y="702"/>
                  </a:lnTo>
                  <a:lnTo>
                    <a:pt x="126" y="701"/>
                  </a:lnTo>
                  <a:lnTo>
                    <a:pt x="129" y="702"/>
                  </a:lnTo>
                  <a:lnTo>
                    <a:pt x="127" y="701"/>
                  </a:lnTo>
                  <a:lnTo>
                    <a:pt x="126" y="697"/>
                  </a:lnTo>
                  <a:lnTo>
                    <a:pt x="126" y="696"/>
                  </a:lnTo>
                  <a:lnTo>
                    <a:pt x="127" y="696"/>
                  </a:lnTo>
                  <a:lnTo>
                    <a:pt x="127" y="695"/>
                  </a:lnTo>
                  <a:lnTo>
                    <a:pt x="130" y="695"/>
                  </a:lnTo>
                  <a:lnTo>
                    <a:pt x="130" y="690"/>
                  </a:lnTo>
                  <a:lnTo>
                    <a:pt x="131" y="690"/>
                  </a:lnTo>
                  <a:lnTo>
                    <a:pt x="131" y="691"/>
                  </a:lnTo>
                  <a:lnTo>
                    <a:pt x="132" y="691"/>
                  </a:lnTo>
                  <a:lnTo>
                    <a:pt x="132" y="690"/>
                  </a:lnTo>
                  <a:lnTo>
                    <a:pt x="133" y="690"/>
                  </a:lnTo>
                  <a:lnTo>
                    <a:pt x="135" y="691"/>
                  </a:lnTo>
                  <a:lnTo>
                    <a:pt x="135" y="695"/>
                  </a:lnTo>
                  <a:lnTo>
                    <a:pt x="136" y="697"/>
                  </a:lnTo>
                  <a:lnTo>
                    <a:pt x="138" y="697"/>
                  </a:lnTo>
                  <a:lnTo>
                    <a:pt x="138" y="696"/>
                  </a:lnTo>
                  <a:lnTo>
                    <a:pt x="139" y="696"/>
                  </a:lnTo>
                  <a:lnTo>
                    <a:pt x="141" y="695"/>
                  </a:lnTo>
                  <a:lnTo>
                    <a:pt x="141" y="693"/>
                  </a:lnTo>
                  <a:lnTo>
                    <a:pt x="142" y="691"/>
                  </a:lnTo>
                  <a:lnTo>
                    <a:pt x="143" y="691"/>
                  </a:lnTo>
                  <a:lnTo>
                    <a:pt x="143" y="689"/>
                  </a:lnTo>
                  <a:lnTo>
                    <a:pt x="141" y="688"/>
                  </a:lnTo>
                  <a:lnTo>
                    <a:pt x="143" y="688"/>
                  </a:lnTo>
                  <a:lnTo>
                    <a:pt x="142" y="687"/>
                  </a:lnTo>
                  <a:lnTo>
                    <a:pt x="142" y="685"/>
                  </a:lnTo>
                  <a:lnTo>
                    <a:pt x="143" y="687"/>
                  </a:lnTo>
                  <a:lnTo>
                    <a:pt x="144" y="687"/>
                  </a:lnTo>
                  <a:lnTo>
                    <a:pt x="144" y="684"/>
                  </a:lnTo>
                  <a:lnTo>
                    <a:pt x="143" y="683"/>
                  </a:lnTo>
                  <a:lnTo>
                    <a:pt x="143" y="682"/>
                  </a:lnTo>
                  <a:lnTo>
                    <a:pt x="144" y="681"/>
                  </a:lnTo>
                  <a:lnTo>
                    <a:pt x="145" y="681"/>
                  </a:lnTo>
                  <a:lnTo>
                    <a:pt x="145" y="682"/>
                  </a:lnTo>
                  <a:lnTo>
                    <a:pt x="147" y="683"/>
                  </a:lnTo>
                  <a:lnTo>
                    <a:pt x="147" y="684"/>
                  </a:lnTo>
                  <a:lnTo>
                    <a:pt x="148" y="684"/>
                  </a:lnTo>
                  <a:lnTo>
                    <a:pt x="148" y="683"/>
                  </a:lnTo>
                  <a:lnTo>
                    <a:pt x="147" y="682"/>
                  </a:lnTo>
                  <a:lnTo>
                    <a:pt x="147" y="679"/>
                  </a:lnTo>
                  <a:lnTo>
                    <a:pt x="150" y="676"/>
                  </a:lnTo>
                  <a:lnTo>
                    <a:pt x="153" y="676"/>
                  </a:lnTo>
                  <a:lnTo>
                    <a:pt x="154" y="675"/>
                  </a:lnTo>
                  <a:lnTo>
                    <a:pt x="154" y="672"/>
                  </a:lnTo>
                  <a:lnTo>
                    <a:pt x="160" y="672"/>
                  </a:lnTo>
                  <a:lnTo>
                    <a:pt x="161" y="670"/>
                  </a:lnTo>
                  <a:lnTo>
                    <a:pt x="162" y="671"/>
                  </a:lnTo>
                  <a:lnTo>
                    <a:pt x="163" y="671"/>
                  </a:lnTo>
                  <a:lnTo>
                    <a:pt x="164" y="670"/>
                  </a:lnTo>
                  <a:lnTo>
                    <a:pt x="164" y="669"/>
                  </a:lnTo>
                  <a:lnTo>
                    <a:pt x="163" y="667"/>
                  </a:lnTo>
                  <a:lnTo>
                    <a:pt x="163" y="657"/>
                  </a:lnTo>
                  <a:lnTo>
                    <a:pt x="167" y="657"/>
                  </a:lnTo>
                  <a:lnTo>
                    <a:pt x="167" y="658"/>
                  </a:lnTo>
                  <a:lnTo>
                    <a:pt x="170" y="658"/>
                  </a:lnTo>
                  <a:lnTo>
                    <a:pt x="173" y="659"/>
                  </a:lnTo>
                  <a:lnTo>
                    <a:pt x="174" y="658"/>
                  </a:lnTo>
                  <a:lnTo>
                    <a:pt x="172" y="653"/>
                  </a:lnTo>
                  <a:lnTo>
                    <a:pt x="172" y="651"/>
                  </a:lnTo>
                  <a:lnTo>
                    <a:pt x="173" y="652"/>
                  </a:lnTo>
                  <a:lnTo>
                    <a:pt x="174" y="651"/>
                  </a:lnTo>
                  <a:lnTo>
                    <a:pt x="174" y="650"/>
                  </a:lnTo>
                  <a:lnTo>
                    <a:pt x="175" y="650"/>
                  </a:lnTo>
                  <a:lnTo>
                    <a:pt x="175" y="647"/>
                  </a:lnTo>
                  <a:lnTo>
                    <a:pt x="176" y="647"/>
                  </a:lnTo>
                  <a:lnTo>
                    <a:pt x="178" y="646"/>
                  </a:lnTo>
                  <a:lnTo>
                    <a:pt x="178" y="641"/>
                  </a:lnTo>
                  <a:lnTo>
                    <a:pt x="180" y="641"/>
                  </a:lnTo>
                  <a:lnTo>
                    <a:pt x="182" y="640"/>
                  </a:lnTo>
                  <a:lnTo>
                    <a:pt x="182" y="639"/>
                  </a:lnTo>
                  <a:lnTo>
                    <a:pt x="184" y="635"/>
                  </a:lnTo>
                  <a:lnTo>
                    <a:pt x="185" y="636"/>
                  </a:lnTo>
                  <a:lnTo>
                    <a:pt x="186" y="636"/>
                  </a:lnTo>
                  <a:lnTo>
                    <a:pt x="187" y="638"/>
                  </a:lnTo>
                  <a:lnTo>
                    <a:pt x="187" y="636"/>
                  </a:lnTo>
                  <a:lnTo>
                    <a:pt x="186" y="635"/>
                  </a:lnTo>
                  <a:lnTo>
                    <a:pt x="186" y="634"/>
                  </a:lnTo>
                  <a:lnTo>
                    <a:pt x="187" y="633"/>
                  </a:lnTo>
                  <a:lnTo>
                    <a:pt x="187" y="630"/>
                  </a:lnTo>
                  <a:lnTo>
                    <a:pt x="188" y="629"/>
                  </a:lnTo>
                  <a:lnTo>
                    <a:pt x="188" y="628"/>
                  </a:lnTo>
                  <a:lnTo>
                    <a:pt x="189" y="624"/>
                  </a:lnTo>
                  <a:lnTo>
                    <a:pt x="189" y="623"/>
                  </a:lnTo>
                  <a:lnTo>
                    <a:pt x="191" y="623"/>
                  </a:lnTo>
                  <a:lnTo>
                    <a:pt x="193" y="621"/>
                  </a:lnTo>
                  <a:lnTo>
                    <a:pt x="193" y="620"/>
                  </a:lnTo>
                  <a:lnTo>
                    <a:pt x="194" y="620"/>
                  </a:lnTo>
                  <a:lnTo>
                    <a:pt x="194" y="618"/>
                  </a:lnTo>
                  <a:lnTo>
                    <a:pt x="195" y="618"/>
                  </a:lnTo>
                  <a:lnTo>
                    <a:pt x="197" y="617"/>
                  </a:lnTo>
                  <a:lnTo>
                    <a:pt x="199" y="617"/>
                  </a:lnTo>
                  <a:lnTo>
                    <a:pt x="198" y="616"/>
                  </a:lnTo>
                  <a:lnTo>
                    <a:pt x="199" y="615"/>
                  </a:lnTo>
                  <a:lnTo>
                    <a:pt x="199" y="614"/>
                  </a:lnTo>
                  <a:lnTo>
                    <a:pt x="200" y="615"/>
                  </a:lnTo>
                  <a:lnTo>
                    <a:pt x="201" y="614"/>
                  </a:lnTo>
                  <a:lnTo>
                    <a:pt x="201" y="611"/>
                  </a:lnTo>
                  <a:lnTo>
                    <a:pt x="203" y="611"/>
                  </a:lnTo>
                  <a:lnTo>
                    <a:pt x="204" y="610"/>
                  </a:lnTo>
                  <a:lnTo>
                    <a:pt x="205" y="608"/>
                  </a:lnTo>
                  <a:lnTo>
                    <a:pt x="205" y="602"/>
                  </a:lnTo>
                  <a:lnTo>
                    <a:pt x="206" y="601"/>
                  </a:lnTo>
                  <a:lnTo>
                    <a:pt x="207" y="598"/>
                  </a:lnTo>
                  <a:lnTo>
                    <a:pt x="207" y="596"/>
                  </a:lnTo>
                  <a:lnTo>
                    <a:pt x="212" y="591"/>
                  </a:lnTo>
                  <a:lnTo>
                    <a:pt x="212" y="587"/>
                  </a:lnTo>
                  <a:lnTo>
                    <a:pt x="214" y="585"/>
                  </a:lnTo>
                  <a:lnTo>
                    <a:pt x="212" y="583"/>
                  </a:lnTo>
                  <a:lnTo>
                    <a:pt x="214" y="583"/>
                  </a:lnTo>
                  <a:lnTo>
                    <a:pt x="217" y="585"/>
                  </a:lnTo>
                  <a:lnTo>
                    <a:pt x="218" y="585"/>
                  </a:lnTo>
                  <a:lnTo>
                    <a:pt x="218" y="580"/>
                  </a:lnTo>
                  <a:lnTo>
                    <a:pt x="220" y="580"/>
                  </a:lnTo>
                  <a:lnTo>
                    <a:pt x="220" y="578"/>
                  </a:lnTo>
                  <a:lnTo>
                    <a:pt x="222" y="577"/>
                  </a:lnTo>
                  <a:lnTo>
                    <a:pt x="228" y="577"/>
                  </a:lnTo>
                  <a:lnTo>
                    <a:pt x="235" y="572"/>
                  </a:lnTo>
                  <a:lnTo>
                    <a:pt x="236" y="572"/>
                  </a:lnTo>
                  <a:lnTo>
                    <a:pt x="237" y="573"/>
                  </a:lnTo>
                  <a:lnTo>
                    <a:pt x="237" y="574"/>
                  </a:lnTo>
                  <a:lnTo>
                    <a:pt x="238" y="575"/>
                  </a:lnTo>
                  <a:lnTo>
                    <a:pt x="238" y="574"/>
                  </a:lnTo>
                  <a:lnTo>
                    <a:pt x="240" y="575"/>
                  </a:lnTo>
                  <a:lnTo>
                    <a:pt x="240" y="578"/>
                  </a:lnTo>
                  <a:lnTo>
                    <a:pt x="242" y="580"/>
                  </a:lnTo>
                  <a:lnTo>
                    <a:pt x="241" y="581"/>
                  </a:lnTo>
                  <a:lnTo>
                    <a:pt x="243" y="581"/>
                  </a:lnTo>
                  <a:lnTo>
                    <a:pt x="247" y="580"/>
                  </a:lnTo>
                  <a:lnTo>
                    <a:pt x="247" y="572"/>
                  </a:lnTo>
                  <a:lnTo>
                    <a:pt x="245" y="573"/>
                  </a:lnTo>
                  <a:lnTo>
                    <a:pt x="244" y="573"/>
                  </a:lnTo>
                  <a:lnTo>
                    <a:pt x="243" y="571"/>
                  </a:lnTo>
                  <a:lnTo>
                    <a:pt x="242" y="571"/>
                  </a:lnTo>
                  <a:lnTo>
                    <a:pt x="241" y="570"/>
                  </a:lnTo>
                  <a:lnTo>
                    <a:pt x="240" y="567"/>
                  </a:lnTo>
                  <a:lnTo>
                    <a:pt x="240" y="566"/>
                  </a:lnTo>
                  <a:lnTo>
                    <a:pt x="241" y="566"/>
                  </a:lnTo>
                  <a:lnTo>
                    <a:pt x="241" y="565"/>
                  </a:lnTo>
                  <a:lnTo>
                    <a:pt x="245" y="565"/>
                  </a:lnTo>
                  <a:lnTo>
                    <a:pt x="245" y="566"/>
                  </a:lnTo>
                  <a:lnTo>
                    <a:pt x="248" y="567"/>
                  </a:lnTo>
                  <a:lnTo>
                    <a:pt x="249" y="568"/>
                  </a:lnTo>
                  <a:lnTo>
                    <a:pt x="250" y="568"/>
                  </a:lnTo>
                  <a:lnTo>
                    <a:pt x="250" y="566"/>
                  </a:lnTo>
                  <a:lnTo>
                    <a:pt x="249" y="565"/>
                  </a:lnTo>
                  <a:lnTo>
                    <a:pt x="249" y="560"/>
                  </a:lnTo>
                  <a:lnTo>
                    <a:pt x="248" y="559"/>
                  </a:lnTo>
                  <a:lnTo>
                    <a:pt x="248" y="555"/>
                  </a:lnTo>
                  <a:lnTo>
                    <a:pt x="245" y="553"/>
                  </a:lnTo>
                  <a:lnTo>
                    <a:pt x="241" y="552"/>
                  </a:lnTo>
                  <a:lnTo>
                    <a:pt x="241" y="548"/>
                  </a:lnTo>
                  <a:lnTo>
                    <a:pt x="243" y="546"/>
                  </a:lnTo>
                  <a:lnTo>
                    <a:pt x="243" y="544"/>
                  </a:lnTo>
                  <a:lnTo>
                    <a:pt x="244" y="543"/>
                  </a:lnTo>
                  <a:lnTo>
                    <a:pt x="243" y="541"/>
                  </a:lnTo>
                  <a:lnTo>
                    <a:pt x="244" y="542"/>
                  </a:lnTo>
                  <a:lnTo>
                    <a:pt x="244" y="541"/>
                  </a:lnTo>
                  <a:lnTo>
                    <a:pt x="245" y="541"/>
                  </a:lnTo>
                  <a:lnTo>
                    <a:pt x="244" y="540"/>
                  </a:lnTo>
                  <a:lnTo>
                    <a:pt x="244" y="538"/>
                  </a:lnTo>
                  <a:lnTo>
                    <a:pt x="245" y="538"/>
                  </a:lnTo>
                  <a:lnTo>
                    <a:pt x="244" y="537"/>
                  </a:lnTo>
                  <a:lnTo>
                    <a:pt x="243" y="537"/>
                  </a:lnTo>
                  <a:lnTo>
                    <a:pt x="244" y="536"/>
                  </a:lnTo>
                  <a:lnTo>
                    <a:pt x="244" y="534"/>
                  </a:lnTo>
                  <a:lnTo>
                    <a:pt x="245" y="531"/>
                  </a:lnTo>
                  <a:lnTo>
                    <a:pt x="244" y="530"/>
                  </a:lnTo>
                  <a:lnTo>
                    <a:pt x="245" y="530"/>
                  </a:lnTo>
                  <a:lnTo>
                    <a:pt x="245" y="529"/>
                  </a:lnTo>
                  <a:lnTo>
                    <a:pt x="243" y="525"/>
                  </a:lnTo>
                  <a:lnTo>
                    <a:pt x="244" y="525"/>
                  </a:lnTo>
                  <a:lnTo>
                    <a:pt x="247" y="523"/>
                  </a:lnTo>
                  <a:lnTo>
                    <a:pt x="247" y="515"/>
                  </a:lnTo>
                  <a:lnTo>
                    <a:pt x="245" y="512"/>
                  </a:lnTo>
                  <a:lnTo>
                    <a:pt x="240" y="506"/>
                  </a:lnTo>
                  <a:lnTo>
                    <a:pt x="238" y="506"/>
                  </a:lnTo>
                  <a:lnTo>
                    <a:pt x="238" y="507"/>
                  </a:lnTo>
                  <a:lnTo>
                    <a:pt x="236" y="505"/>
                  </a:lnTo>
                  <a:lnTo>
                    <a:pt x="236" y="504"/>
                  </a:lnTo>
                  <a:lnTo>
                    <a:pt x="235" y="503"/>
                  </a:lnTo>
                  <a:lnTo>
                    <a:pt x="235" y="501"/>
                  </a:lnTo>
                  <a:lnTo>
                    <a:pt x="234" y="501"/>
                  </a:lnTo>
                  <a:lnTo>
                    <a:pt x="232" y="500"/>
                  </a:lnTo>
                  <a:lnTo>
                    <a:pt x="229" y="500"/>
                  </a:lnTo>
                  <a:lnTo>
                    <a:pt x="228" y="498"/>
                  </a:lnTo>
                  <a:lnTo>
                    <a:pt x="225" y="497"/>
                  </a:lnTo>
                  <a:lnTo>
                    <a:pt x="223" y="497"/>
                  </a:lnTo>
                  <a:lnTo>
                    <a:pt x="220" y="498"/>
                  </a:lnTo>
                  <a:lnTo>
                    <a:pt x="219" y="499"/>
                  </a:lnTo>
                  <a:lnTo>
                    <a:pt x="218" y="499"/>
                  </a:lnTo>
                  <a:lnTo>
                    <a:pt x="218" y="493"/>
                  </a:lnTo>
                  <a:lnTo>
                    <a:pt x="217" y="493"/>
                  </a:lnTo>
                  <a:lnTo>
                    <a:pt x="214" y="492"/>
                  </a:lnTo>
                  <a:lnTo>
                    <a:pt x="214" y="491"/>
                  </a:lnTo>
                  <a:lnTo>
                    <a:pt x="213" y="489"/>
                  </a:lnTo>
                  <a:lnTo>
                    <a:pt x="213" y="481"/>
                  </a:lnTo>
                  <a:lnTo>
                    <a:pt x="217" y="474"/>
                  </a:lnTo>
                  <a:lnTo>
                    <a:pt x="218" y="473"/>
                  </a:lnTo>
                  <a:lnTo>
                    <a:pt x="219" y="473"/>
                  </a:lnTo>
                  <a:lnTo>
                    <a:pt x="219" y="472"/>
                  </a:lnTo>
                  <a:lnTo>
                    <a:pt x="217" y="473"/>
                  </a:lnTo>
                  <a:lnTo>
                    <a:pt x="216" y="473"/>
                  </a:lnTo>
                  <a:lnTo>
                    <a:pt x="216" y="475"/>
                  </a:lnTo>
                  <a:lnTo>
                    <a:pt x="214" y="476"/>
                  </a:lnTo>
                  <a:lnTo>
                    <a:pt x="212" y="481"/>
                  </a:lnTo>
                  <a:lnTo>
                    <a:pt x="211" y="482"/>
                  </a:lnTo>
                  <a:lnTo>
                    <a:pt x="209" y="482"/>
                  </a:lnTo>
                  <a:lnTo>
                    <a:pt x="207" y="484"/>
                  </a:lnTo>
                  <a:lnTo>
                    <a:pt x="207" y="485"/>
                  </a:lnTo>
                  <a:lnTo>
                    <a:pt x="206" y="486"/>
                  </a:lnTo>
                  <a:lnTo>
                    <a:pt x="205" y="485"/>
                  </a:lnTo>
                  <a:lnTo>
                    <a:pt x="204" y="482"/>
                  </a:lnTo>
                  <a:lnTo>
                    <a:pt x="203" y="482"/>
                  </a:lnTo>
                  <a:lnTo>
                    <a:pt x="201" y="481"/>
                  </a:lnTo>
                  <a:lnTo>
                    <a:pt x="199" y="480"/>
                  </a:lnTo>
                  <a:lnTo>
                    <a:pt x="200" y="481"/>
                  </a:lnTo>
                  <a:lnTo>
                    <a:pt x="200" y="485"/>
                  </a:lnTo>
                  <a:lnTo>
                    <a:pt x="198" y="485"/>
                  </a:lnTo>
                  <a:lnTo>
                    <a:pt x="198" y="484"/>
                  </a:lnTo>
                  <a:lnTo>
                    <a:pt x="197" y="482"/>
                  </a:lnTo>
                  <a:lnTo>
                    <a:pt x="197" y="478"/>
                  </a:lnTo>
                  <a:lnTo>
                    <a:pt x="194" y="475"/>
                  </a:lnTo>
                  <a:lnTo>
                    <a:pt x="194" y="472"/>
                  </a:lnTo>
                  <a:lnTo>
                    <a:pt x="192" y="467"/>
                  </a:lnTo>
                  <a:lnTo>
                    <a:pt x="192" y="463"/>
                  </a:lnTo>
                  <a:lnTo>
                    <a:pt x="191" y="458"/>
                  </a:lnTo>
                  <a:lnTo>
                    <a:pt x="191" y="456"/>
                  </a:lnTo>
                  <a:lnTo>
                    <a:pt x="189" y="456"/>
                  </a:lnTo>
                  <a:lnTo>
                    <a:pt x="189" y="455"/>
                  </a:lnTo>
                  <a:lnTo>
                    <a:pt x="188" y="454"/>
                  </a:lnTo>
                  <a:lnTo>
                    <a:pt x="186" y="446"/>
                  </a:lnTo>
                  <a:lnTo>
                    <a:pt x="185" y="445"/>
                  </a:lnTo>
                  <a:lnTo>
                    <a:pt x="180" y="443"/>
                  </a:lnTo>
                  <a:lnTo>
                    <a:pt x="178" y="441"/>
                  </a:lnTo>
                  <a:lnTo>
                    <a:pt x="176" y="435"/>
                  </a:lnTo>
                  <a:lnTo>
                    <a:pt x="176" y="432"/>
                  </a:lnTo>
                  <a:lnTo>
                    <a:pt x="175" y="430"/>
                  </a:lnTo>
                  <a:lnTo>
                    <a:pt x="175" y="426"/>
                  </a:lnTo>
                  <a:lnTo>
                    <a:pt x="176" y="425"/>
                  </a:lnTo>
                  <a:lnTo>
                    <a:pt x="176" y="424"/>
                  </a:lnTo>
                  <a:lnTo>
                    <a:pt x="175" y="421"/>
                  </a:lnTo>
                  <a:lnTo>
                    <a:pt x="175" y="417"/>
                  </a:lnTo>
                  <a:lnTo>
                    <a:pt x="174" y="415"/>
                  </a:lnTo>
                  <a:lnTo>
                    <a:pt x="175" y="413"/>
                  </a:lnTo>
                  <a:lnTo>
                    <a:pt x="178" y="411"/>
                  </a:lnTo>
                  <a:lnTo>
                    <a:pt x="179" y="411"/>
                  </a:lnTo>
                  <a:lnTo>
                    <a:pt x="179" y="408"/>
                  </a:lnTo>
                  <a:lnTo>
                    <a:pt x="181" y="406"/>
                  </a:lnTo>
                  <a:lnTo>
                    <a:pt x="181" y="405"/>
                  </a:lnTo>
                  <a:lnTo>
                    <a:pt x="184" y="403"/>
                  </a:lnTo>
                  <a:lnTo>
                    <a:pt x="185" y="402"/>
                  </a:lnTo>
                  <a:lnTo>
                    <a:pt x="185" y="392"/>
                  </a:lnTo>
                  <a:lnTo>
                    <a:pt x="186" y="389"/>
                  </a:lnTo>
                  <a:lnTo>
                    <a:pt x="186" y="387"/>
                  </a:lnTo>
                  <a:lnTo>
                    <a:pt x="185" y="383"/>
                  </a:lnTo>
                  <a:lnTo>
                    <a:pt x="185" y="382"/>
                  </a:lnTo>
                  <a:lnTo>
                    <a:pt x="186" y="380"/>
                  </a:lnTo>
                  <a:lnTo>
                    <a:pt x="187" y="378"/>
                  </a:lnTo>
                  <a:lnTo>
                    <a:pt x="188" y="378"/>
                  </a:lnTo>
                  <a:lnTo>
                    <a:pt x="189" y="377"/>
                  </a:lnTo>
                  <a:lnTo>
                    <a:pt x="189" y="376"/>
                  </a:lnTo>
                  <a:lnTo>
                    <a:pt x="188" y="370"/>
                  </a:lnTo>
                  <a:lnTo>
                    <a:pt x="187" y="368"/>
                  </a:lnTo>
                  <a:lnTo>
                    <a:pt x="186" y="366"/>
                  </a:lnTo>
                  <a:lnTo>
                    <a:pt x="185" y="364"/>
                  </a:lnTo>
                  <a:lnTo>
                    <a:pt x="182" y="358"/>
                  </a:lnTo>
                  <a:lnTo>
                    <a:pt x="180" y="356"/>
                  </a:lnTo>
                  <a:lnTo>
                    <a:pt x="179" y="356"/>
                  </a:lnTo>
                  <a:lnTo>
                    <a:pt x="178" y="353"/>
                  </a:lnTo>
                  <a:lnTo>
                    <a:pt x="176" y="350"/>
                  </a:lnTo>
                  <a:lnTo>
                    <a:pt x="175" y="349"/>
                  </a:lnTo>
                  <a:lnTo>
                    <a:pt x="175" y="344"/>
                  </a:lnTo>
                  <a:lnTo>
                    <a:pt x="174" y="341"/>
                  </a:lnTo>
                  <a:lnTo>
                    <a:pt x="172" y="339"/>
                  </a:lnTo>
                  <a:lnTo>
                    <a:pt x="172" y="337"/>
                  </a:lnTo>
                  <a:lnTo>
                    <a:pt x="173" y="335"/>
                  </a:lnTo>
                  <a:lnTo>
                    <a:pt x="173" y="327"/>
                  </a:lnTo>
                  <a:lnTo>
                    <a:pt x="174" y="326"/>
                  </a:lnTo>
                  <a:lnTo>
                    <a:pt x="179" y="325"/>
                  </a:lnTo>
                  <a:lnTo>
                    <a:pt x="180" y="322"/>
                  </a:lnTo>
                  <a:lnTo>
                    <a:pt x="180" y="319"/>
                  </a:lnTo>
                  <a:lnTo>
                    <a:pt x="179" y="317"/>
                  </a:lnTo>
                  <a:lnTo>
                    <a:pt x="179" y="315"/>
                  </a:lnTo>
                  <a:lnTo>
                    <a:pt x="180" y="313"/>
                  </a:lnTo>
                  <a:lnTo>
                    <a:pt x="180" y="310"/>
                  </a:lnTo>
                  <a:lnTo>
                    <a:pt x="179" y="309"/>
                  </a:lnTo>
                  <a:lnTo>
                    <a:pt x="175" y="308"/>
                  </a:lnTo>
                  <a:lnTo>
                    <a:pt x="173" y="307"/>
                  </a:lnTo>
                  <a:lnTo>
                    <a:pt x="168" y="307"/>
                  </a:lnTo>
                  <a:lnTo>
                    <a:pt x="166" y="306"/>
                  </a:lnTo>
                  <a:lnTo>
                    <a:pt x="166" y="301"/>
                  </a:lnTo>
                  <a:lnTo>
                    <a:pt x="168" y="296"/>
                  </a:lnTo>
                  <a:lnTo>
                    <a:pt x="167" y="295"/>
                  </a:lnTo>
                  <a:lnTo>
                    <a:pt x="168" y="294"/>
                  </a:lnTo>
                  <a:lnTo>
                    <a:pt x="170" y="292"/>
                  </a:lnTo>
                  <a:lnTo>
                    <a:pt x="170" y="288"/>
                  </a:lnTo>
                  <a:lnTo>
                    <a:pt x="169" y="284"/>
                  </a:lnTo>
                  <a:lnTo>
                    <a:pt x="169" y="283"/>
                  </a:lnTo>
                  <a:lnTo>
                    <a:pt x="168" y="278"/>
                  </a:lnTo>
                  <a:lnTo>
                    <a:pt x="168" y="259"/>
                  </a:lnTo>
                  <a:lnTo>
                    <a:pt x="169" y="258"/>
                  </a:lnTo>
                  <a:lnTo>
                    <a:pt x="173" y="257"/>
                  </a:lnTo>
                  <a:lnTo>
                    <a:pt x="174" y="255"/>
                  </a:lnTo>
                  <a:lnTo>
                    <a:pt x="175" y="253"/>
                  </a:lnTo>
                  <a:lnTo>
                    <a:pt x="175" y="251"/>
                  </a:lnTo>
                  <a:lnTo>
                    <a:pt x="174" y="249"/>
                  </a:lnTo>
                  <a:lnTo>
                    <a:pt x="172" y="248"/>
                  </a:lnTo>
                  <a:lnTo>
                    <a:pt x="168" y="243"/>
                  </a:lnTo>
                  <a:lnTo>
                    <a:pt x="167" y="242"/>
                  </a:lnTo>
                  <a:lnTo>
                    <a:pt x="163" y="240"/>
                  </a:lnTo>
                  <a:lnTo>
                    <a:pt x="163" y="237"/>
                  </a:lnTo>
                  <a:lnTo>
                    <a:pt x="161" y="230"/>
                  </a:lnTo>
                  <a:lnTo>
                    <a:pt x="161" y="229"/>
                  </a:lnTo>
                  <a:lnTo>
                    <a:pt x="158" y="229"/>
                  </a:lnTo>
                  <a:lnTo>
                    <a:pt x="155" y="231"/>
                  </a:lnTo>
                  <a:lnTo>
                    <a:pt x="154" y="230"/>
                  </a:lnTo>
                  <a:lnTo>
                    <a:pt x="154" y="218"/>
                  </a:lnTo>
                  <a:lnTo>
                    <a:pt x="151" y="216"/>
                  </a:lnTo>
                  <a:lnTo>
                    <a:pt x="151" y="215"/>
                  </a:lnTo>
                  <a:lnTo>
                    <a:pt x="150" y="215"/>
                  </a:lnTo>
                  <a:lnTo>
                    <a:pt x="150" y="212"/>
                  </a:lnTo>
                  <a:lnTo>
                    <a:pt x="149" y="211"/>
                  </a:lnTo>
                  <a:lnTo>
                    <a:pt x="143" y="208"/>
                  </a:lnTo>
                  <a:lnTo>
                    <a:pt x="142" y="205"/>
                  </a:lnTo>
                  <a:lnTo>
                    <a:pt x="141" y="202"/>
                  </a:lnTo>
                  <a:lnTo>
                    <a:pt x="139" y="200"/>
                  </a:lnTo>
                  <a:lnTo>
                    <a:pt x="137" y="202"/>
                  </a:lnTo>
                  <a:lnTo>
                    <a:pt x="136" y="200"/>
                  </a:lnTo>
                  <a:lnTo>
                    <a:pt x="135" y="198"/>
                  </a:lnTo>
                  <a:lnTo>
                    <a:pt x="133" y="197"/>
                  </a:lnTo>
                  <a:lnTo>
                    <a:pt x="131" y="197"/>
                  </a:lnTo>
                  <a:lnTo>
                    <a:pt x="129" y="196"/>
                  </a:lnTo>
                  <a:lnTo>
                    <a:pt x="127" y="196"/>
                  </a:lnTo>
                  <a:lnTo>
                    <a:pt x="124" y="193"/>
                  </a:lnTo>
                  <a:lnTo>
                    <a:pt x="120" y="193"/>
                  </a:lnTo>
                  <a:lnTo>
                    <a:pt x="122" y="192"/>
                  </a:lnTo>
                  <a:lnTo>
                    <a:pt x="120" y="192"/>
                  </a:lnTo>
                  <a:lnTo>
                    <a:pt x="118" y="191"/>
                  </a:lnTo>
                  <a:lnTo>
                    <a:pt x="108" y="191"/>
                  </a:lnTo>
                  <a:lnTo>
                    <a:pt x="107" y="190"/>
                  </a:lnTo>
                  <a:lnTo>
                    <a:pt x="107" y="187"/>
                  </a:lnTo>
                  <a:lnTo>
                    <a:pt x="106" y="187"/>
                  </a:lnTo>
                  <a:lnTo>
                    <a:pt x="106" y="186"/>
                  </a:lnTo>
                  <a:lnTo>
                    <a:pt x="104" y="184"/>
                  </a:lnTo>
                  <a:lnTo>
                    <a:pt x="104" y="183"/>
                  </a:lnTo>
                  <a:lnTo>
                    <a:pt x="101" y="180"/>
                  </a:lnTo>
                  <a:lnTo>
                    <a:pt x="94" y="178"/>
                  </a:lnTo>
                  <a:lnTo>
                    <a:pt x="93" y="174"/>
                  </a:lnTo>
                  <a:lnTo>
                    <a:pt x="91" y="173"/>
                  </a:lnTo>
                  <a:lnTo>
                    <a:pt x="87" y="169"/>
                  </a:lnTo>
                  <a:lnTo>
                    <a:pt x="83" y="168"/>
                  </a:lnTo>
                  <a:lnTo>
                    <a:pt x="82" y="167"/>
                  </a:lnTo>
                  <a:lnTo>
                    <a:pt x="82" y="166"/>
                  </a:lnTo>
                  <a:lnTo>
                    <a:pt x="81" y="162"/>
                  </a:lnTo>
                  <a:lnTo>
                    <a:pt x="81" y="161"/>
                  </a:lnTo>
                  <a:lnTo>
                    <a:pt x="80" y="160"/>
                  </a:lnTo>
                  <a:lnTo>
                    <a:pt x="80" y="159"/>
                  </a:lnTo>
                  <a:lnTo>
                    <a:pt x="75" y="159"/>
                  </a:lnTo>
                  <a:lnTo>
                    <a:pt x="75" y="156"/>
                  </a:lnTo>
                  <a:lnTo>
                    <a:pt x="73" y="151"/>
                  </a:lnTo>
                  <a:lnTo>
                    <a:pt x="69" y="149"/>
                  </a:lnTo>
                  <a:lnTo>
                    <a:pt x="66" y="145"/>
                  </a:lnTo>
                  <a:lnTo>
                    <a:pt x="60" y="142"/>
                  </a:lnTo>
                  <a:lnTo>
                    <a:pt x="58" y="141"/>
                  </a:lnTo>
                  <a:lnTo>
                    <a:pt x="58" y="138"/>
                  </a:lnTo>
                  <a:lnTo>
                    <a:pt x="60" y="138"/>
                  </a:lnTo>
                  <a:lnTo>
                    <a:pt x="61" y="136"/>
                  </a:lnTo>
                  <a:lnTo>
                    <a:pt x="61" y="134"/>
                  </a:lnTo>
                  <a:lnTo>
                    <a:pt x="60" y="132"/>
                  </a:lnTo>
                  <a:lnTo>
                    <a:pt x="57" y="131"/>
                  </a:lnTo>
                  <a:lnTo>
                    <a:pt x="55" y="129"/>
                  </a:lnTo>
                  <a:lnTo>
                    <a:pt x="49" y="128"/>
                  </a:lnTo>
                  <a:lnTo>
                    <a:pt x="48" y="125"/>
                  </a:lnTo>
                  <a:lnTo>
                    <a:pt x="51" y="118"/>
                  </a:lnTo>
                  <a:lnTo>
                    <a:pt x="52" y="118"/>
                  </a:lnTo>
                  <a:lnTo>
                    <a:pt x="64" y="125"/>
                  </a:lnTo>
                  <a:lnTo>
                    <a:pt x="67" y="125"/>
                  </a:lnTo>
                  <a:lnTo>
                    <a:pt x="69" y="119"/>
                  </a:lnTo>
                  <a:lnTo>
                    <a:pt x="64" y="108"/>
                  </a:lnTo>
                  <a:lnTo>
                    <a:pt x="66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76" y="95"/>
                  </a:lnTo>
                  <a:lnTo>
                    <a:pt x="89" y="98"/>
                  </a:lnTo>
                  <a:lnTo>
                    <a:pt x="91" y="99"/>
                  </a:lnTo>
                  <a:lnTo>
                    <a:pt x="102" y="123"/>
                  </a:lnTo>
                  <a:lnTo>
                    <a:pt x="106" y="129"/>
                  </a:lnTo>
                  <a:lnTo>
                    <a:pt x="112" y="135"/>
                  </a:lnTo>
                  <a:lnTo>
                    <a:pt x="112" y="137"/>
                  </a:lnTo>
                  <a:lnTo>
                    <a:pt x="113" y="140"/>
                  </a:lnTo>
                  <a:lnTo>
                    <a:pt x="113" y="141"/>
                  </a:lnTo>
                  <a:lnTo>
                    <a:pt x="117" y="147"/>
                  </a:lnTo>
                  <a:lnTo>
                    <a:pt x="120" y="149"/>
                  </a:lnTo>
                  <a:lnTo>
                    <a:pt x="120" y="150"/>
                  </a:lnTo>
                  <a:lnTo>
                    <a:pt x="122" y="161"/>
                  </a:lnTo>
                  <a:lnTo>
                    <a:pt x="123" y="163"/>
                  </a:lnTo>
                  <a:lnTo>
                    <a:pt x="127" y="162"/>
                  </a:lnTo>
                  <a:lnTo>
                    <a:pt x="130" y="162"/>
                  </a:lnTo>
                  <a:lnTo>
                    <a:pt x="141" y="168"/>
                  </a:lnTo>
                  <a:lnTo>
                    <a:pt x="148" y="167"/>
                  </a:lnTo>
                  <a:lnTo>
                    <a:pt x="150" y="167"/>
                  </a:lnTo>
                  <a:lnTo>
                    <a:pt x="151" y="168"/>
                  </a:lnTo>
                  <a:lnTo>
                    <a:pt x="155" y="174"/>
                  </a:lnTo>
                  <a:lnTo>
                    <a:pt x="156" y="174"/>
                  </a:lnTo>
                  <a:lnTo>
                    <a:pt x="168" y="167"/>
                  </a:lnTo>
                  <a:lnTo>
                    <a:pt x="174" y="166"/>
                  </a:lnTo>
                  <a:lnTo>
                    <a:pt x="179" y="163"/>
                  </a:lnTo>
                  <a:lnTo>
                    <a:pt x="181" y="154"/>
                  </a:lnTo>
                  <a:lnTo>
                    <a:pt x="184" y="151"/>
                  </a:lnTo>
                  <a:lnTo>
                    <a:pt x="187" y="151"/>
                  </a:lnTo>
                  <a:lnTo>
                    <a:pt x="195" y="156"/>
                  </a:lnTo>
                  <a:lnTo>
                    <a:pt x="197" y="159"/>
                  </a:lnTo>
                  <a:lnTo>
                    <a:pt x="198" y="160"/>
                  </a:lnTo>
                  <a:lnTo>
                    <a:pt x="204" y="165"/>
                  </a:lnTo>
                  <a:lnTo>
                    <a:pt x="210" y="166"/>
                  </a:lnTo>
                  <a:lnTo>
                    <a:pt x="218" y="169"/>
                  </a:lnTo>
                  <a:lnTo>
                    <a:pt x="222" y="172"/>
                  </a:lnTo>
                  <a:lnTo>
                    <a:pt x="224" y="178"/>
                  </a:lnTo>
                  <a:lnTo>
                    <a:pt x="226" y="181"/>
                  </a:lnTo>
                  <a:lnTo>
                    <a:pt x="226" y="183"/>
                  </a:lnTo>
                  <a:lnTo>
                    <a:pt x="229" y="180"/>
                  </a:lnTo>
                  <a:lnTo>
                    <a:pt x="229" y="178"/>
                  </a:lnTo>
                  <a:lnTo>
                    <a:pt x="231" y="175"/>
                  </a:lnTo>
                  <a:lnTo>
                    <a:pt x="232" y="175"/>
                  </a:lnTo>
                  <a:lnTo>
                    <a:pt x="235" y="173"/>
                  </a:lnTo>
                  <a:lnTo>
                    <a:pt x="236" y="173"/>
                  </a:lnTo>
                  <a:lnTo>
                    <a:pt x="237" y="172"/>
                  </a:lnTo>
                  <a:lnTo>
                    <a:pt x="238" y="169"/>
                  </a:lnTo>
                  <a:lnTo>
                    <a:pt x="237" y="168"/>
                  </a:lnTo>
                  <a:lnTo>
                    <a:pt x="237" y="167"/>
                  </a:lnTo>
                  <a:lnTo>
                    <a:pt x="238" y="166"/>
                  </a:lnTo>
                  <a:lnTo>
                    <a:pt x="238" y="155"/>
                  </a:lnTo>
                  <a:lnTo>
                    <a:pt x="241" y="151"/>
                  </a:lnTo>
                  <a:lnTo>
                    <a:pt x="248" y="144"/>
                  </a:lnTo>
                  <a:lnTo>
                    <a:pt x="250" y="143"/>
                  </a:lnTo>
                  <a:lnTo>
                    <a:pt x="251" y="143"/>
                  </a:lnTo>
                  <a:lnTo>
                    <a:pt x="257" y="145"/>
                  </a:lnTo>
                  <a:lnTo>
                    <a:pt x="260" y="143"/>
                  </a:lnTo>
                  <a:lnTo>
                    <a:pt x="260" y="141"/>
                  </a:lnTo>
                  <a:lnTo>
                    <a:pt x="261" y="138"/>
                  </a:lnTo>
                  <a:lnTo>
                    <a:pt x="263" y="136"/>
                  </a:lnTo>
                  <a:lnTo>
                    <a:pt x="263" y="132"/>
                  </a:lnTo>
                  <a:lnTo>
                    <a:pt x="266" y="131"/>
                  </a:lnTo>
                  <a:lnTo>
                    <a:pt x="266" y="128"/>
                  </a:lnTo>
                  <a:lnTo>
                    <a:pt x="265" y="128"/>
                  </a:lnTo>
                  <a:lnTo>
                    <a:pt x="265" y="125"/>
                  </a:lnTo>
                  <a:lnTo>
                    <a:pt x="263" y="123"/>
                  </a:lnTo>
                  <a:lnTo>
                    <a:pt x="263" y="116"/>
                  </a:lnTo>
                  <a:lnTo>
                    <a:pt x="265" y="116"/>
                  </a:lnTo>
                  <a:lnTo>
                    <a:pt x="265" y="113"/>
                  </a:lnTo>
                  <a:lnTo>
                    <a:pt x="263" y="111"/>
                  </a:lnTo>
                  <a:lnTo>
                    <a:pt x="262" y="107"/>
                  </a:lnTo>
                  <a:lnTo>
                    <a:pt x="263" y="104"/>
                  </a:lnTo>
                  <a:lnTo>
                    <a:pt x="265" y="94"/>
                  </a:lnTo>
                  <a:lnTo>
                    <a:pt x="265" y="93"/>
                  </a:lnTo>
                  <a:lnTo>
                    <a:pt x="268" y="86"/>
                  </a:lnTo>
                  <a:lnTo>
                    <a:pt x="268" y="85"/>
                  </a:lnTo>
                  <a:lnTo>
                    <a:pt x="267" y="80"/>
                  </a:lnTo>
                  <a:lnTo>
                    <a:pt x="268" y="77"/>
                  </a:lnTo>
                  <a:lnTo>
                    <a:pt x="269" y="76"/>
                  </a:lnTo>
                  <a:lnTo>
                    <a:pt x="269" y="71"/>
                  </a:lnTo>
                  <a:lnTo>
                    <a:pt x="271" y="70"/>
                  </a:lnTo>
                  <a:lnTo>
                    <a:pt x="269" y="69"/>
                  </a:lnTo>
                  <a:lnTo>
                    <a:pt x="269" y="67"/>
                  </a:lnTo>
                  <a:lnTo>
                    <a:pt x="272" y="64"/>
                  </a:lnTo>
                  <a:lnTo>
                    <a:pt x="274" y="60"/>
                  </a:lnTo>
                  <a:lnTo>
                    <a:pt x="274" y="57"/>
                  </a:lnTo>
                  <a:lnTo>
                    <a:pt x="273" y="55"/>
                  </a:lnTo>
                  <a:lnTo>
                    <a:pt x="273" y="54"/>
                  </a:lnTo>
                  <a:lnTo>
                    <a:pt x="272" y="52"/>
                  </a:lnTo>
                  <a:lnTo>
                    <a:pt x="273" y="51"/>
                  </a:lnTo>
                  <a:lnTo>
                    <a:pt x="273" y="49"/>
                  </a:lnTo>
                  <a:lnTo>
                    <a:pt x="275" y="46"/>
                  </a:lnTo>
                  <a:lnTo>
                    <a:pt x="281" y="45"/>
                  </a:lnTo>
                  <a:lnTo>
                    <a:pt x="282" y="44"/>
                  </a:lnTo>
                  <a:lnTo>
                    <a:pt x="282" y="43"/>
                  </a:lnTo>
                  <a:lnTo>
                    <a:pt x="284" y="43"/>
                  </a:lnTo>
                  <a:lnTo>
                    <a:pt x="285" y="39"/>
                  </a:lnTo>
                  <a:lnTo>
                    <a:pt x="287" y="34"/>
                  </a:lnTo>
                  <a:lnTo>
                    <a:pt x="292" y="30"/>
                  </a:lnTo>
                  <a:lnTo>
                    <a:pt x="293" y="27"/>
                  </a:lnTo>
                  <a:lnTo>
                    <a:pt x="292" y="25"/>
                  </a:lnTo>
                  <a:lnTo>
                    <a:pt x="293" y="24"/>
                  </a:lnTo>
                  <a:lnTo>
                    <a:pt x="296" y="19"/>
                  </a:lnTo>
                  <a:lnTo>
                    <a:pt x="297" y="19"/>
                  </a:lnTo>
                  <a:lnTo>
                    <a:pt x="304" y="18"/>
                  </a:lnTo>
                  <a:lnTo>
                    <a:pt x="306" y="18"/>
                  </a:lnTo>
                  <a:lnTo>
                    <a:pt x="310" y="17"/>
                  </a:lnTo>
                  <a:lnTo>
                    <a:pt x="315" y="19"/>
                  </a:lnTo>
                  <a:lnTo>
                    <a:pt x="317" y="19"/>
                  </a:lnTo>
                  <a:lnTo>
                    <a:pt x="319" y="21"/>
                  </a:lnTo>
                  <a:lnTo>
                    <a:pt x="321" y="21"/>
                  </a:lnTo>
                  <a:lnTo>
                    <a:pt x="329" y="18"/>
                  </a:lnTo>
                  <a:lnTo>
                    <a:pt x="331" y="15"/>
                  </a:lnTo>
                  <a:lnTo>
                    <a:pt x="330" y="15"/>
                  </a:lnTo>
                  <a:lnTo>
                    <a:pt x="330" y="13"/>
                  </a:lnTo>
                  <a:lnTo>
                    <a:pt x="332" y="13"/>
                  </a:lnTo>
                  <a:lnTo>
                    <a:pt x="335" y="9"/>
                  </a:lnTo>
                  <a:lnTo>
                    <a:pt x="340" y="7"/>
                  </a:lnTo>
                  <a:lnTo>
                    <a:pt x="340" y="5"/>
                  </a:lnTo>
                  <a:lnTo>
                    <a:pt x="342" y="2"/>
                  </a:lnTo>
                  <a:lnTo>
                    <a:pt x="344" y="1"/>
                  </a:lnTo>
                  <a:lnTo>
                    <a:pt x="349" y="2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1FB592F8-C56C-4C2B-AB72-CB8CB1112D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0043" y="2014578"/>
              <a:ext cx="68656" cy="108404"/>
            </a:xfrm>
            <a:custGeom>
              <a:avLst/>
              <a:gdLst/>
              <a:ahLst/>
              <a:cxnLst>
                <a:cxn ang="0">
                  <a:pos x="41" y="90"/>
                </a:cxn>
                <a:cxn ang="0">
                  <a:pos x="38" y="85"/>
                </a:cxn>
                <a:cxn ang="0">
                  <a:pos x="35" y="84"/>
                </a:cxn>
                <a:cxn ang="0">
                  <a:pos x="32" y="69"/>
                </a:cxn>
                <a:cxn ang="0">
                  <a:pos x="39" y="74"/>
                </a:cxn>
                <a:cxn ang="0">
                  <a:pos x="37" y="76"/>
                </a:cxn>
                <a:cxn ang="0">
                  <a:pos x="40" y="82"/>
                </a:cxn>
                <a:cxn ang="0">
                  <a:pos x="32" y="80"/>
                </a:cxn>
                <a:cxn ang="0">
                  <a:pos x="28" y="70"/>
                </a:cxn>
                <a:cxn ang="0">
                  <a:pos x="31" y="67"/>
                </a:cxn>
                <a:cxn ang="0">
                  <a:pos x="37" y="45"/>
                </a:cxn>
                <a:cxn ang="0">
                  <a:pos x="41" y="50"/>
                </a:cxn>
                <a:cxn ang="0">
                  <a:pos x="40" y="58"/>
                </a:cxn>
                <a:cxn ang="0">
                  <a:pos x="32" y="50"/>
                </a:cxn>
                <a:cxn ang="0">
                  <a:pos x="2" y="25"/>
                </a:cxn>
                <a:cxn ang="0">
                  <a:pos x="1" y="25"/>
                </a:cxn>
                <a:cxn ang="0">
                  <a:pos x="21" y="25"/>
                </a:cxn>
                <a:cxn ang="0">
                  <a:pos x="20" y="31"/>
                </a:cxn>
                <a:cxn ang="0">
                  <a:pos x="17" y="30"/>
                </a:cxn>
                <a:cxn ang="0">
                  <a:pos x="10" y="30"/>
                </a:cxn>
                <a:cxn ang="0">
                  <a:pos x="9" y="26"/>
                </a:cxn>
                <a:cxn ang="0">
                  <a:pos x="13" y="24"/>
                </a:cxn>
                <a:cxn ang="0">
                  <a:pos x="57" y="8"/>
                </a:cxn>
                <a:cxn ang="0">
                  <a:pos x="52" y="11"/>
                </a:cxn>
                <a:cxn ang="0">
                  <a:pos x="22" y="8"/>
                </a:cxn>
                <a:cxn ang="0">
                  <a:pos x="28" y="19"/>
                </a:cxn>
                <a:cxn ang="0">
                  <a:pos x="34" y="26"/>
                </a:cxn>
                <a:cxn ang="0">
                  <a:pos x="38" y="31"/>
                </a:cxn>
                <a:cxn ang="0">
                  <a:pos x="39" y="41"/>
                </a:cxn>
                <a:cxn ang="0">
                  <a:pos x="29" y="31"/>
                </a:cxn>
                <a:cxn ang="0">
                  <a:pos x="26" y="25"/>
                </a:cxn>
                <a:cxn ang="0">
                  <a:pos x="19" y="23"/>
                </a:cxn>
                <a:cxn ang="0">
                  <a:pos x="17" y="18"/>
                </a:cxn>
                <a:cxn ang="0">
                  <a:pos x="19" y="7"/>
                </a:cxn>
                <a:cxn ang="0">
                  <a:pos x="31" y="8"/>
                </a:cxn>
                <a:cxn ang="0">
                  <a:pos x="33" y="10"/>
                </a:cxn>
                <a:cxn ang="0">
                  <a:pos x="38" y="13"/>
                </a:cxn>
                <a:cxn ang="0">
                  <a:pos x="38" y="18"/>
                </a:cxn>
                <a:cxn ang="0">
                  <a:pos x="41" y="23"/>
                </a:cxn>
                <a:cxn ang="0">
                  <a:pos x="39" y="27"/>
                </a:cxn>
                <a:cxn ang="0">
                  <a:pos x="34" y="18"/>
                </a:cxn>
                <a:cxn ang="0">
                  <a:pos x="33" y="21"/>
                </a:cxn>
                <a:cxn ang="0">
                  <a:pos x="26" y="14"/>
                </a:cxn>
                <a:cxn ang="0">
                  <a:pos x="27" y="6"/>
                </a:cxn>
                <a:cxn ang="0">
                  <a:pos x="52" y="12"/>
                </a:cxn>
                <a:cxn ang="0">
                  <a:pos x="47" y="13"/>
                </a:cxn>
                <a:cxn ang="0">
                  <a:pos x="51" y="19"/>
                </a:cxn>
                <a:cxn ang="0">
                  <a:pos x="47" y="18"/>
                </a:cxn>
                <a:cxn ang="0">
                  <a:pos x="45" y="13"/>
                </a:cxn>
                <a:cxn ang="0">
                  <a:pos x="46" y="2"/>
                </a:cxn>
                <a:cxn ang="0">
                  <a:pos x="44" y="10"/>
                </a:cxn>
                <a:cxn ang="0">
                  <a:pos x="41" y="10"/>
                </a:cxn>
                <a:cxn ang="0">
                  <a:pos x="38" y="6"/>
                </a:cxn>
                <a:cxn ang="0">
                  <a:pos x="39" y="12"/>
                </a:cxn>
                <a:cxn ang="0">
                  <a:pos x="35" y="4"/>
                </a:cxn>
                <a:cxn ang="0">
                  <a:pos x="48" y="4"/>
                </a:cxn>
                <a:cxn ang="0">
                  <a:pos x="52" y="6"/>
                </a:cxn>
                <a:cxn ang="0">
                  <a:pos x="46" y="2"/>
                </a:cxn>
              </a:cxnLst>
              <a:rect l="0" t="0" r="r" b="b"/>
              <a:pathLst>
                <a:path w="57" h="90">
                  <a:moveTo>
                    <a:pt x="38" y="84"/>
                  </a:moveTo>
                  <a:lnTo>
                    <a:pt x="40" y="84"/>
                  </a:lnTo>
                  <a:lnTo>
                    <a:pt x="40" y="86"/>
                  </a:lnTo>
                  <a:lnTo>
                    <a:pt x="41" y="87"/>
                  </a:lnTo>
                  <a:lnTo>
                    <a:pt x="41" y="90"/>
                  </a:lnTo>
                  <a:lnTo>
                    <a:pt x="40" y="90"/>
                  </a:lnTo>
                  <a:lnTo>
                    <a:pt x="39" y="88"/>
                  </a:lnTo>
                  <a:lnTo>
                    <a:pt x="38" y="86"/>
                  </a:lnTo>
                  <a:lnTo>
                    <a:pt x="37" y="85"/>
                  </a:lnTo>
                  <a:lnTo>
                    <a:pt x="38" y="85"/>
                  </a:lnTo>
                  <a:lnTo>
                    <a:pt x="38" y="84"/>
                  </a:lnTo>
                  <a:close/>
                  <a:moveTo>
                    <a:pt x="35" y="84"/>
                  </a:moveTo>
                  <a:lnTo>
                    <a:pt x="37" y="84"/>
                  </a:lnTo>
                  <a:lnTo>
                    <a:pt x="37" y="85"/>
                  </a:lnTo>
                  <a:lnTo>
                    <a:pt x="35" y="84"/>
                  </a:lnTo>
                  <a:close/>
                  <a:moveTo>
                    <a:pt x="31" y="67"/>
                  </a:moveTo>
                  <a:lnTo>
                    <a:pt x="32" y="68"/>
                  </a:lnTo>
                  <a:lnTo>
                    <a:pt x="31" y="68"/>
                  </a:lnTo>
                  <a:lnTo>
                    <a:pt x="31" y="69"/>
                  </a:lnTo>
                  <a:lnTo>
                    <a:pt x="32" y="69"/>
                  </a:lnTo>
                  <a:lnTo>
                    <a:pt x="31" y="72"/>
                  </a:lnTo>
                  <a:lnTo>
                    <a:pt x="34" y="72"/>
                  </a:lnTo>
                  <a:lnTo>
                    <a:pt x="35" y="73"/>
                  </a:lnTo>
                  <a:lnTo>
                    <a:pt x="38" y="73"/>
                  </a:lnTo>
                  <a:lnTo>
                    <a:pt x="39" y="74"/>
                  </a:lnTo>
                  <a:lnTo>
                    <a:pt x="39" y="75"/>
                  </a:lnTo>
                  <a:lnTo>
                    <a:pt x="38" y="76"/>
                  </a:lnTo>
                  <a:lnTo>
                    <a:pt x="37" y="75"/>
                  </a:lnTo>
                  <a:lnTo>
                    <a:pt x="35" y="75"/>
                  </a:lnTo>
                  <a:lnTo>
                    <a:pt x="37" y="76"/>
                  </a:lnTo>
                  <a:lnTo>
                    <a:pt x="37" y="78"/>
                  </a:lnTo>
                  <a:lnTo>
                    <a:pt x="39" y="78"/>
                  </a:lnTo>
                  <a:lnTo>
                    <a:pt x="39" y="80"/>
                  </a:lnTo>
                  <a:lnTo>
                    <a:pt x="40" y="81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7" y="84"/>
                  </a:lnTo>
                  <a:lnTo>
                    <a:pt x="35" y="82"/>
                  </a:lnTo>
                  <a:lnTo>
                    <a:pt x="35" y="84"/>
                  </a:lnTo>
                  <a:lnTo>
                    <a:pt x="32" y="80"/>
                  </a:lnTo>
                  <a:lnTo>
                    <a:pt x="32" y="78"/>
                  </a:lnTo>
                  <a:lnTo>
                    <a:pt x="31" y="76"/>
                  </a:lnTo>
                  <a:lnTo>
                    <a:pt x="29" y="74"/>
                  </a:lnTo>
                  <a:lnTo>
                    <a:pt x="29" y="72"/>
                  </a:lnTo>
                  <a:lnTo>
                    <a:pt x="28" y="70"/>
                  </a:lnTo>
                  <a:lnTo>
                    <a:pt x="28" y="69"/>
                  </a:lnTo>
                  <a:lnTo>
                    <a:pt x="29" y="69"/>
                  </a:lnTo>
                  <a:lnTo>
                    <a:pt x="29" y="68"/>
                  </a:lnTo>
                  <a:lnTo>
                    <a:pt x="28" y="68"/>
                  </a:lnTo>
                  <a:lnTo>
                    <a:pt x="31" y="67"/>
                  </a:lnTo>
                  <a:close/>
                  <a:moveTo>
                    <a:pt x="31" y="44"/>
                  </a:moveTo>
                  <a:lnTo>
                    <a:pt x="33" y="44"/>
                  </a:lnTo>
                  <a:lnTo>
                    <a:pt x="34" y="45"/>
                  </a:lnTo>
                  <a:lnTo>
                    <a:pt x="35" y="44"/>
                  </a:lnTo>
                  <a:lnTo>
                    <a:pt x="37" y="45"/>
                  </a:lnTo>
                  <a:lnTo>
                    <a:pt x="37" y="47"/>
                  </a:lnTo>
                  <a:lnTo>
                    <a:pt x="38" y="47"/>
                  </a:lnTo>
                  <a:lnTo>
                    <a:pt x="40" y="48"/>
                  </a:lnTo>
                  <a:lnTo>
                    <a:pt x="41" y="48"/>
                  </a:lnTo>
                  <a:lnTo>
                    <a:pt x="41" y="50"/>
                  </a:lnTo>
                  <a:lnTo>
                    <a:pt x="42" y="51"/>
                  </a:lnTo>
                  <a:lnTo>
                    <a:pt x="42" y="57"/>
                  </a:lnTo>
                  <a:lnTo>
                    <a:pt x="41" y="57"/>
                  </a:lnTo>
                  <a:lnTo>
                    <a:pt x="41" y="58"/>
                  </a:lnTo>
                  <a:lnTo>
                    <a:pt x="40" y="58"/>
                  </a:lnTo>
                  <a:lnTo>
                    <a:pt x="38" y="53"/>
                  </a:lnTo>
                  <a:lnTo>
                    <a:pt x="38" y="51"/>
                  </a:lnTo>
                  <a:lnTo>
                    <a:pt x="33" y="51"/>
                  </a:lnTo>
                  <a:lnTo>
                    <a:pt x="33" y="50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1" y="45"/>
                  </a:lnTo>
                  <a:lnTo>
                    <a:pt x="31" y="44"/>
                  </a:lnTo>
                  <a:close/>
                  <a:moveTo>
                    <a:pt x="1" y="25"/>
                  </a:moveTo>
                  <a:lnTo>
                    <a:pt x="2" y="25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0" y="26"/>
                  </a:lnTo>
                  <a:lnTo>
                    <a:pt x="1" y="25"/>
                  </a:lnTo>
                  <a:close/>
                  <a:moveTo>
                    <a:pt x="15" y="21"/>
                  </a:move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5" y="26"/>
                  </a:lnTo>
                  <a:lnTo>
                    <a:pt x="25" y="30"/>
                  </a:lnTo>
                  <a:lnTo>
                    <a:pt x="23" y="31"/>
                  </a:lnTo>
                  <a:lnTo>
                    <a:pt x="20" y="31"/>
                  </a:lnTo>
                  <a:lnTo>
                    <a:pt x="20" y="32"/>
                  </a:lnTo>
                  <a:lnTo>
                    <a:pt x="21" y="32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17" y="30"/>
                  </a:lnTo>
                  <a:lnTo>
                    <a:pt x="17" y="32"/>
                  </a:lnTo>
                  <a:lnTo>
                    <a:pt x="15" y="31"/>
                  </a:lnTo>
                  <a:lnTo>
                    <a:pt x="13" y="31"/>
                  </a:lnTo>
                  <a:lnTo>
                    <a:pt x="11" y="30"/>
                  </a:lnTo>
                  <a:lnTo>
                    <a:pt x="10" y="30"/>
                  </a:lnTo>
                  <a:lnTo>
                    <a:pt x="10" y="29"/>
                  </a:lnTo>
                  <a:lnTo>
                    <a:pt x="14" y="29"/>
                  </a:lnTo>
                  <a:lnTo>
                    <a:pt x="13" y="27"/>
                  </a:lnTo>
                  <a:lnTo>
                    <a:pt x="10" y="27"/>
                  </a:lnTo>
                  <a:lnTo>
                    <a:pt x="9" y="26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1"/>
                  </a:lnTo>
                  <a:close/>
                  <a:moveTo>
                    <a:pt x="56" y="8"/>
                  </a:moveTo>
                  <a:lnTo>
                    <a:pt x="57" y="8"/>
                  </a:lnTo>
                  <a:lnTo>
                    <a:pt x="56" y="11"/>
                  </a:lnTo>
                  <a:lnTo>
                    <a:pt x="56" y="13"/>
                  </a:lnTo>
                  <a:lnTo>
                    <a:pt x="53" y="13"/>
                  </a:lnTo>
                  <a:lnTo>
                    <a:pt x="53" y="12"/>
                  </a:lnTo>
                  <a:lnTo>
                    <a:pt x="52" y="11"/>
                  </a:lnTo>
                  <a:lnTo>
                    <a:pt x="53" y="10"/>
                  </a:lnTo>
                  <a:lnTo>
                    <a:pt x="56" y="8"/>
                  </a:lnTo>
                  <a:close/>
                  <a:moveTo>
                    <a:pt x="19" y="7"/>
                  </a:moveTo>
                  <a:lnTo>
                    <a:pt x="19" y="8"/>
                  </a:lnTo>
                  <a:lnTo>
                    <a:pt x="22" y="8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7" y="17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31" y="21"/>
                  </a:lnTo>
                  <a:lnTo>
                    <a:pt x="33" y="23"/>
                  </a:lnTo>
                  <a:lnTo>
                    <a:pt x="33" y="25"/>
                  </a:lnTo>
                  <a:lnTo>
                    <a:pt x="32" y="26"/>
                  </a:lnTo>
                  <a:lnTo>
                    <a:pt x="34" y="26"/>
                  </a:lnTo>
                  <a:lnTo>
                    <a:pt x="35" y="27"/>
                  </a:lnTo>
                  <a:lnTo>
                    <a:pt x="35" y="30"/>
                  </a:lnTo>
                  <a:lnTo>
                    <a:pt x="33" y="30"/>
                  </a:lnTo>
                  <a:lnTo>
                    <a:pt x="33" y="31"/>
                  </a:lnTo>
                  <a:lnTo>
                    <a:pt x="38" y="31"/>
                  </a:lnTo>
                  <a:lnTo>
                    <a:pt x="39" y="32"/>
                  </a:lnTo>
                  <a:lnTo>
                    <a:pt x="38" y="33"/>
                  </a:lnTo>
                  <a:lnTo>
                    <a:pt x="38" y="37"/>
                  </a:lnTo>
                  <a:lnTo>
                    <a:pt x="39" y="37"/>
                  </a:lnTo>
                  <a:lnTo>
                    <a:pt x="39" y="41"/>
                  </a:lnTo>
                  <a:lnTo>
                    <a:pt x="38" y="42"/>
                  </a:lnTo>
                  <a:lnTo>
                    <a:pt x="37" y="39"/>
                  </a:lnTo>
                  <a:lnTo>
                    <a:pt x="33" y="36"/>
                  </a:lnTo>
                  <a:lnTo>
                    <a:pt x="31" y="32"/>
                  </a:lnTo>
                  <a:lnTo>
                    <a:pt x="29" y="31"/>
                  </a:lnTo>
                  <a:lnTo>
                    <a:pt x="28" y="31"/>
                  </a:lnTo>
                  <a:lnTo>
                    <a:pt x="28" y="27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6" y="25"/>
                  </a:lnTo>
                  <a:lnTo>
                    <a:pt x="22" y="25"/>
                  </a:lnTo>
                  <a:lnTo>
                    <a:pt x="21" y="24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17" y="13"/>
                  </a:lnTo>
                  <a:lnTo>
                    <a:pt x="17" y="11"/>
                  </a:lnTo>
                  <a:lnTo>
                    <a:pt x="19" y="7"/>
                  </a:lnTo>
                  <a:close/>
                  <a:moveTo>
                    <a:pt x="29" y="5"/>
                  </a:moveTo>
                  <a:lnTo>
                    <a:pt x="29" y="6"/>
                  </a:lnTo>
                  <a:lnTo>
                    <a:pt x="31" y="6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9" y="13"/>
                  </a:lnTo>
                  <a:lnTo>
                    <a:pt x="31" y="14"/>
                  </a:lnTo>
                  <a:lnTo>
                    <a:pt x="31" y="11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8" y="12"/>
                  </a:lnTo>
                  <a:lnTo>
                    <a:pt x="38" y="13"/>
                  </a:lnTo>
                  <a:lnTo>
                    <a:pt x="37" y="14"/>
                  </a:lnTo>
                  <a:lnTo>
                    <a:pt x="37" y="15"/>
                  </a:lnTo>
                  <a:lnTo>
                    <a:pt x="39" y="15"/>
                  </a:lnTo>
                  <a:lnTo>
                    <a:pt x="44" y="18"/>
                  </a:lnTo>
                  <a:lnTo>
                    <a:pt x="38" y="18"/>
                  </a:lnTo>
                  <a:lnTo>
                    <a:pt x="38" y="19"/>
                  </a:lnTo>
                  <a:lnTo>
                    <a:pt x="44" y="21"/>
                  </a:lnTo>
                  <a:lnTo>
                    <a:pt x="45" y="24"/>
                  </a:lnTo>
                  <a:lnTo>
                    <a:pt x="42" y="23"/>
                  </a:lnTo>
                  <a:lnTo>
                    <a:pt x="41" y="23"/>
                  </a:lnTo>
                  <a:lnTo>
                    <a:pt x="44" y="25"/>
                  </a:lnTo>
                  <a:lnTo>
                    <a:pt x="44" y="26"/>
                  </a:lnTo>
                  <a:lnTo>
                    <a:pt x="41" y="26"/>
                  </a:lnTo>
                  <a:lnTo>
                    <a:pt x="41" y="30"/>
                  </a:lnTo>
                  <a:lnTo>
                    <a:pt x="39" y="27"/>
                  </a:lnTo>
                  <a:lnTo>
                    <a:pt x="39" y="23"/>
                  </a:lnTo>
                  <a:lnTo>
                    <a:pt x="38" y="21"/>
                  </a:lnTo>
                  <a:lnTo>
                    <a:pt x="37" y="19"/>
                  </a:lnTo>
                  <a:lnTo>
                    <a:pt x="35" y="18"/>
                  </a:lnTo>
                  <a:lnTo>
                    <a:pt x="34" y="18"/>
                  </a:lnTo>
                  <a:lnTo>
                    <a:pt x="37" y="20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5" y="25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29" y="19"/>
                  </a:lnTo>
                  <a:lnTo>
                    <a:pt x="28" y="19"/>
                  </a:lnTo>
                  <a:lnTo>
                    <a:pt x="26" y="14"/>
                  </a:lnTo>
                  <a:lnTo>
                    <a:pt x="25" y="10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9" y="5"/>
                  </a:lnTo>
                  <a:close/>
                  <a:moveTo>
                    <a:pt x="46" y="2"/>
                  </a:moveTo>
                  <a:lnTo>
                    <a:pt x="48" y="10"/>
                  </a:lnTo>
                  <a:lnTo>
                    <a:pt x="50" y="11"/>
                  </a:lnTo>
                  <a:lnTo>
                    <a:pt x="52" y="12"/>
                  </a:lnTo>
                  <a:lnTo>
                    <a:pt x="52" y="13"/>
                  </a:lnTo>
                  <a:lnTo>
                    <a:pt x="51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7" y="13"/>
                  </a:lnTo>
                  <a:lnTo>
                    <a:pt x="50" y="15"/>
                  </a:lnTo>
                  <a:lnTo>
                    <a:pt x="51" y="15"/>
                  </a:lnTo>
                  <a:lnTo>
                    <a:pt x="51" y="18"/>
                  </a:lnTo>
                  <a:lnTo>
                    <a:pt x="52" y="18"/>
                  </a:lnTo>
                  <a:lnTo>
                    <a:pt x="51" y="19"/>
                  </a:lnTo>
                  <a:lnTo>
                    <a:pt x="50" y="19"/>
                  </a:lnTo>
                  <a:lnTo>
                    <a:pt x="48" y="18"/>
                  </a:lnTo>
                  <a:lnTo>
                    <a:pt x="47" y="15"/>
                  </a:lnTo>
                  <a:lnTo>
                    <a:pt x="46" y="15"/>
                  </a:lnTo>
                  <a:lnTo>
                    <a:pt x="47" y="18"/>
                  </a:lnTo>
                  <a:lnTo>
                    <a:pt x="47" y="20"/>
                  </a:lnTo>
                  <a:lnTo>
                    <a:pt x="46" y="19"/>
                  </a:lnTo>
                  <a:lnTo>
                    <a:pt x="46" y="18"/>
                  </a:lnTo>
                  <a:lnTo>
                    <a:pt x="44" y="15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6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6" y="2"/>
                  </a:lnTo>
                  <a:close/>
                  <a:moveTo>
                    <a:pt x="40" y="2"/>
                  </a:moveTo>
                  <a:lnTo>
                    <a:pt x="41" y="2"/>
                  </a:lnTo>
                  <a:lnTo>
                    <a:pt x="41" y="4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2" y="12"/>
                  </a:lnTo>
                  <a:lnTo>
                    <a:pt x="42" y="11"/>
                  </a:lnTo>
                  <a:lnTo>
                    <a:pt x="41" y="10"/>
                  </a:lnTo>
                  <a:lnTo>
                    <a:pt x="40" y="7"/>
                  </a:lnTo>
                  <a:lnTo>
                    <a:pt x="40" y="2"/>
                  </a:lnTo>
                  <a:close/>
                  <a:moveTo>
                    <a:pt x="35" y="1"/>
                  </a:moveTo>
                  <a:lnTo>
                    <a:pt x="37" y="2"/>
                  </a:lnTo>
                  <a:lnTo>
                    <a:pt x="38" y="6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39" y="12"/>
                  </a:lnTo>
                  <a:lnTo>
                    <a:pt x="39" y="10"/>
                  </a:lnTo>
                  <a:lnTo>
                    <a:pt x="38" y="8"/>
                  </a:lnTo>
                  <a:lnTo>
                    <a:pt x="37" y="6"/>
                  </a:lnTo>
                  <a:lnTo>
                    <a:pt x="37" y="5"/>
                  </a:lnTo>
                  <a:lnTo>
                    <a:pt x="35" y="4"/>
                  </a:lnTo>
                  <a:lnTo>
                    <a:pt x="35" y="1"/>
                  </a:lnTo>
                  <a:close/>
                  <a:moveTo>
                    <a:pt x="45" y="0"/>
                  </a:moveTo>
                  <a:lnTo>
                    <a:pt x="47" y="0"/>
                  </a:lnTo>
                  <a:lnTo>
                    <a:pt x="48" y="1"/>
                  </a:lnTo>
                  <a:lnTo>
                    <a:pt x="48" y="4"/>
                  </a:lnTo>
                  <a:lnTo>
                    <a:pt x="50" y="5"/>
                  </a:lnTo>
                  <a:lnTo>
                    <a:pt x="50" y="7"/>
                  </a:lnTo>
                  <a:lnTo>
                    <a:pt x="51" y="7"/>
                  </a:lnTo>
                  <a:lnTo>
                    <a:pt x="51" y="6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1" y="10"/>
                  </a:lnTo>
                  <a:lnTo>
                    <a:pt x="47" y="6"/>
                  </a:lnTo>
                  <a:lnTo>
                    <a:pt x="47" y="5"/>
                  </a:lnTo>
                  <a:lnTo>
                    <a:pt x="46" y="2"/>
                  </a:lnTo>
                  <a:lnTo>
                    <a:pt x="46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51BDBCD4-C2C3-45C6-BFE7-A13CF67D5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07217" y="2301245"/>
              <a:ext cx="324007" cy="210785"/>
            </a:xfrm>
            <a:custGeom>
              <a:avLst/>
              <a:gdLst/>
              <a:ahLst/>
              <a:cxnLst>
                <a:cxn ang="0">
                  <a:pos x="91" y="127"/>
                </a:cxn>
                <a:cxn ang="0">
                  <a:pos x="34" y="89"/>
                </a:cxn>
                <a:cxn ang="0">
                  <a:pos x="55" y="93"/>
                </a:cxn>
                <a:cxn ang="0">
                  <a:pos x="58" y="100"/>
                </a:cxn>
                <a:cxn ang="0">
                  <a:pos x="53" y="105"/>
                </a:cxn>
                <a:cxn ang="0">
                  <a:pos x="41" y="114"/>
                </a:cxn>
                <a:cxn ang="0">
                  <a:pos x="31" y="115"/>
                </a:cxn>
                <a:cxn ang="0">
                  <a:pos x="18" y="129"/>
                </a:cxn>
                <a:cxn ang="0">
                  <a:pos x="6" y="137"/>
                </a:cxn>
                <a:cxn ang="0">
                  <a:pos x="15" y="124"/>
                </a:cxn>
                <a:cxn ang="0">
                  <a:pos x="3" y="111"/>
                </a:cxn>
                <a:cxn ang="0">
                  <a:pos x="4" y="101"/>
                </a:cxn>
                <a:cxn ang="0">
                  <a:pos x="10" y="99"/>
                </a:cxn>
                <a:cxn ang="0">
                  <a:pos x="21" y="89"/>
                </a:cxn>
                <a:cxn ang="0">
                  <a:pos x="66" y="92"/>
                </a:cxn>
                <a:cxn ang="0">
                  <a:pos x="55" y="86"/>
                </a:cxn>
                <a:cxn ang="0">
                  <a:pos x="65" y="52"/>
                </a:cxn>
                <a:cxn ang="0">
                  <a:pos x="56" y="57"/>
                </a:cxn>
                <a:cxn ang="0">
                  <a:pos x="35" y="49"/>
                </a:cxn>
                <a:cxn ang="0">
                  <a:pos x="49" y="62"/>
                </a:cxn>
                <a:cxn ang="0">
                  <a:pos x="46" y="68"/>
                </a:cxn>
                <a:cxn ang="0">
                  <a:pos x="40" y="71"/>
                </a:cxn>
                <a:cxn ang="0">
                  <a:pos x="28" y="80"/>
                </a:cxn>
                <a:cxn ang="0">
                  <a:pos x="22" y="64"/>
                </a:cxn>
                <a:cxn ang="0">
                  <a:pos x="28" y="53"/>
                </a:cxn>
                <a:cxn ang="0">
                  <a:pos x="112" y="7"/>
                </a:cxn>
                <a:cxn ang="0">
                  <a:pos x="165" y="4"/>
                </a:cxn>
                <a:cxn ang="0">
                  <a:pos x="171" y="4"/>
                </a:cxn>
                <a:cxn ang="0">
                  <a:pos x="192" y="8"/>
                </a:cxn>
                <a:cxn ang="0">
                  <a:pos x="214" y="18"/>
                </a:cxn>
                <a:cxn ang="0">
                  <a:pos x="261" y="20"/>
                </a:cxn>
                <a:cxn ang="0">
                  <a:pos x="268" y="27"/>
                </a:cxn>
                <a:cxn ang="0">
                  <a:pos x="257" y="35"/>
                </a:cxn>
                <a:cxn ang="0">
                  <a:pos x="237" y="80"/>
                </a:cxn>
                <a:cxn ang="0">
                  <a:pos x="245" y="138"/>
                </a:cxn>
                <a:cxn ang="0">
                  <a:pos x="239" y="154"/>
                </a:cxn>
                <a:cxn ang="0">
                  <a:pos x="232" y="168"/>
                </a:cxn>
                <a:cxn ang="0">
                  <a:pos x="214" y="167"/>
                </a:cxn>
                <a:cxn ang="0">
                  <a:pos x="200" y="174"/>
                </a:cxn>
                <a:cxn ang="0">
                  <a:pos x="181" y="157"/>
                </a:cxn>
                <a:cxn ang="0">
                  <a:pos x="164" y="144"/>
                </a:cxn>
                <a:cxn ang="0">
                  <a:pos x="150" y="133"/>
                </a:cxn>
                <a:cxn ang="0">
                  <a:pos x="143" y="137"/>
                </a:cxn>
                <a:cxn ang="0">
                  <a:pos x="126" y="137"/>
                </a:cxn>
                <a:cxn ang="0">
                  <a:pos x="107" y="145"/>
                </a:cxn>
                <a:cxn ang="0">
                  <a:pos x="112" y="113"/>
                </a:cxn>
                <a:cxn ang="0">
                  <a:pos x="103" y="110"/>
                </a:cxn>
                <a:cxn ang="0">
                  <a:pos x="95" y="114"/>
                </a:cxn>
                <a:cxn ang="0">
                  <a:pos x="80" y="102"/>
                </a:cxn>
                <a:cxn ang="0">
                  <a:pos x="72" y="88"/>
                </a:cxn>
                <a:cxn ang="0">
                  <a:pos x="72" y="77"/>
                </a:cxn>
                <a:cxn ang="0">
                  <a:pos x="83" y="74"/>
                </a:cxn>
                <a:cxn ang="0">
                  <a:pos x="74" y="70"/>
                </a:cxn>
                <a:cxn ang="0">
                  <a:pos x="68" y="59"/>
                </a:cxn>
                <a:cxn ang="0">
                  <a:pos x="74" y="56"/>
                </a:cxn>
                <a:cxn ang="0">
                  <a:pos x="72" y="47"/>
                </a:cxn>
                <a:cxn ang="0">
                  <a:pos x="82" y="34"/>
                </a:cxn>
                <a:cxn ang="0">
                  <a:pos x="96" y="32"/>
                </a:cxn>
                <a:cxn ang="0">
                  <a:pos x="101" y="20"/>
                </a:cxn>
                <a:cxn ang="0">
                  <a:pos x="116" y="16"/>
                </a:cxn>
                <a:cxn ang="0">
                  <a:pos x="124" y="18"/>
                </a:cxn>
                <a:cxn ang="0">
                  <a:pos x="132" y="13"/>
                </a:cxn>
                <a:cxn ang="0">
                  <a:pos x="153" y="10"/>
                </a:cxn>
              </a:cxnLst>
              <a:rect l="0" t="0" r="r" b="b"/>
              <a:pathLst>
                <a:path w="269" h="175">
                  <a:moveTo>
                    <a:pt x="58" y="150"/>
                  </a:moveTo>
                  <a:lnTo>
                    <a:pt x="60" y="150"/>
                  </a:lnTo>
                  <a:lnTo>
                    <a:pt x="60" y="153"/>
                  </a:lnTo>
                  <a:lnTo>
                    <a:pt x="59" y="153"/>
                  </a:lnTo>
                  <a:lnTo>
                    <a:pt x="58" y="151"/>
                  </a:lnTo>
                  <a:lnTo>
                    <a:pt x="58" y="150"/>
                  </a:lnTo>
                  <a:close/>
                  <a:moveTo>
                    <a:pt x="90" y="123"/>
                  </a:moveTo>
                  <a:lnTo>
                    <a:pt x="93" y="124"/>
                  </a:lnTo>
                  <a:lnTo>
                    <a:pt x="93" y="125"/>
                  </a:lnTo>
                  <a:lnTo>
                    <a:pt x="91" y="127"/>
                  </a:lnTo>
                  <a:lnTo>
                    <a:pt x="90" y="127"/>
                  </a:lnTo>
                  <a:lnTo>
                    <a:pt x="89" y="126"/>
                  </a:lnTo>
                  <a:lnTo>
                    <a:pt x="89" y="124"/>
                  </a:lnTo>
                  <a:lnTo>
                    <a:pt x="90" y="123"/>
                  </a:lnTo>
                  <a:close/>
                  <a:moveTo>
                    <a:pt x="32" y="84"/>
                  </a:moveTo>
                  <a:lnTo>
                    <a:pt x="32" y="86"/>
                  </a:lnTo>
                  <a:lnTo>
                    <a:pt x="33" y="87"/>
                  </a:lnTo>
                  <a:lnTo>
                    <a:pt x="33" y="88"/>
                  </a:lnTo>
                  <a:lnTo>
                    <a:pt x="34" y="88"/>
                  </a:lnTo>
                  <a:lnTo>
                    <a:pt x="34" y="89"/>
                  </a:lnTo>
                  <a:lnTo>
                    <a:pt x="35" y="88"/>
                  </a:lnTo>
                  <a:lnTo>
                    <a:pt x="39" y="88"/>
                  </a:lnTo>
                  <a:lnTo>
                    <a:pt x="41" y="86"/>
                  </a:lnTo>
                  <a:lnTo>
                    <a:pt x="43" y="87"/>
                  </a:lnTo>
                  <a:lnTo>
                    <a:pt x="45" y="86"/>
                  </a:lnTo>
                  <a:lnTo>
                    <a:pt x="46" y="86"/>
                  </a:lnTo>
                  <a:lnTo>
                    <a:pt x="49" y="88"/>
                  </a:lnTo>
                  <a:lnTo>
                    <a:pt x="53" y="90"/>
                  </a:lnTo>
                  <a:lnTo>
                    <a:pt x="55" y="92"/>
                  </a:lnTo>
                  <a:lnTo>
                    <a:pt x="55" y="93"/>
                  </a:lnTo>
                  <a:lnTo>
                    <a:pt x="57" y="95"/>
                  </a:lnTo>
                  <a:lnTo>
                    <a:pt x="60" y="95"/>
                  </a:lnTo>
                  <a:lnTo>
                    <a:pt x="63" y="98"/>
                  </a:lnTo>
                  <a:lnTo>
                    <a:pt x="63" y="100"/>
                  </a:lnTo>
                  <a:lnTo>
                    <a:pt x="60" y="99"/>
                  </a:lnTo>
                  <a:lnTo>
                    <a:pt x="59" y="99"/>
                  </a:lnTo>
                  <a:lnTo>
                    <a:pt x="60" y="100"/>
                  </a:lnTo>
                  <a:lnTo>
                    <a:pt x="60" y="101"/>
                  </a:lnTo>
                  <a:lnTo>
                    <a:pt x="59" y="100"/>
                  </a:lnTo>
                  <a:lnTo>
                    <a:pt x="58" y="100"/>
                  </a:lnTo>
                  <a:lnTo>
                    <a:pt x="58" y="99"/>
                  </a:lnTo>
                  <a:lnTo>
                    <a:pt x="57" y="99"/>
                  </a:lnTo>
                  <a:lnTo>
                    <a:pt x="57" y="98"/>
                  </a:lnTo>
                  <a:lnTo>
                    <a:pt x="56" y="98"/>
                  </a:lnTo>
                  <a:lnTo>
                    <a:pt x="56" y="100"/>
                  </a:lnTo>
                  <a:lnTo>
                    <a:pt x="55" y="101"/>
                  </a:lnTo>
                  <a:lnTo>
                    <a:pt x="53" y="101"/>
                  </a:lnTo>
                  <a:lnTo>
                    <a:pt x="52" y="102"/>
                  </a:lnTo>
                  <a:lnTo>
                    <a:pt x="53" y="102"/>
                  </a:lnTo>
                  <a:lnTo>
                    <a:pt x="53" y="105"/>
                  </a:lnTo>
                  <a:lnTo>
                    <a:pt x="52" y="105"/>
                  </a:lnTo>
                  <a:lnTo>
                    <a:pt x="50" y="107"/>
                  </a:lnTo>
                  <a:lnTo>
                    <a:pt x="49" y="105"/>
                  </a:lnTo>
                  <a:lnTo>
                    <a:pt x="47" y="105"/>
                  </a:lnTo>
                  <a:lnTo>
                    <a:pt x="47" y="106"/>
                  </a:lnTo>
                  <a:lnTo>
                    <a:pt x="49" y="107"/>
                  </a:lnTo>
                  <a:lnTo>
                    <a:pt x="44" y="112"/>
                  </a:lnTo>
                  <a:lnTo>
                    <a:pt x="43" y="112"/>
                  </a:lnTo>
                  <a:lnTo>
                    <a:pt x="41" y="113"/>
                  </a:lnTo>
                  <a:lnTo>
                    <a:pt x="41" y="114"/>
                  </a:lnTo>
                  <a:lnTo>
                    <a:pt x="38" y="114"/>
                  </a:lnTo>
                  <a:lnTo>
                    <a:pt x="37" y="115"/>
                  </a:lnTo>
                  <a:lnTo>
                    <a:pt x="39" y="117"/>
                  </a:lnTo>
                  <a:lnTo>
                    <a:pt x="38" y="118"/>
                  </a:lnTo>
                  <a:lnTo>
                    <a:pt x="35" y="118"/>
                  </a:lnTo>
                  <a:lnTo>
                    <a:pt x="34" y="117"/>
                  </a:lnTo>
                  <a:lnTo>
                    <a:pt x="34" y="115"/>
                  </a:lnTo>
                  <a:lnTo>
                    <a:pt x="32" y="115"/>
                  </a:lnTo>
                  <a:lnTo>
                    <a:pt x="31" y="117"/>
                  </a:lnTo>
                  <a:lnTo>
                    <a:pt x="31" y="115"/>
                  </a:lnTo>
                  <a:lnTo>
                    <a:pt x="29" y="115"/>
                  </a:lnTo>
                  <a:lnTo>
                    <a:pt x="29" y="118"/>
                  </a:lnTo>
                  <a:lnTo>
                    <a:pt x="28" y="118"/>
                  </a:lnTo>
                  <a:lnTo>
                    <a:pt x="28" y="117"/>
                  </a:lnTo>
                  <a:lnTo>
                    <a:pt x="26" y="117"/>
                  </a:lnTo>
                  <a:lnTo>
                    <a:pt x="26" y="118"/>
                  </a:lnTo>
                  <a:lnTo>
                    <a:pt x="22" y="118"/>
                  </a:lnTo>
                  <a:lnTo>
                    <a:pt x="19" y="121"/>
                  </a:lnTo>
                  <a:lnTo>
                    <a:pt x="19" y="126"/>
                  </a:lnTo>
                  <a:lnTo>
                    <a:pt x="18" y="129"/>
                  </a:lnTo>
                  <a:lnTo>
                    <a:pt x="16" y="132"/>
                  </a:lnTo>
                  <a:lnTo>
                    <a:pt x="16" y="133"/>
                  </a:lnTo>
                  <a:lnTo>
                    <a:pt x="15" y="133"/>
                  </a:lnTo>
                  <a:lnTo>
                    <a:pt x="15" y="137"/>
                  </a:lnTo>
                  <a:lnTo>
                    <a:pt x="9" y="143"/>
                  </a:lnTo>
                  <a:lnTo>
                    <a:pt x="8" y="143"/>
                  </a:lnTo>
                  <a:lnTo>
                    <a:pt x="7" y="141"/>
                  </a:lnTo>
                  <a:lnTo>
                    <a:pt x="7" y="138"/>
                  </a:lnTo>
                  <a:lnTo>
                    <a:pt x="6" y="138"/>
                  </a:lnTo>
                  <a:lnTo>
                    <a:pt x="6" y="137"/>
                  </a:lnTo>
                  <a:lnTo>
                    <a:pt x="7" y="137"/>
                  </a:lnTo>
                  <a:lnTo>
                    <a:pt x="8" y="135"/>
                  </a:lnTo>
                  <a:lnTo>
                    <a:pt x="9" y="131"/>
                  </a:lnTo>
                  <a:lnTo>
                    <a:pt x="10" y="130"/>
                  </a:lnTo>
                  <a:lnTo>
                    <a:pt x="10" y="129"/>
                  </a:lnTo>
                  <a:lnTo>
                    <a:pt x="12" y="129"/>
                  </a:lnTo>
                  <a:lnTo>
                    <a:pt x="13" y="130"/>
                  </a:lnTo>
                  <a:lnTo>
                    <a:pt x="14" y="129"/>
                  </a:lnTo>
                  <a:lnTo>
                    <a:pt x="14" y="126"/>
                  </a:lnTo>
                  <a:lnTo>
                    <a:pt x="15" y="124"/>
                  </a:lnTo>
                  <a:lnTo>
                    <a:pt x="15" y="123"/>
                  </a:lnTo>
                  <a:lnTo>
                    <a:pt x="13" y="123"/>
                  </a:lnTo>
                  <a:lnTo>
                    <a:pt x="10" y="121"/>
                  </a:lnTo>
                  <a:lnTo>
                    <a:pt x="9" y="121"/>
                  </a:lnTo>
                  <a:lnTo>
                    <a:pt x="8" y="117"/>
                  </a:lnTo>
                  <a:lnTo>
                    <a:pt x="4" y="117"/>
                  </a:lnTo>
                  <a:lnTo>
                    <a:pt x="1" y="113"/>
                  </a:lnTo>
                  <a:lnTo>
                    <a:pt x="1" y="111"/>
                  </a:lnTo>
                  <a:lnTo>
                    <a:pt x="3" y="112"/>
                  </a:lnTo>
                  <a:lnTo>
                    <a:pt x="3" y="111"/>
                  </a:lnTo>
                  <a:lnTo>
                    <a:pt x="2" y="110"/>
                  </a:lnTo>
                  <a:lnTo>
                    <a:pt x="2" y="108"/>
                  </a:lnTo>
                  <a:lnTo>
                    <a:pt x="3" y="108"/>
                  </a:lnTo>
                  <a:lnTo>
                    <a:pt x="4" y="110"/>
                  </a:lnTo>
                  <a:lnTo>
                    <a:pt x="4" y="111"/>
                  </a:lnTo>
                  <a:lnTo>
                    <a:pt x="6" y="110"/>
                  </a:lnTo>
                  <a:lnTo>
                    <a:pt x="6" y="107"/>
                  </a:lnTo>
                  <a:lnTo>
                    <a:pt x="7" y="107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4" y="100"/>
                  </a:lnTo>
                  <a:lnTo>
                    <a:pt x="0" y="95"/>
                  </a:lnTo>
                  <a:lnTo>
                    <a:pt x="2" y="96"/>
                  </a:lnTo>
                  <a:lnTo>
                    <a:pt x="3" y="96"/>
                  </a:lnTo>
                  <a:lnTo>
                    <a:pt x="3" y="95"/>
                  </a:lnTo>
                  <a:lnTo>
                    <a:pt x="4" y="94"/>
                  </a:lnTo>
                  <a:lnTo>
                    <a:pt x="6" y="94"/>
                  </a:lnTo>
                  <a:lnTo>
                    <a:pt x="7" y="95"/>
                  </a:lnTo>
                  <a:lnTo>
                    <a:pt x="8" y="95"/>
                  </a:lnTo>
                  <a:lnTo>
                    <a:pt x="10" y="99"/>
                  </a:lnTo>
                  <a:lnTo>
                    <a:pt x="10" y="102"/>
                  </a:lnTo>
                  <a:lnTo>
                    <a:pt x="12" y="101"/>
                  </a:lnTo>
                  <a:lnTo>
                    <a:pt x="12" y="96"/>
                  </a:lnTo>
                  <a:lnTo>
                    <a:pt x="15" y="93"/>
                  </a:lnTo>
                  <a:lnTo>
                    <a:pt x="15" y="92"/>
                  </a:lnTo>
                  <a:lnTo>
                    <a:pt x="16" y="92"/>
                  </a:lnTo>
                  <a:lnTo>
                    <a:pt x="16" y="95"/>
                  </a:lnTo>
                  <a:lnTo>
                    <a:pt x="19" y="95"/>
                  </a:lnTo>
                  <a:lnTo>
                    <a:pt x="19" y="90"/>
                  </a:lnTo>
                  <a:lnTo>
                    <a:pt x="21" y="89"/>
                  </a:lnTo>
                  <a:lnTo>
                    <a:pt x="27" y="88"/>
                  </a:lnTo>
                  <a:lnTo>
                    <a:pt x="31" y="86"/>
                  </a:lnTo>
                  <a:lnTo>
                    <a:pt x="32" y="84"/>
                  </a:lnTo>
                  <a:close/>
                  <a:moveTo>
                    <a:pt x="56" y="81"/>
                  </a:moveTo>
                  <a:lnTo>
                    <a:pt x="58" y="81"/>
                  </a:lnTo>
                  <a:lnTo>
                    <a:pt x="62" y="82"/>
                  </a:lnTo>
                  <a:lnTo>
                    <a:pt x="64" y="84"/>
                  </a:lnTo>
                  <a:lnTo>
                    <a:pt x="64" y="88"/>
                  </a:lnTo>
                  <a:lnTo>
                    <a:pt x="66" y="90"/>
                  </a:lnTo>
                  <a:lnTo>
                    <a:pt x="66" y="92"/>
                  </a:lnTo>
                  <a:lnTo>
                    <a:pt x="65" y="92"/>
                  </a:lnTo>
                  <a:lnTo>
                    <a:pt x="65" y="93"/>
                  </a:lnTo>
                  <a:lnTo>
                    <a:pt x="63" y="93"/>
                  </a:lnTo>
                  <a:lnTo>
                    <a:pt x="63" y="92"/>
                  </a:lnTo>
                  <a:lnTo>
                    <a:pt x="60" y="92"/>
                  </a:lnTo>
                  <a:lnTo>
                    <a:pt x="59" y="93"/>
                  </a:lnTo>
                  <a:lnTo>
                    <a:pt x="55" y="89"/>
                  </a:lnTo>
                  <a:lnTo>
                    <a:pt x="52" y="87"/>
                  </a:lnTo>
                  <a:lnTo>
                    <a:pt x="52" y="86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6" y="81"/>
                  </a:lnTo>
                  <a:close/>
                  <a:moveTo>
                    <a:pt x="26" y="56"/>
                  </a:moveTo>
                  <a:lnTo>
                    <a:pt x="27" y="57"/>
                  </a:lnTo>
                  <a:lnTo>
                    <a:pt x="26" y="57"/>
                  </a:lnTo>
                  <a:lnTo>
                    <a:pt x="26" y="56"/>
                  </a:lnTo>
                  <a:close/>
                  <a:moveTo>
                    <a:pt x="56" y="51"/>
                  </a:moveTo>
                  <a:lnTo>
                    <a:pt x="58" y="51"/>
                  </a:lnTo>
                  <a:lnTo>
                    <a:pt x="60" y="52"/>
                  </a:lnTo>
                  <a:lnTo>
                    <a:pt x="65" y="52"/>
                  </a:lnTo>
                  <a:lnTo>
                    <a:pt x="65" y="55"/>
                  </a:lnTo>
                  <a:lnTo>
                    <a:pt x="66" y="56"/>
                  </a:lnTo>
                  <a:lnTo>
                    <a:pt x="65" y="57"/>
                  </a:lnTo>
                  <a:lnTo>
                    <a:pt x="64" y="57"/>
                  </a:lnTo>
                  <a:lnTo>
                    <a:pt x="64" y="56"/>
                  </a:lnTo>
                  <a:lnTo>
                    <a:pt x="63" y="57"/>
                  </a:lnTo>
                  <a:lnTo>
                    <a:pt x="59" y="57"/>
                  </a:lnTo>
                  <a:lnTo>
                    <a:pt x="59" y="56"/>
                  </a:lnTo>
                  <a:lnTo>
                    <a:pt x="57" y="58"/>
                  </a:lnTo>
                  <a:lnTo>
                    <a:pt x="56" y="57"/>
                  </a:lnTo>
                  <a:lnTo>
                    <a:pt x="55" y="53"/>
                  </a:lnTo>
                  <a:lnTo>
                    <a:pt x="55" y="52"/>
                  </a:lnTo>
                  <a:lnTo>
                    <a:pt x="56" y="51"/>
                  </a:lnTo>
                  <a:close/>
                  <a:moveTo>
                    <a:pt x="74" y="49"/>
                  </a:moveTo>
                  <a:lnTo>
                    <a:pt x="74" y="50"/>
                  </a:lnTo>
                  <a:lnTo>
                    <a:pt x="76" y="51"/>
                  </a:lnTo>
                  <a:lnTo>
                    <a:pt x="74" y="49"/>
                  </a:lnTo>
                  <a:close/>
                  <a:moveTo>
                    <a:pt x="32" y="47"/>
                  </a:moveTo>
                  <a:lnTo>
                    <a:pt x="34" y="47"/>
                  </a:lnTo>
                  <a:lnTo>
                    <a:pt x="35" y="49"/>
                  </a:lnTo>
                  <a:lnTo>
                    <a:pt x="37" y="49"/>
                  </a:lnTo>
                  <a:lnTo>
                    <a:pt x="38" y="50"/>
                  </a:lnTo>
                  <a:lnTo>
                    <a:pt x="37" y="52"/>
                  </a:lnTo>
                  <a:lnTo>
                    <a:pt x="37" y="53"/>
                  </a:lnTo>
                  <a:lnTo>
                    <a:pt x="38" y="55"/>
                  </a:lnTo>
                  <a:lnTo>
                    <a:pt x="43" y="55"/>
                  </a:lnTo>
                  <a:lnTo>
                    <a:pt x="46" y="56"/>
                  </a:lnTo>
                  <a:lnTo>
                    <a:pt x="47" y="57"/>
                  </a:lnTo>
                  <a:lnTo>
                    <a:pt x="47" y="61"/>
                  </a:lnTo>
                  <a:lnTo>
                    <a:pt x="49" y="62"/>
                  </a:lnTo>
                  <a:lnTo>
                    <a:pt x="49" y="63"/>
                  </a:lnTo>
                  <a:lnTo>
                    <a:pt x="50" y="63"/>
                  </a:lnTo>
                  <a:lnTo>
                    <a:pt x="50" y="67"/>
                  </a:lnTo>
                  <a:lnTo>
                    <a:pt x="51" y="67"/>
                  </a:lnTo>
                  <a:lnTo>
                    <a:pt x="51" y="69"/>
                  </a:lnTo>
                  <a:lnTo>
                    <a:pt x="50" y="69"/>
                  </a:lnTo>
                  <a:lnTo>
                    <a:pt x="49" y="68"/>
                  </a:lnTo>
                  <a:lnTo>
                    <a:pt x="47" y="68"/>
                  </a:lnTo>
                  <a:lnTo>
                    <a:pt x="47" y="69"/>
                  </a:lnTo>
                  <a:lnTo>
                    <a:pt x="46" y="68"/>
                  </a:lnTo>
                  <a:lnTo>
                    <a:pt x="46" y="69"/>
                  </a:lnTo>
                  <a:lnTo>
                    <a:pt x="44" y="69"/>
                  </a:lnTo>
                  <a:lnTo>
                    <a:pt x="44" y="70"/>
                  </a:lnTo>
                  <a:lnTo>
                    <a:pt x="45" y="70"/>
                  </a:lnTo>
                  <a:lnTo>
                    <a:pt x="45" y="72"/>
                  </a:lnTo>
                  <a:lnTo>
                    <a:pt x="44" y="72"/>
                  </a:lnTo>
                  <a:lnTo>
                    <a:pt x="43" y="74"/>
                  </a:lnTo>
                  <a:lnTo>
                    <a:pt x="41" y="74"/>
                  </a:lnTo>
                  <a:lnTo>
                    <a:pt x="40" y="72"/>
                  </a:lnTo>
                  <a:lnTo>
                    <a:pt x="40" y="71"/>
                  </a:lnTo>
                  <a:lnTo>
                    <a:pt x="41" y="70"/>
                  </a:lnTo>
                  <a:lnTo>
                    <a:pt x="43" y="70"/>
                  </a:lnTo>
                  <a:lnTo>
                    <a:pt x="41" y="69"/>
                  </a:lnTo>
                  <a:lnTo>
                    <a:pt x="40" y="69"/>
                  </a:lnTo>
                  <a:lnTo>
                    <a:pt x="38" y="71"/>
                  </a:lnTo>
                  <a:lnTo>
                    <a:pt x="38" y="72"/>
                  </a:lnTo>
                  <a:lnTo>
                    <a:pt x="34" y="80"/>
                  </a:lnTo>
                  <a:lnTo>
                    <a:pt x="33" y="81"/>
                  </a:lnTo>
                  <a:lnTo>
                    <a:pt x="31" y="81"/>
                  </a:lnTo>
                  <a:lnTo>
                    <a:pt x="28" y="80"/>
                  </a:lnTo>
                  <a:lnTo>
                    <a:pt x="27" y="78"/>
                  </a:lnTo>
                  <a:lnTo>
                    <a:pt x="27" y="77"/>
                  </a:lnTo>
                  <a:lnTo>
                    <a:pt x="28" y="76"/>
                  </a:lnTo>
                  <a:lnTo>
                    <a:pt x="27" y="76"/>
                  </a:lnTo>
                  <a:lnTo>
                    <a:pt x="27" y="74"/>
                  </a:lnTo>
                  <a:lnTo>
                    <a:pt x="26" y="72"/>
                  </a:lnTo>
                  <a:lnTo>
                    <a:pt x="26" y="68"/>
                  </a:lnTo>
                  <a:lnTo>
                    <a:pt x="25" y="67"/>
                  </a:lnTo>
                  <a:lnTo>
                    <a:pt x="24" y="64"/>
                  </a:lnTo>
                  <a:lnTo>
                    <a:pt x="22" y="64"/>
                  </a:lnTo>
                  <a:lnTo>
                    <a:pt x="21" y="63"/>
                  </a:lnTo>
                  <a:lnTo>
                    <a:pt x="20" y="64"/>
                  </a:lnTo>
                  <a:lnTo>
                    <a:pt x="15" y="64"/>
                  </a:lnTo>
                  <a:lnTo>
                    <a:pt x="9" y="61"/>
                  </a:lnTo>
                  <a:lnTo>
                    <a:pt x="9" y="59"/>
                  </a:lnTo>
                  <a:lnTo>
                    <a:pt x="12" y="58"/>
                  </a:lnTo>
                  <a:lnTo>
                    <a:pt x="14" y="59"/>
                  </a:lnTo>
                  <a:lnTo>
                    <a:pt x="27" y="57"/>
                  </a:lnTo>
                  <a:lnTo>
                    <a:pt x="28" y="57"/>
                  </a:lnTo>
                  <a:lnTo>
                    <a:pt x="28" y="53"/>
                  </a:lnTo>
                  <a:lnTo>
                    <a:pt x="29" y="53"/>
                  </a:lnTo>
                  <a:lnTo>
                    <a:pt x="32" y="51"/>
                  </a:lnTo>
                  <a:lnTo>
                    <a:pt x="32" y="47"/>
                  </a:lnTo>
                  <a:close/>
                  <a:moveTo>
                    <a:pt x="113" y="6"/>
                  </a:moveTo>
                  <a:lnTo>
                    <a:pt x="114" y="7"/>
                  </a:lnTo>
                  <a:lnTo>
                    <a:pt x="115" y="9"/>
                  </a:lnTo>
                  <a:lnTo>
                    <a:pt x="114" y="9"/>
                  </a:lnTo>
                  <a:lnTo>
                    <a:pt x="113" y="10"/>
                  </a:lnTo>
                  <a:lnTo>
                    <a:pt x="112" y="9"/>
                  </a:lnTo>
                  <a:lnTo>
                    <a:pt x="112" y="7"/>
                  </a:lnTo>
                  <a:lnTo>
                    <a:pt x="113" y="6"/>
                  </a:lnTo>
                  <a:close/>
                  <a:moveTo>
                    <a:pt x="156" y="0"/>
                  </a:moveTo>
                  <a:lnTo>
                    <a:pt x="157" y="0"/>
                  </a:lnTo>
                  <a:lnTo>
                    <a:pt x="158" y="3"/>
                  </a:lnTo>
                  <a:lnTo>
                    <a:pt x="159" y="4"/>
                  </a:lnTo>
                  <a:lnTo>
                    <a:pt x="161" y="4"/>
                  </a:lnTo>
                  <a:lnTo>
                    <a:pt x="162" y="7"/>
                  </a:lnTo>
                  <a:lnTo>
                    <a:pt x="163" y="8"/>
                  </a:lnTo>
                  <a:lnTo>
                    <a:pt x="165" y="8"/>
                  </a:lnTo>
                  <a:lnTo>
                    <a:pt x="165" y="4"/>
                  </a:lnTo>
                  <a:lnTo>
                    <a:pt x="164" y="4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8" y="2"/>
                  </a:lnTo>
                  <a:lnTo>
                    <a:pt x="168" y="3"/>
                  </a:lnTo>
                  <a:lnTo>
                    <a:pt x="169" y="4"/>
                  </a:lnTo>
                  <a:lnTo>
                    <a:pt x="169" y="7"/>
                  </a:lnTo>
                  <a:lnTo>
                    <a:pt x="170" y="8"/>
                  </a:lnTo>
                  <a:lnTo>
                    <a:pt x="173" y="6"/>
                  </a:lnTo>
                  <a:lnTo>
                    <a:pt x="171" y="4"/>
                  </a:lnTo>
                  <a:lnTo>
                    <a:pt x="173" y="3"/>
                  </a:lnTo>
                  <a:lnTo>
                    <a:pt x="174" y="3"/>
                  </a:lnTo>
                  <a:lnTo>
                    <a:pt x="175" y="6"/>
                  </a:lnTo>
                  <a:lnTo>
                    <a:pt x="176" y="6"/>
                  </a:lnTo>
                  <a:lnTo>
                    <a:pt x="176" y="3"/>
                  </a:lnTo>
                  <a:lnTo>
                    <a:pt x="178" y="3"/>
                  </a:lnTo>
                  <a:lnTo>
                    <a:pt x="181" y="6"/>
                  </a:lnTo>
                  <a:lnTo>
                    <a:pt x="181" y="7"/>
                  </a:lnTo>
                  <a:lnTo>
                    <a:pt x="190" y="7"/>
                  </a:lnTo>
                  <a:lnTo>
                    <a:pt x="192" y="8"/>
                  </a:lnTo>
                  <a:lnTo>
                    <a:pt x="196" y="10"/>
                  </a:lnTo>
                  <a:lnTo>
                    <a:pt x="199" y="10"/>
                  </a:lnTo>
                  <a:lnTo>
                    <a:pt x="199" y="12"/>
                  </a:lnTo>
                  <a:lnTo>
                    <a:pt x="201" y="9"/>
                  </a:lnTo>
                  <a:lnTo>
                    <a:pt x="203" y="9"/>
                  </a:lnTo>
                  <a:lnTo>
                    <a:pt x="206" y="10"/>
                  </a:lnTo>
                  <a:lnTo>
                    <a:pt x="208" y="13"/>
                  </a:lnTo>
                  <a:lnTo>
                    <a:pt x="211" y="14"/>
                  </a:lnTo>
                  <a:lnTo>
                    <a:pt x="212" y="16"/>
                  </a:lnTo>
                  <a:lnTo>
                    <a:pt x="214" y="18"/>
                  </a:lnTo>
                  <a:lnTo>
                    <a:pt x="215" y="19"/>
                  </a:lnTo>
                  <a:lnTo>
                    <a:pt x="217" y="19"/>
                  </a:lnTo>
                  <a:lnTo>
                    <a:pt x="224" y="20"/>
                  </a:lnTo>
                  <a:lnTo>
                    <a:pt x="231" y="19"/>
                  </a:lnTo>
                  <a:lnTo>
                    <a:pt x="237" y="19"/>
                  </a:lnTo>
                  <a:lnTo>
                    <a:pt x="243" y="21"/>
                  </a:lnTo>
                  <a:lnTo>
                    <a:pt x="250" y="21"/>
                  </a:lnTo>
                  <a:lnTo>
                    <a:pt x="256" y="24"/>
                  </a:lnTo>
                  <a:lnTo>
                    <a:pt x="258" y="22"/>
                  </a:lnTo>
                  <a:lnTo>
                    <a:pt x="261" y="20"/>
                  </a:lnTo>
                  <a:lnTo>
                    <a:pt x="262" y="18"/>
                  </a:lnTo>
                  <a:lnTo>
                    <a:pt x="263" y="19"/>
                  </a:lnTo>
                  <a:lnTo>
                    <a:pt x="265" y="20"/>
                  </a:lnTo>
                  <a:lnTo>
                    <a:pt x="265" y="21"/>
                  </a:lnTo>
                  <a:lnTo>
                    <a:pt x="267" y="24"/>
                  </a:lnTo>
                  <a:lnTo>
                    <a:pt x="268" y="24"/>
                  </a:lnTo>
                  <a:lnTo>
                    <a:pt x="268" y="25"/>
                  </a:lnTo>
                  <a:lnTo>
                    <a:pt x="269" y="26"/>
                  </a:lnTo>
                  <a:lnTo>
                    <a:pt x="269" y="27"/>
                  </a:lnTo>
                  <a:lnTo>
                    <a:pt x="268" y="27"/>
                  </a:lnTo>
                  <a:lnTo>
                    <a:pt x="267" y="28"/>
                  </a:lnTo>
                  <a:lnTo>
                    <a:pt x="263" y="28"/>
                  </a:lnTo>
                  <a:lnTo>
                    <a:pt x="262" y="29"/>
                  </a:lnTo>
                  <a:lnTo>
                    <a:pt x="264" y="31"/>
                  </a:lnTo>
                  <a:lnTo>
                    <a:pt x="265" y="31"/>
                  </a:lnTo>
                  <a:lnTo>
                    <a:pt x="264" y="32"/>
                  </a:lnTo>
                  <a:lnTo>
                    <a:pt x="260" y="32"/>
                  </a:lnTo>
                  <a:lnTo>
                    <a:pt x="257" y="33"/>
                  </a:lnTo>
                  <a:lnTo>
                    <a:pt x="256" y="34"/>
                  </a:lnTo>
                  <a:lnTo>
                    <a:pt x="257" y="35"/>
                  </a:lnTo>
                  <a:lnTo>
                    <a:pt x="256" y="37"/>
                  </a:lnTo>
                  <a:lnTo>
                    <a:pt x="255" y="44"/>
                  </a:lnTo>
                  <a:lnTo>
                    <a:pt x="252" y="50"/>
                  </a:lnTo>
                  <a:lnTo>
                    <a:pt x="251" y="52"/>
                  </a:lnTo>
                  <a:lnTo>
                    <a:pt x="249" y="56"/>
                  </a:lnTo>
                  <a:lnTo>
                    <a:pt x="249" y="57"/>
                  </a:lnTo>
                  <a:lnTo>
                    <a:pt x="244" y="62"/>
                  </a:lnTo>
                  <a:lnTo>
                    <a:pt x="238" y="67"/>
                  </a:lnTo>
                  <a:lnTo>
                    <a:pt x="236" y="76"/>
                  </a:lnTo>
                  <a:lnTo>
                    <a:pt x="237" y="80"/>
                  </a:lnTo>
                  <a:lnTo>
                    <a:pt x="237" y="84"/>
                  </a:lnTo>
                  <a:lnTo>
                    <a:pt x="239" y="94"/>
                  </a:lnTo>
                  <a:lnTo>
                    <a:pt x="242" y="106"/>
                  </a:lnTo>
                  <a:lnTo>
                    <a:pt x="238" y="112"/>
                  </a:lnTo>
                  <a:lnTo>
                    <a:pt x="238" y="119"/>
                  </a:lnTo>
                  <a:lnTo>
                    <a:pt x="240" y="124"/>
                  </a:lnTo>
                  <a:lnTo>
                    <a:pt x="242" y="127"/>
                  </a:lnTo>
                  <a:lnTo>
                    <a:pt x="244" y="130"/>
                  </a:lnTo>
                  <a:lnTo>
                    <a:pt x="244" y="137"/>
                  </a:lnTo>
                  <a:lnTo>
                    <a:pt x="245" y="138"/>
                  </a:lnTo>
                  <a:lnTo>
                    <a:pt x="245" y="144"/>
                  </a:lnTo>
                  <a:lnTo>
                    <a:pt x="250" y="147"/>
                  </a:lnTo>
                  <a:lnTo>
                    <a:pt x="251" y="149"/>
                  </a:lnTo>
                  <a:lnTo>
                    <a:pt x="250" y="149"/>
                  </a:lnTo>
                  <a:lnTo>
                    <a:pt x="249" y="150"/>
                  </a:lnTo>
                  <a:lnTo>
                    <a:pt x="246" y="151"/>
                  </a:lnTo>
                  <a:lnTo>
                    <a:pt x="240" y="153"/>
                  </a:lnTo>
                  <a:lnTo>
                    <a:pt x="239" y="153"/>
                  </a:lnTo>
                  <a:lnTo>
                    <a:pt x="240" y="154"/>
                  </a:lnTo>
                  <a:lnTo>
                    <a:pt x="239" y="154"/>
                  </a:lnTo>
                  <a:lnTo>
                    <a:pt x="238" y="155"/>
                  </a:lnTo>
                  <a:lnTo>
                    <a:pt x="238" y="160"/>
                  </a:lnTo>
                  <a:lnTo>
                    <a:pt x="237" y="161"/>
                  </a:lnTo>
                  <a:lnTo>
                    <a:pt x="233" y="162"/>
                  </a:lnTo>
                  <a:lnTo>
                    <a:pt x="233" y="163"/>
                  </a:lnTo>
                  <a:lnTo>
                    <a:pt x="232" y="163"/>
                  </a:lnTo>
                  <a:lnTo>
                    <a:pt x="232" y="164"/>
                  </a:lnTo>
                  <a:lnTo>
                    <a:pt x="233" y="166"/>
                  </a:lnTo>
                  <a:lnTo>
                    <a:pt x="233" y="168"/>
                  </a:lnTo>
                  <a:lnTo>
                    <a:pt x="232" y="168"/>
                  </a:lnTo>
                  <a:lnTo>
                    <a:pt x="232" y="169"/>
                  </a:lnTo>
                  <a:lnTo>
                    <a:pt x="231" y="169"/>
                  </a:lnTo>
                  <a:lnTo>
                    <a:pt x="231" y="174"/>
                  </a:lnTo>
                  <a:lnTo>
                    <a:pt x="230" y="175"/>
                  </a:lnTo>
                  <a:lnTo>
                    <a:pt x="224" y="173"/>
                  </a:lnTo>
                  <a:lnTo>
                    <a:pt x="220" y="173"/>
                  </a:lnTo>
                  <a:lnTo>
                    <a:pt x="218" y="170"/>
                  </a:lnTo>
                  <a:lnTo>
                    <a:pt x="217" y="168"/>
                  </a:lnTo>
                  <a:lnTo>
                    <a:pt x="215" y="168"/>
                  </a:lnTo>
                  <a:lnTo>
                    <a:pt x="214" y="167"/>
                  </a:lnTo>
                  <a:lnTo>
                    <a:pt x="212" y="167"/>
                  </a:lnTo>
                  <a:lnTo>
                    <a:pt x="211" y="166"/>
                  </a:lnTo>
                  <a:lnTo>
                    <a:pt x="211" y="167"/>
                  </a:lnTo>
                  <a:lnTo>
                    <a:pt x="209" y="168"/>
                  </a:lnTo>
                  <a:lnTo>
                    <a:pt x="209" y="169"/>
                  </a:lnTo>
                  <a:lnTo>
                    <a:pt x="208" y="169"/>
                  </a:lnTo>
                  <a:lnTo>
                    <a:pt x="208" y="170"/>
                  </a:lnTo>
                  <a:lnTo>
                    <a:pt x="202" y="170"/>
                  </a:lnTo>
                  <a:lnTo>
                    <a:pt x="200" y="173"/>
                  </a:lnTo>
                  <a:lnTo>
                    <a:pt x="200" y="174"/>
                  </a:lnTo>
                  <a:lnTo>
                    <a:pt x="196" y="174"/>
                  </a:lnTo>
                  <a:lnTo>
                    <a:pt x="195" y="175"/>
                  </a:lnTo>
                  <a:lnTo>
                    <a:pt x="194" y="174"/>
                  </a:lnTo>
                  <a:lnTo>
                    <a:pt x="193" y="172"/>
                  </a:lnTo>
                  <a:lnTo>
                    <a:pt x="193" y="170"/>
                  </a:lnTo>
                  <a:lnTo>
                    <a:pt x="189" y="169"/>
                  </a:lnTo>
                  <a:lnTo>
                    <a:pt x="187" y="168"/>
                  </a:lnTo>
                  <a:lnTo>
                    <a:pt x="186" y="166"/>
                  </a:lnTo>
                  <a:lnTo>
                    <a:pt x="182" y="160"/>
                  </a:lnTo>
                  <a:lnTo>
                    <a:pt x="181" y="157"/>
                  </a:lnTo>
                  <a:lnTo>
                    <a:pt x="176" y="154"/>
                  </a:lnTo>
                  <a:lnTo>
                    <a:pt x="175" y="153"/>
                  </a:lnTo>
                  <a:lnTo>
                    <a:pt x="175" y="150"/>
                  </a:lnTo>
                  <a:lnTo>
                    <a:pt x="176" y="150"/>
                  </a:lnTo>
                  <a:lnTo>
                    <a:pt x="176" y="149"/>
                  </a:lnTo>
                  <a:lnTo>
                    <a:pt x="175" y="149"/>
                  </a:lnTo>
                  <a:lnTo>
                    <a:pt x="175" y="148"/>
                  </a:lnTo>
                  <a:lnTo>
                    <a:pt x="167" y="148"/>
                  </a:lnTo>
                  <a:lnTo>
                    <a:pt x="165" y="147"/>
                  </a:lnTo>
                  <a:lnTo>
                    <a:pt x="164" y="144"/>
                  </a:lnTo>
                  <a:lnTo>
                    <a:pt x="164" y="143"/>
                  </a:lnTo>
                  <a:lnTo>
                    <a:pt x="163" y="142"/>
                  </a:lnTo>
                  <a:lnTo>
                    <a:pt x="162" y="142"/>
                  </a:lnTo>
                  <a:lnTo>
                    <a:pt x="161" y="143"/>
                  </a:lnTo>
                  <a:lnTo>
                    <a:pt x="158" y="143"/>
                  </a:lnTo>
                  <a:lnTo>
                    <a:pt x="156" y="141"/>
                  </a:lnTo>
                  <a:lnTo>
                    <a:pt x="156" y="138"/>
                  </a:lnTo>
                  <a:lnTo>
                    <a:pt x="153" y="138"/>
                  </a:lnTo>
                  <a:lnTo>
                    <a:pt x="152" y="137"/>
                  </a:lnTo>
                  <a:lnTo>
                    <a:pt x="150" y="133"/>
                  </a:lnTo>
                  <a:lnTo>
                    <a:pt x="147" y="132"/>
                  </a:lnTo>
                  <a:lnTo>
                    <a:pt x="147" y="133"/>
                  </a:lnTo>
                  <a:lnTo>
                    <a:pt x="146" y="132"/>
                  </a:lnTo>
                  <a:lnTo>
                    <a:pt x="146" y="131"/>
                  </a:lnTo>
                  <a:lnTo>
                    <a:pt x="145" y="130"/>
                  </a:lnTo>
                  <a:lnTo>
                    <a:pt x="144" y="130"/>
                  </a:lnTo>
                  <a:lnTo>
                    <a:pt x="144" y="131"/>
                  </a:lnTo>
                  <a:lnTo>
                    <a:pt x="145" y="133"/>
                  </a:lnTo>
                  <a:lnTo>
                    <a:pt x="145" y="135"/>
                  </a:lnTo>
                  <a:lnTo>
                    <a:pt x="143" y="137"/>
                  </a:lnTo>
                  <a:lnTo>
                    <a:pt x="142" y="137"/>
                  </a:lnTo>
                  <a:lnTo>
                    <a:pt x="142" y="136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0"/>
                  </a:lnTo>
                  <a:lnTo>
                    <a:pt x="136" y="130"/>
                  </a:lnTo>
                  <a:lnTo>
                    <a:pt x="131" y="135"/>
                  </a:lnTo>
                  <a:lnTo>
                    <a:pt x="127" y="135"/>
                  </a:lnTo>
                  <a:lnTo>
                    <a:pt x="126" y="136"/>
                  </a:lnTo>
                  <a:lnTo>
                    <a:pt x="126" y="137"/>
                  </a:lnTo>
                  <a:lnTo>
                    <a:pt x="124" y="137"/>
                  </a:lnTo>
                  <a:lnTo>
                    <a:pt x="122" y="136"/>
                  </a:lnTo>
                  <a:lnTo>
                    <a:pt x="121" y="136"/>
                  </a:lnTo>
                  <a:lnTo>
                    <a:pt x="120" y="138"/>
                  </a:lnTo>
                  <a:lnTo>
                    <a:pt x="119" y="139"/>
                  </a:lnTo>
                  <a:lnTo>
                    <a:pt x="113" y="139"/>
                  </a:lnTo>
                  <a:lnTo>
                    <a:pt x="111" y="141"/>
                  </a:lnTo>
                  <a:lnTo>
                    <a:pt x="108" y="143"/>
                  </a:lnTo>
                  <a:lnTo>
                    <a:pt x="108" y="144"/>
                  </a:lnTo>
                  <a:lnTo>
                    <a:pt x="107" y="145"/>
                  </a:lnTo>
                  <a:lnTo>
                    <a:pt x="103" y="145"/>
                  </a:lnTo>
                  <a:lnTo>
                    <a:pt x="103" y="144"/>
                  </a:lnTo>
                  <a:lnTo>
                    <a:pt x="105" y="144"/>
                  </a:lnTo>
                  <a:lnTo>
                    <a:pt x="105" y="141"/>
                  </a:lnTo>
                  <a:lnTo>
                    <a:pt x="107" y="136"/>
                  </a:lnTo>
                  <a:lnTo>
                    <a:pt x="107" y="133"/>
                  </a:lnTo>
                  <a:lnTo>
                    <a:pt x="109" y="130"/>
                  </a:lnTo>
                  <a:lnTo>
                    <a:pt x="111" y="129"/>
                  </a:lnTo>
                  <a:lnTo>
                    <a:pt x="111" y="114"/>
                  </a:lnTo>
                  <a:lnTo>
                    <a:pt x="112" y="113"/>
                  </a:lnTo>
                  <a:lnTo>
                    <a:pt x="113" y="113"/>
                  </a:lnTo>
                  <a:lnTo>
                    <a:pt x="114" y="112"/>
                  </a:lnTo>
                  <a:lnTo>
                    <a:pt x="115" y="110"/>
                  </a:lnTo>
                  <a:lnTo>
                    <a:pt x="109" y="104"/>
                  </a:lnTo>
                  <a:lnTo>
                    <a:pt x="108" y="104"/>
                  </a:lnTo>
                  <a:lnTo>
                    <a:pt x="107" y="102"/>
                  </a:lnTo>
                  <a:lnTo>
                    <a:pt x="105" y="104"/>
                  </a:lnTo>
                  <a:lnTo>
                    <a:pt x="105" y="105"/>
                  </a:lnTo>
                  <a:lnTo>
                    <a:pt x="103" y="106"/>
                  </a:lnTo>
                  <a:lnTo>
                    <a:pt x="103" y="110"/>
                  </a:lnTo>
                  <a:lnTo>
                    <a:pt x="102" y="112"/>
                  </a:lnTo>
                  <a:lnTo>
                    <a:pt x="101" y="112"/>
                  </a:lnTo>
                  <a:lnTo>
                    <a:pt x="101" y="113"/>
                  </a:lnTo>
                  <a:lnTo>
                    <a:pt x="100" y="113"/>
                  </a:lnTo>
                  <a:lnTo>
                    <a:pt x="99" y="112"/>
                  </a:lnTo>
                  <a:lnTo>
                    <a:pt x="97" y="112"/>
                  </a:lnTo>
                  <a:lnTo>
                    <a:pt x="97" y="113"/>
                  </a:lnTo>
                  <a:lnTo>
                    <a:pt x="96" y="114"/>
                  </a:lnTo>
                  <a:lnTo>
                    <a:pt x="96" y="115"/>
                  </a:lnTo>
                  <a:lnTo>
                    <a:pt x="95" y="114"/>
                  </a:lnTo>
                  <a:lnTo>
                    <a:pt x="94" y="112"/>
                  </a:lnTo>
                  <a:lnTo>
                    <a:pt x="91" y="111"/>
                  </a:lnTo>
                  <a:lnTo>
                    <a:pt x="90" y="108"/>
                  </a:lnTo>
                  <a:lnTo>
                    <a:pt x="88" y="107"/>
                  </a:lnTo>
                  <a:lnTo>
                    <a:pt x="84" y="107"/>
                  </a:lnTo>
                  <a:lnTo>
                    <a:pt x="84" y="106"/>
                  </a:lnTo>
                  <a:lnTo>
                    <a:pt x="82" y="106"/>
                  </a:lnTo>
                  <a:lnTo>
                    <a:pt x="81" y="107"/>
                  </a:lnTo>
                  <a:lnTo>
                    <a:pt x="80" y="106"/>
                  </a:lnTo>
                  <a:lnTo>
                    <a:pt x="80" y="102"/>
                  </a:lnTo>
                  <a:lnTo>
                    <a:pt x="78" y="101"/>
                  </a:lnTo>
                  <a:lnTo>
                    <a:pt x="78" y="100"/>
                  </a:lnTo>
                  <a:lnTo>
                    <a:pt x="77" y="99"/>
                  </a:lnTo>
                  <a:lnTo>
                    <a:pt x="78" y="96"/>
                  </a:lnTo>
                  <a:lnTo>
                    <a:pt x="78" y="92"/>
                  </a:lnTo>
                  <a:lnTo>
                    <a:pt x="75" y="92"/>
                  </a:lnTo>
                  <a:lnTo>
                    <a:pt x="74" y="90"/>
                  </a:lnTo>
                  <a:lnTo>
                    <a:pt x="74" y="88"/>
                  </a:lnTo>
                  <a:lnTo>
                    <a:pt x="72" y="87"/>
                  </a:lnTo>
                  <a:lnTo>
                    <a:pt x="72" y="88"/>
                  </a:lnTo>
                  <a:lnTo>
                    <a:pt x="71" y="88"/>
                  </a:lnTo>
                  <a:lnTo>
                    <a:pt x="71" y="89"/>
                  </a:lnTo>
                  <a:lnTo>
                    <a:pt x="70" y="89"/>
                  </a:lnTo>
                  <a:lnTo>
                    <a:pt x="70" y="87"/>
                  </a:lnTo>
                  <a:lnTo>
                    <a:pt x="71" y="87"/>
                  </a:lnTo>
                  <a:lnTo>
                    <a:pt x="71" y="84"/>
                  </a:lnTo>
                  <a:lnTo>
                    <a:pt x="70" y="82"/>
                  </a:lnTo>
                  <a:lnTo>
                    <a:pt x="70" y="78"/>
                  </a:lnTo>
                  <a:lnTo>
                    <a:pt x="71" y="77"/>
                  </a:lnTo>
                  <a:lnTo>
                    <a:pt x="72" y="77"/>
                  </a:lnTo>
                  <a:lnTo>
                    <a:pt x="72" y="76"/>
                  </a:lnTo>
                  <a:lnTo>
                    <a:pt x="71" y="75"/>
                  </a:lnTo>
                  <a:lnTo>
                    <a:pt x="72" y="74"/>
                  </a:lnTo>
                  <a:lnTo>
                    <a:pt x="75" y="75"/>
                  </a:lnTo>
                  <a:lnTo>
                    <a:pt x="76" y="75"/>
                  </a:lnTo>
                  <a:lnTo>
                    <a:pt x="77" y="74"/>
                  </a:lnTo>
                  <a:lnTo>
                    <a:pt x="80" y="74"/>
                  </a:lnTo>
                  <a:lnTo>
                    <a:pt x="82" y="75"/>
                  </a:lnTo>
                  <a:lnTo>
                    <a:pt x="83" y="75"/>
                  </a:lnTo>
                  <a:lnTo>
                    <a:pt x="83" y="74"/>
                  </a:lnTo>
                  <a:lnTo>
                    <a:pt x="82" y="72"/>
                  </a:lnTo>
                  <a:lnTo>
                    <a:pt x="83" y="71"/>
                  </a:lnTo>
                  <a:lnTo>
                    <a:pt x="84" y="71"/>
                  </a:lnTo>
                  <a:lnTo>
                    <a:pt x="86" y="72"/>
                  </a:lnTo>
                  <a:lnTo>
                    <a:pt x="87" y="72"/>
                  </a:lnTo>
                  <a:lnTo>
                    <a:pt x="84" y="70"/>
                  </a:lnTo>
                  <a:lnTo>
                    <a:pt x="83" y="70"/>
                  </a:lnTo>
                  <a:lnTo>
                    <a:pt x="82" y="71"/>
                  </a:lnTo>
                  <a:lnTo>
                    <a:pt x="81" y="70"/>
                  </a:lnTo>
                  <a:lnTo>
                    <a:pt x="74" y="70"/>
                  </a:lnTo>
                  <a:lnTo>
                    <a:pt x="74" y="71"/>
                  </a:lnTo>
                  <a:lnTo>
                    <a:pt x="70" y="71"/>
                  </a:lnTo>
                  <a:lnTo>
                    <a:pt x="68" y="72"/>
                  </a:lnTo>
                  <a:lnTo>
                    <a:pt x="69" y="69"/>
                  </a:lnTo>
                  <a:lnTo>
                    <a:pt x="71" y="69"/>
                  </a:lnTo>
                  <a:lnTo>
                    <a:pt x="72" y="68"/>
                  </a:lnTo>
                  <a:lnTo>
                    <a:pt x="69" y="64"/>
                  </a:lnTo>
                  <a:lnTo>
                    <a:pt x="69" y="63"/>
                  </a:lnTo>
                  <a:lnTo>
                    <a:pt x="68" y="61"/>
                  </a:lnTo>
                  <a:lnTo>
                    <a:pt x="68" y="59"/>
                  </a:lnTo>
                  <a:lnTo>
                    <a:pt x="69" y="58"/>
                  </a:lnTo>
                  <a:lnTo>
                    <a:pt x="71" y="58"/>
                  </a:lnTo>
                  <a:lnTo>
                    <a:pt x="72" y="57"/>
                  </a:lnTo>
                  <a:lnTo>
                    <a:pt x="75" y="57"/>
                  </a:lnTo>
                  <a:lnTo>
                    <a:pt x="76" y="56"/>
                  </a:lnTo>
                  <a:lnTo>
                    <a:pt x="76" y="52"/>
                  </a:lnTo>
                  <a:lnTo>
                    <a:pt x="75" y="52"/>
                  </a:lnTo>
                  <a:lnTo>
                    <a:pt x="75" y="53"/>
                  </a:lnTo>
                  <a:lnTo>
                    <a:pt x="74" y="53"/>
                  </a:lnTo>
                  <a:lnTo>
                    <a:pt x="74" y="56"/>
                  </a:lnTo>
                  <a:lnTo>
                    <a:pt x="72" y="56"/>
                  </a:lnTo>
                  <a:lnTo>
                    <a:pt x="72" y="55"/>
                  </a:lnTo>
                  <a:lnTo>
                    <a:pt x="69" y="53"/>
                  </a:lnTo>
                  <a:lnTo>
                    <a:pt x="68" y="51"/>
                  </a:lnTo>
                  <a:lnTo>
                    <a:pt x="69" y="51"/>
                  </a:lnTo>
                  <a:lnTo>
                    <a:pt x="68" y="50"/>
                  </a:lnTo>
                  <a:lnTo>
                    <a:pt x="69" y="49"/>
                  </a:lnTo>
                  <a:lnTo>
                    <a:pt x="70" y="46"/>
                  </a:lnTo>
                  <a:lnTo>
                    <a:pt x="71" y="46"/>
                  </a:lnTo>
                  <a:lnTo>
                    <a:pt x="72" y="47"/>
                  </a:lnTo>
                  <a:lnTo>
                    <a:pt x="72" y="43"/>
                  </a:lnTo>
                  <a:lnTo>
                    <a:pt x="70" y="35"/>
                  </a:lnTo>
                  <a:lnTo>
                    <a:pt x="72" y="34"/>
                  </a:lnTo>
                  <a:lnTo>
                    <a:pt x="75" y="34"/>
                  </a:lnTo>
                  <a:lnTo>
                    <a:pt x="76" y="33"/>
                  </a:lnTo>
                  <a:lnTo>
                    <a:pt x="77" y="33"/>
                  </a:lnTo>
                  <a:lnTo>
                    <a:pt x="77" y="32"/>
                  </a:lnTo>
                  <a:lnTo>
                    <a:pt x="78" y="32"/>
                  </a:lnTo>
                  <a:lnTo>
                    <a:pt x="81" y="34"/>
                  </a:lnTo>
                  <a:lnTo>
                    <a:pt x="82" y="34"/>
                  </a:lnTo>
                  <a:lnTo>
                    <a:pt x="82" y="32"/>
                  </a:lnTo>
                  <a:lnTo>
                    <a:pt x="81" y="32"/>
                  </a:lnTo>
                  <a:lnTo>
                    <a:pt x="82" y="31"/>
                  </a:lnTo>
                  <a:lnTo>
                    <a:pt x="82" y="29"/>
                  </a:lnTo>
                  <a:lnTo>
                    <a:pt x="86" y="29"/>
                  </a:lnTo>
                  <a:lnTo>
                    <a:pt x="88" y="31"/>
                  </a:lnTo>
                  <a:lnTo>
                    <a:pt x="90" y="31"/>
                  </a:lnTo>
                  <a:lnTo>
                    <a:pt x="91" y="29"/>
                  </a:lnTo>
                  <a:lnTo>
                    <a:pt x="94" y="29"/>
                  </a:lnTo>
                  <a:lnTo>
                    <a:pt x="96" y="32"/>
                  </a:lnTo>
                  <a:lnTo>
                    <a:pt x="96" y="28"/>
                  </a:lnTo>
                  <a:lnTo>
                    <a:pt x="94" y="25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100" y="25"/>
                  </a:lnTo>
                  <a:lnTo>
                    <a:pt x="102" y="25"/>
                  </a:lnTo>
                  <a:lnTo>
                    <a:pt x="102" y="24"/>
                  </a:lnTo>
                  <a:lnTo>
                    <a:pt x="101" y="21"/>
                  </a:lnTo>
                  <a:lnTo>
                    <a:pt x="100" y="21"/>
                  </a:lnTo>
                  <a:lnTo>
                    <a:pt x="101" y="20"/>
                  </a:lnTo>
                  <a:lnTo>
                    <a:pt x="105" y="20"/>
                  </a:lnTo>
                  <a:lnTo>
                    <a:pt x="106" y="19"/>
                  </a:lnTo>
                  <a:lnTo>
                    <a:pt x="107" y="15"/>
                  </a:lnTo>
                  <a:lnTo>
                    <a:pt x="109" y="14"/>
                  </a:lnTo>
                  <a:lnTo>
                    <a:pt x="111" y="14"/>
                  </a:lnTo>
                  <a:lnTo>
                    <a:pt x="112" y="15"/>
                  </a:lnTo>
                  <a:lnTo>
                    <a:pt x="113" y="18"/>
                  </a:lnTo>
                  <a:lnTo>
                    <a:pt x="114" y="18"/>
                  </a:lnTo>
                  <a:lnTo>
                    <a:pt x="115" y="16"/>
                  </a:lnTo>
                  <a:lnTo>
                    <a:pt x="116" y="16"/>
                  </a:lnTo>
                  <a:lnTo>
                    <a:pt x="119" y="18"/>
                  </a:lnTo>
                  <a:lnTo>
                    <a:pt x="120" y="18"/>
                  </a:lnTo>
                  <a:lnTo>
                    <a:pt x="120" y="16"/>
                  </a:lnTo>
                  <a:lnTo>
                    <a:pt x="119" y="16"/>
                  </a:lnTo>
                  <a:lnTo>
                    <a:pt x="119" y="15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3"/>
                  </a:lnTo>
                  <a:lnTo>
                    <a:pt x="124" y="15"/>
                  </a:lnTo>
                  <a:lnTo>
                    <a:pt x="124" y="18"/>
                  </a:lnTo>
                  <a:lnTo>
                    <a:pt x="125" y="18"/>
                  </a:lnTo>
                  <a:lnTo>
                    <a:pt x="126" y="16"/>
                  </a:lnTo>
                  <a:lnTo>
                    <a:pt x="127" y="14"/>
                  </a:lnTo>
                  <a:lnTo>
                    <a:pt x="127" y="12"/>
                  </a:lnTo>
                  <a:lnTo>
                    <a:pt x="126" y="12"/>
                  </a:lnTo>
                  <a:lnTo>
                    <a:pt x="126" y="8"/>
                  </a:lnTo>
                  <a:lnTo>
                    <a:pt x="127" y="7"/>
                  </a:lnTo>
                  <a:lnTo>
                    <a:pt x="128" y="8"/>
                  </a:lnTo>
                  <a:lnTo>
                    <a:pt x="131" y="12"/>
                  </a:lnTo>
                  <a:lnTo>
                    <a:pt x="132" y="13"/>
                  </a:lnTo>
                  <a:lnTo>
                    <a:pt x="136" y="12"/>
                  </a:lnTo>
                  <a:lnTo>
                    <a:pt x="137" y="12"/>
                  </a:lnTo>
                  <a:lnTo>
                    <a:pt x="138" y="13"/>
                  </a:lnTo>
                  <a:lnTo>
                    <a:pt x="140" y="13"/>
                  </a:lnTo>
                  <a:lnTo>
                    <a:pt x="139" y="10"/>
                  </a:lnTo>
                  <a:lnTo>
                    <a:pt x="142" y="10"/>
                  </a:lnTo>
                  <a:lnTo>
                    <a:pt x="143" y="12"/>
                  </a:lnTo>
                  <a:lnTo>
                    <a:pt x="152" y="14"/>
                  </a:lnTo>
                  <a:lnTo>
                    <a:pt x="152" y="12"/>
                  </a:lnTo>
                  <a:lnTo>
                    <a:pt x="153" y="10"/>
                  </a:lnTo>
                  <a:lnTo>
                    <a:pt x="158" y="10"/>
                  </a:lnTo>
                  <a:lnTo>
                    <a:pt x="158" y="9"/>
                  </a:lnTo>
                  <a:lnTo>
                    <a:pt x="157" y="9"/>
                  </a:lnTo>
                  <a:lnTo>
                    <a:pt x="156" y="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eform 47">
              <a:extLst>
                <a:ext uri="{FF2B5EF4-FFF2-40B4-BE49-F238E27FC236}">
                  <a16:creationId xmlns:a16="http://schemas.microsoft.com/office/drawing/2014/main" id="{D06C18A0-3D0D-4E3C-97F1-DC87A5DA9A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08616" y="2489145"/>
              <a:ext cx="358936" cy="290281"/>
            </a:xfrm>
            <a:custGeom>
              <a:avLst/>
              <a:gdLst/>
              <a:ahLst/>
              <a:cxnLst>
                <a:cxn ang="0">
                  <a:pos x="101" y="217"/>
                </a:cxn>
                <a:cxn ang="0">
                  <a:pos x="186" y="213"/>
                </a:cxn>
                <a:cxn ang="0">
                  <a:pos x="176" y="204"/>
                </a:cxn>
                <a:cxn ang="0">
                  <a:pos x="71" y="210"/>
                </a:cxn>
                <a:cxn ang="0">
                  <a:pos x="23" y="198"/>
                </a:cxn>
                <a:cxn ang="0">
                  <a:pos x="117" y="206"/>
                </a:cxn>
                <a:cxn ang="0">
                  <a:pos x="20" y="203"/>
                </a:cxn>
                <a:cxn ang="0">
                  <a:pos x="296" y="206"/>
                </a:cxn>
                <a:cxn ang="0">
                  <a:pos x="68" y="176"/>
                </a:cxn>
                <a:cxn ang="0">
                  <a:pos x="102" y="169"/>
                </a:cxn>
                <a:cxn ang="0">
                  <a:pos x="111" y="171"/>
                </a:cxn>
                <a:cxn ang="0">
                  <a:pos x="115" y="196"/>
                </a:cxn>
                <a:cxn ang="0">
                  <a:pos x="87" y="198"/>
                </a:cxn>
                <a:cxn ang="0">
                  <a:pos x="73" y="180"/>
                </a:cxn>
                <a:cxn ang="0">
                  <a:pos x="190" y="167"/>
                </a:cxn>
                <a:cxn ang="0">
                  <a:pos x="108" y="151"/>
                </a:cxn>
                <a:cxn ang="0">
                  <a:pos x="183" y="127"/>
                </a:cxn>
                <a:cxn ang="0">
                  <a:pos x="186" y="163"/>
                </a:cxn>
                <a:cxn ang="0">
                  <a:pos x="170" y="197"/>
                </a:cxn>
                <a:cxn ang="0">
                  <a:pos x="163" y="209"/>
                </a:cxn>
                <a:cxn ang="0">
                  <a:pos x="164" y="240"/>
                </a:cxn>
                <a:cxn ang="0">
                  <a:pos x="142" y="237"/>
                </a:cxn>
                <a:cxn ang="0">
                  <a:pos x="140" y="219"/>
                </a:cxn>
                <a:cxn ang="0">
                  <a:pos x="153" y="213"/>
                </a:cxn>
                <a:cxn ang="0">
                  <a:pos x="153" y="194"/>
                </a:cxn>
                <a:cxn ang="0">
                  <a:pos x="132" y="184"/>
                </a:cxn>
                <a:cxn ang="0">
                  <a:pos x="127" y="163"/>
                </a:cxn>
                <a:cxn ang="0">
                  <a:pos x="139" y="153"/>
                </a:cxn>
                <a:cxn ang="0">
                  <a:pos x="153" y="142"/>
                </a:cxn>
                <a:cxn ang="0">
                  <a:pos x="155" y="160"/>
                </a:cxn>
                <a:cxn ang="0">
                  <a:pos x="161" y="160"/>
                </a:cxn>
                <a:cxn ang="0">
                  <a:pos x="45" y="85"/>
                </a:cxn>
                <a:cxn ang="0">
                  <a:pos x="147" y="83"/>
                </a:cxn>
                <a:cxn ang="0">
                  <a:pos x="33" y="69"/>
                </a:cxn>
                <a:cxn ang="0">
                  <a:pos x="20" y="74"/>
                </a:cxn>
                <a:cxn ang="0">
                  <a:pos x="79" y="54"/>
                </a:cxn>
                <a:cxn ang="0">
                  <a:pos x="127" y="38"/>
                </a:cxn>
                <a:cxn ang="0">
                  <a:pos x="99" y="13"/>
                </a:cxn>
                <a:cxn ang="0">
                  <a:pos x="95" y="81"/>
                </a:cxn>
                <a:cxn ang="0">
                  <a:pos x="96" y="90"/>
                </a:cxn>
                <a:cxn ang="0">
                  <a:pos x="109" y="117"/>
                </a:cxn>
                <a:cxn ang="0">
                  <a:pos x="101" y="114"/>
                </a:cxn>
                <a:cxn ang="0">
                  <a:pos x="89" y="143"/>
                </a:cxn>
                <a:cxn ang="0">
                  <a:pos x="76" y="158"/>
                </a:cxn>
                <a:cxn ang="0">
                  <a:pos x="60" y="173"/>
                </a:cxn>
                <a:cxn ang="0">
                  <a:pos x="61" y="196"/>
                </a:cxn>
                <a:cxn ang="0">
                  <a:pos x="70" y="210"/>
                </a:cxn>
                <a:cxn ang="0">
                  <a:pos x="60" y="219"/>
                </a:cxn>
                <a:cxn ang="0">
                  <a:pos x="24" y="203"/>
                </a:cxn>
                <a:cxn ang="0">
                  <a:pos x="8" y="171"/>
                </a:cxn>
                <a:cxn ang="0">
                  <a:pos x="9" y="146"/>
                </a:cxn>
                <a:cxn ang="0">
                  <a:pos x="5" y="85"/>
                </a:cxn>
                <a:cxn ang="0">
                  <a:pos x="28" y="92"/>
                </a:cxn>
                <a:cxn ang="0">
                  <a:pos x="43" y="77"/>
                </a:cxn>
                <a:cxn ang="0">
                  <a:pos x="49" y="92"/>
                </a:cxn>
                <a:cxn ang="0">
                  <a:pos x="48" y="80"/>
                </a:cxn>
                <a:cxn ang="0">
                  <a:pos x="64" y="61"/>
                </a:cxn>
                <a:cxn ang="0">
                  <a:pos x="48" y="57"/>
                </a:cxn>
                <a:cxn ang="0">
                  <a:pos x="25" y="62"/>
                </a:cxn>
                <a:cxn ang="0">
                  <a:pos x="17" y="84"/>
                </a:cxn>
                <a:cxn ang="0">
                  <a:pos x="16" y="57"/>
                </a:cxn>
                <a:cxn ang="0">
                  <a:pos x="79" y="12"/>
                </a:cxn>
              </a:cxnLst>
              <a:rect l="0" t="0" r="r" b="b"/>
              <a:pathLst>
                <a:path w="298" h="241">
                  <a:moveTo>
                    <a:pt x="77" y="216"/>
                  </a:moveTo>
                  <a:lnTo>
                    <a:pt x="79" y="219"/>
                  </a:lnTo>
                  <a:lnTo>
                    <a:pt x="80" y="219"/>
                  </a:lnTo>
                  <a:lnTo>
                    <a:pt x="79" y="220"/>
                  </a:lnTo>
                  <a:lnTo>
                    <a:pt x="78" y="219"/>
                  </a:lnTo>
                  <a:lnTo>
                    <a:pt x="77" y="219"/>
                  </a:lnTo>
                  <a:lnTo>
                    <a:pt x="76" y="217"/>
                  </a:lnTo>
                  <a:lnTo>
                    <a:pt x="77" y="216"/>
                  </a:lnTo>
                  <a:close/>
                  <a:moveTo>
                    <a:pt x="89" y="212"/>
                  </a:moveTo>
                  <a:lnTo>
                    <a:pt x="90" y="212"/>
                  </a:lnTo>
                  <a:lnTo>
                    <a:pt x="93" y="214"/>
                  </a:lnTo>
                  <a:lnTo>
                    <a:pt x="95" y="215"/>
                  </a:lnTo>
                  <a:lnTo>
                    <a:pt x="95" y="216"/>
                  </a:lnTo>
                  <a:lnTo>
                    <a:pt x="96" y="216"/>
                  </a:lnTo>
                  <a:lnTo>
                    <a:pt x="96" y="217"/>
                  </a:lnTo>
                  <a:lnTo>
                    <a:pt x="97" y="217"/>
                  </a:lnTo>
                  <a:lnTo>
                    <a:pt x="97" y="215"/>
                  </a:lnTo>
                  <a:lnTo>
                    <a:pt x="98" y="216"/>
                  </a:lnTo>
                  <a:lnTo>
                    <a:pt x="98" y="219"/>
                  </a:lnTo>
                  <a:lnTo>
                    <a:pt x="101" y="219"/>
                  </a:lnTo>
                  <a:lnTo>
                    <a:pt x="101" y="217"/>
                  </a:lnTo>
                  <a:lnTo>
                    <a:pt x="102" y="217"/>
                  </a:lnTo>
                  <a:lnTo>
                    <a:pt x="102" y="220"/>
                  </a:lnTo>
                  <a:lnTo>
                    <a:pt x="103" y="220"/>
                  </a:lnTo>
                  <a:lnTo>
                    <a:pt x="99" y="221"/>
                  </a:lnTo>
                  <a:lnTo>
                    <a:pt x="98" y="222"/>
                  </a:lnTo>
                  <a:lnTo>
                    <a:pt x="97" y="222"/>
                  </a:lnTo>
                  <a:lnTo>
                    <a:pt x="90" y="214"/>
                  </a:lnTo>
                  <a:lnTo>
                    <a:pt x="89" y="212"/>
                  </a:lnTo>
                  <a:close/>
                  <a:moveTo>
                    <a:pt x="154" y="204"/>
                  </a:moveTo>
                  <a:lnTo>
                    <a:pt x="155" y="206"/>
                  </a:lnTo>
                  <a:lnTo>
                    <a:pt x="154" y="206"/>
                  </a:lnTo>
                  <a:lnTo>
                    <a:pt x="154" y="204"/>
                  </a:lnTo>
                  <a:close/>
                  <a:moveTo>
                    <a:pt x="176" y="204"/>
                  </a:moveTo>
                  <a:lnTo>
                    <a:pt x="177" y="204"/>
                  </a:lnTo>
                  <a:lnTo>
                    <a:pt x="178" y="207"/>
                  </a:lnTo>
                  <a:lnTo>
                    <a:pt x="183" y="207"/>
                  </a:lnTo>
                  <a:lnTo>
                    <a:pt x="186" y="208"/>
                  </a:lnTo>
                  <a:lnTo>
                    <a:pt x="188" y="209"/>
                  </a:lnTo>
                  <a:lnTo>
                    <a:pt x="189" y="212"/>
                  </a:lnTo>
                  <a:lnTo>
                    <a:pt x="189" y="213"/>
                  </a:lnTo>
                  <a:lnTo>
                    <a:pt x="186" y="213"/>
                  </a:lnTo>
                  <a:lnTo>
                    <a:pt x="182" y="212"/>
                  </a:lnTo>
                  <a:lnTo>
                    <a:pt x="180" y="213"/>
                  </a:lnTo>
                  <a:lnTo>
                    <a:pt x="178" y="213"/>
                  </a:lnTo>
                  <a:lnTo>
                    <a:pt x="177" y="214"/>
                  </a:lnTo>
                  <a:lnTo>
                    <a:pt x="174" y="217"/>
                  </a:lnTo>
                  <a:lnTo>
                    <a:pt x="173" y="217"/>
                  </a:lnTo>
                  <a:lnTo>
                    <a:pt x="170" y="216"/>
                  </a:lnTo>
                  <a:lnTo>
                    <a:pt x="170" y="215"/>
                  </a:lnTo>
                  <a:lnTo>
                    <a:pt x="171" y="215"/>
                  </a:lnTo>
                  <a:lnTo>
                    <a:pt x="171" y="213"/>
                  </a:lnTo>
                  <a:lnTo>
                    <a:pt x="172" y="212"/>
                  </a:lnTo>
                  <a:lnTo>
                    <a:pt x="173" y="212"/>
                  </a:lnTo>
                  <a:lnTo>
                    <a:pt x="173" y="210"/>
                  </a:lnTo>
                  <a:lnTo>
                    <a:pt x="174" y="210"/>
                  </a:lnTo>
                  <a:lnTo>
                    <a:pt x="174" y="212"/>
                  </a:lnTo>
                  <a:lnTo>
                    <a:pt x="176" y="212"/>
                  </a:lnTo>
                  <a:lnTo>
                    <a:pt x="177" y="210"/>
                  </a:lnTo>
                  <a:lnTo>
                    <a:pt x="177" y="208"/>
                  </a:lnTo>
                  <a:lnTo>
                    <a:pt x="178" y="208"/>
                  </a:lnTo>
                  <a:lnTo>
                    <a:pt x="176" y="206"/>
                  </a:lnTo>
                  <a:lnTo>
                    <a:pt x="176" y="204"/>
                  </a:lnTo>
                  <a:close/>
                  <a:moveTo>
                    <a:pt x="153" y="204"/>
                  </a:moveTo>
                  <a:lnTo>
                    <a:pt x="154" y="204"/>
                  </a:lnTo>
                  <a:lnTo>
                    <a:pt x="153" y="204"/>
                  </a:lnTo>
                  <a:close/>
                  <a:moveTo>
                    <a:pt x="68" y="203"/>
                  </a:moveTo>
                  <a:lnTo>
                    <a:pt x="72" y="203"/>
                  </a:lnTo>
                  <a:lnTo>
                    <a:pt x="74" y="207"/>
                  </a:lnTo>
                  <a:lnTo>
                    <a:pt x="76" y="207"/>
                  </a:lnTo>
                  <a:lnTo>
                    <a:pt x="78" y="208"/>
                  </a:lnTo>
                  <a:lnTo>
                    <a:pt x="79" y="208"/>
                  </a:lnTo>
                  <a:lnTo>
                    <a:pt x="80" y="209"/>
                  </a:lnTo>
                  <a:lnTo>
                    <a:pt x="81" y="212"/>
                  </a:lnTo>
                  <a:lnTo>
                    <a:pt x="81" y="213"/>
                  </a:lnTo>
                  <a:lnTo>
                    <a:pt x="84" y="217"/>
                  </a:lnTo>
                  <a:lnTo>
                    <a:pt x="83" y="219"/>
                  </a:lnTo>
                  <a:lnTo>
                    <a:pt x="80" y="219"/>
                  </a:lnTo>
                  <a:lnTo>
                    <a:pt x="77" y="215"/>
                  </a:lnTo>
                  <a:lnTo>
                    <a:pt x="76" y="215"/>
                  </a:lnTo>
                  <a:lnTo>
                    <a:pt x="76" y="216"/>
                  </a:lnTo>
                  <a:lnTo>
                    <a:pt x="73" y="216"/>
                  </a:lnTo>
                  <a:lnTo>
                    <a:pt x="71" y="214"/>
                  </a:lnTo>
                  <a:lnTo>
                    <a:pt x="71" y="210"/>
                  </a:lnTo>
                  <a:lnTo>
                    <a:pt x="73" y="213"/>
                  </a:lnTo>
                  <a:lnTo>
                    <a:pt x="74" y="213"/>
                  </a:lnTo>
                  <a:lnTo>
                    <a:pt x="74" y="212"/>
                  </a:lnTo>
                  <a:lnTo>
                    <a:pt x="72" y="210"/>
                  </a:lnTo>
                  <a:lnTo>
                    <a:pt x="72" y="208"/>
                  </a:lnTo>
                  <a:lnTo>
                    <a:pt x="67" y="208"/>
                  </a:lnTo>
                  <a:lnTo>
                    <a:pt x="67" y="207"/>
                  </a:lnTo>
                  <a:lnTo>
                    <a:pt x="68" y="206"/>
                  </a:lnTo>
                  <a:lnTo>
                    <a:pt x="65" y="206"/>
                  </a:lnTo>
                  <a:lnTo>
                    <a:pt x="68" y="203"/>
                  </a:lnTo>
                  <a:close/>
                  <a:moveTo>
                    <a:pt x="149" y="202"/>
                  </a:moveTo>
                  <a:lnTo>
                    <a:pt x="152" y="203"/>
                  </a:lnTo>
                  <a:lnTo>
                    <a:pt x="153" y="204"/>
                  </a:lnTo>
                  <a:lnTo>
                    <a:pt x="151" y="204"/>
                  </a:lnTo>
                  <a:lnTo>
                    <a:pt x="149" y="203"/>
                  </a:lnTo>
                  <a:lnTo>
                    <a:pt x="149" y="202"/>
                  </a:lnTo>
                  <a:close/>
                  <a:moveTo>
                    <a:pt x="23" y="198"/>
                  </a:moveTo>
                  <a:lnTo>
                    <a:pt x="24" y="200"/>
                  </a:lnTo>
                  <a:lnTo>
                    <a:pt x="23" y="198"/>
                  </a:lnTo>
                  <a:close/>
                  <a:moveTo>
                    <a:pt x="21" y="198"/>
                  </a:moveTo>
                  <a:lnTo>
                    <a:pt x="23" y="198"/>
                  </a:lnTo>
                  <a:lnTo>
                    <a:pt x="21" y="198"/>
                  </a:lnTo>
                  <a:close/>
                  <a:moveTo>
                    <a:pt x="121" y="197"/>
                  </a:moveTo>
                  <a:lnTo>
                    <a:pt x="121" y="198"/>
                  </a:lnTo>
                  <a:lnTo>
                    <a:pt x="120" y="207"/>
                  </a:lnTo>
                  <a:lnTo>
                    <a:pt x="116" y="214"/>
                  </a:lnTo>
                  <a:lnTo>
                    <a:pt x="112" y="227"/>
                  </a:lnTo>
                  <a:lnTo>
                    <a:pt x="111" y="228"/>
                  </a:lnTo>
                  <a:lnTo>
                    <a:pt x="110" y="228"/>
                  </a:lnTo>
                  <a:lnTo>
                    <a:pt x="109" y="223"/>
                  </a:lnTo>
                  <a:lnTo>
                    <a:pt x="108" y="223"/>
                  </a:lnTo>
                  <a:lnTo>
                    <a:pt x="108" y="222"/>
                  </a:lnTo>
                  <a:lnTo>
                    <a:pt x="107" y="221"/>
                  </a:lnTo>
                  <a:lnTo>
                    <a:pt x="108" y="221"/>
                  </a:lnTo>
                  <a:lnTo>
                    <a:pt x="109" y="220"/>
                  </a:lnTo>
                  <a:lnTo>
                    <a:pt x="109" y="217"/>
                  </a:lnTo>
                  <a:lnTo>
                    <a:pt x="111" y="217"/>
                  </a:lnTo>
                  <a:lnTo>
                    <a:pt x="111" y="216"/>
                  </a:lnTo>
                  <a:lnTo>
                    <a:pt x="110" y="216"/>
                  </a:lnTo>
                  <a:lnTo>
                    <a:pt x="110" y="214"/>
                  </a:lnTo>
                  <a:lnTo>
                    <a:pt x="115" y="209"/>
                  </a:lnTo>
                  <a:lnTo>
                    <a:pt x="117" y="206"/>
                  </a:lnTo>
                  <a:lnTo>
                    <a:pt x="117" y="204"/>
                  </a:lnTo>
                  <a:lnTo>
                    <a:pt x="118" y="201"/>
                  </a:lnTo>
                  <a:lnTo>
                    <a:pt x="121" y="197"/>
                  </a:lnTo>
                  <a:close/>
                  <a:moveTo>
                    <a:pt x="80" y="196"/>
                  </a:moveTo>
                  <a:lnTo>
                    <a:pt x="81" y="198"/>
                  </a:lnTo>
                  <a:lnTo>
                    <a:pt x="81" y="200"/>
                  </a:lnTo>
                  <a:lnTo>
                    <a:pt x="80" y="200"/>
                  </a:lnTo>
                  <a:lnTo>
                    <a:pt x="80" y="196"/>
                  </a:lnTo>
                  <a:close/>
                  <a:moveTo>
                    <a:pt x="80" y="195"/>
                  </a:moveTo>
                  <a:lnTo>
                    <a:pt x="80" y="196"/>
                  </a:lnTo>
                  <a:lnTo>
                    <a:pt x="79" y="196"/>
                  </a:lnTo>
                  <a:lnTo>
                    <a:pt x="80" y="195"/>
                  </a:lnTo>
                  <a:close/>
                  <a:moveTo>
                    <a:pt x="17" y="195"/>
                  </a:moveTo>
                  <a:lnTo>
                    <a:pt x="21" y="195"/>
                  </a:lnTo>
                  <a:lnTo>
                    <a:pt x="22" y="196"/>
                  </a:lnTo>
                  <a:lnTo>
                    <a:pt x="21" y="196"/>
                  </a:lnTo>
                  <a:lnTo>
                    <a:pt x="20" y="197"/>
                  </a:lnTo>
                  <a:lnTo>
                    <a:pt x="20" y="198"/>
                  </a:lnTo>
                  <a:lnTo>
                    <a:pt x="21" y="198"/>
                  </a:lnTo>
                  <a:lnTo>
                    <a:pt x="20" y="200"/>
                  </a:lnTo>
                  <a:lnTo>
                    <a:pt x="20" y="203"/>
                  </a:lnTo>
                  <a:lnTo>
                    <a:pt x="18" y="203"/>
                  </a:lnTo>
                  <a:lnTo>
                    <a:pt x="18" y="204"/>
                  </a:lnTo>
                  <a:lnTo>
                    <a:pt x="17" y="204"/>
                  </a:lnTo>
                  <a:lnTo>
                    <a:pt x="16" y="203"/>
                  </a:lnTo>
                  <a:lnTo>
                    <a:pt x="16" y="196"/>
                  </a:lnTo>
                  <a:lnTo>
                    <a:pt x="17" y="195"/>
                  </a:lnTo>
                  <a:close/>
                  <a:moveTo>
                    <a:pt x="282" y="186"/>
                  </a:moveTo>
                  <a:lnTo>
                    <a:pt x="284" y="189"/>
                  </a:lnTo>
                  <a:lnTo>
                    <a:pt x="284" y="190"/>
                  </a:lnTo>
                  <a:lnTo>
                    <a:pt x="285" y="191"/>
                  </a:lnTo>
                  <a:lnTo>
                    <a:pt x="288" y="192"/>
                  </a:lnTo>
                  <a:lnTo>
                    <a:pt x="289" y="194"/>
                  </a:lnTo>
                  <a:lnTo>
                    <a:pt x="291" y="194"/>
                  </a:lnTo>
                  <a:lnTo>
                    <a:pt x="291" y="195"/>
                  </a:lnTo>
                  <a:lnTo>
                    <a:pt x="295" y="198"/>
                  </a:lnTo>
                  <a:lnTo>
                    <a:pt x="297" y="198"/>
                  </a:lnTo>
                  <a:lnTo>
                    <a:pt x="298" y="200"/>
                  </a:lnTo>
                  <a:lnTo>
                    <a:pt x="297" y="201"/>
                  </a:lnTo>
                  <a:lnTo>
                    <a:pt x="298" y="202"/>
                  </a:lnTo>
                  <a:lnTo>
                    <a:pt x="298" y="203"/>
                  </a:lnTo>
                  <a:lnTo>
                    <a:pt x="296" y="206"/>
                  </a:lnTo>
                  <a:lnTo>
                    <a:pt x="296" y="209"/>
                  </a:lnTo>
                  <a:lnTo>
                    <a:pt x="295" y="210"/>
                  </a:lnTo>
                  <a:lnTo>
                    <a:pt x="292" y="209"/>
                  </a:lnTo>
                  <a:lnTo>
                    <a:pt x="291" y="209"/>
                  </a:lnTo>
                  <a:lnTo>
                    <a:pt x="289" y="208"/>
                  </a:lnTo>
                  <a:lnTo>
                    <a:pt x="285" y="207"/>
                  </a:lnTo>
                  <a:lnTo>
                    <a:pt x="283" y="206"/>
                  </a:lnTo>
                  <a:lnTo>
                    <a:pt x="279" y="203"/>
                  </a:lnTo>
                  <a:lnTo>
                    <a:pt x="278" y="202"/>
                  </a:lnTo>
                  <a:lnTo>
                    <a:pt x="279" y="201"/>
                  </a:lnTo>
                  <a:lnTo>
                    <a:pt x="279" y="191"/>
                  </a:lnTo>
                  <a:lnTo>
                    <a:pt x="281" y="190"/>
                  </a:lnTo>
                  <a:lnTo>
                    <a:pt x="281" y="189"/>
                  </a:lnTo>
                  <a:lnTo>
                    <a:pt x="282" y="188"/>
                  </a:lnTo>
                  <a:lnTo>
                    <a:pt x="282" y="186"/>
                  </a:lnTo>
                  <a:close/>
                  <a:moveTo>
                    <a:pt x="68" y="174"/>
                  </a:moveTo>
                  <a:lnTo>
                    <a:pt x="70" y="176"/>
                  </a:lnTo>
                  <a:lnTo>
                    <a:pt x="71" y="176"/>
                  </a:lnTo>
                  <a:lnTo>
                    <a:pt x="72" y="177"/>
                  </a:lnTo>
                  <a:lnTo>
                    <a:pt x="70" y="177"/>
                  </a:lnTo>
                  <a:lnTo>
                    <a:pt x="68" y="176"/>
                  </a:lnTo>
                  <a:lnTo>
                    <a:pt x="68" y="174"/>
                  </a:lnTo>
                  <a:close/>
                  <a:moveTo>
                    <a:pt x="12" y="174"/>
                  </a:moveTo>
                  <a:lnTo>
                    <a:pt x="14" y="174"/>
                  </a:lnTo>
                  <a:lnTo>
                    <a:pt x="14" y="177"/>
                  </a:lnTo>
                  <a:lnTo>
                    <a:pt x="16" y="177"/>
                  </a:lnTo>
                  <a:lnTo>
                    <a:pt x="16" y="183"/>
                  </a:lnTo>
                  <a:lnTo>
                    <a:pt x="17" y="184"/>
                  </a:lnTo>
                  <a:lnTo>
                    <a:pt x="16" y="184"/>
                  </a:lnTo>
                  <a:lnTo>
                    <a:pt x="14" y="182"/>
                  </a:lnTo>
                  <a:lnTo>
                    <a:pt x="12" y="177"/>
                  </a:lnTo>
                  <a:lnTo>
                    <a:pt x="12" y="174"/>
                  </a:lnTo>
                  <a:close/>
                  <a:moveTo>
                    <a:pt x="92" y="164"/>
                  </a:moveTo>
                  <a:lnTo>
                    <a:pt x="92" y="166"/>
                  </a:lnTo>
                  <a:lnTo>
                    <a:pt x="93" y="166"/>
                  </a:lnTo>
                  <a:lnTo>
                    <a:pt x="93" y="164"/>
                  </a:lnTo>
                  <a:lnTo>
                    <a:pt x="95" y="164"/>
                  </a:lnTo>
                  <a:lnTo>
                    <a:pt x="98" y="166"/>
                  </a:lnTo>
                  <a:lnTo>
                    <a:pt x="98" y="167"/>
                  </a:lnTo>
                  <a:lnTo>
                    <a:pt x="99" y="167"/>
                  </a:lnTo>
                  <a:lnTo>
                    <a:pt x="99" y="169"/>
                  </a:lnTo>
                  <a:lnTo>
                    <a:pt x="102" y="169"/>
                  </a:lnTo>
                  <a:lnTo>
                    <a:pt x="103" y="170"/>
                  </a:lnTo>
                  <a:lnTo>
                    <a:pt x="101" y="170"/>
                  </a:lnTo>
                  <a:lnTo>
                    <a:pt x="101" y="171"/>
                  </a:lnTo>
                  <a:lnTo>
                    <a:pt x="102" y="172"/>
                  </a:lnTo>
                  <a:lnTo>
                    <a:pt x="98" y="176"/>
                  </a:lnTo>
                  <a:lnTo>
                    <a:pt x="99" y="177"/>
                  </a:lnTo>
                  <a:lnTo>
                    <a:pt x="101" y="177"/>
                  </a:lnTo>
                  <a:lnTo>
                    <a:pt x="102" y="174"/>
                  </a:lnTo>
                  <a:lnTo>
                    <a:pt x="105" y="173"/>
                  </a:lnTo>
                  <a:lnTo>
                    <a:pt x="107" y="173"/>
                  </a:lnTo>
                  <a:lnTo>
                    <a:pt x="107" y="172"/>
                  </a:lnTo>
                  <a:lnTo>
                    <a:pt x="105" y="171"/>
                  </a:lnTo>
                  <a:lnTo>
                    <a:pt x="105" y="170"/>
                  </a:lnTo>
                  <a:lnTo>
                    <a:pt x="107" y="171"/>
                  </a:lnTo>
                  <a:lnTo>
                    <a:pt x="107" y="164"/>
                  </a:lnTo>
                  <a:lnTo>
                    <a:pt x="108" y="164"/>
                  </a:lnTo>
                  <a:lnTo>
                    <a:pt x="109" y="165"/>
                  </a:lnTo>
                  <a:lnTo>
                    <a:pt x="110" y="169"/>
                  </a:lnTo>
                  <a:lnTo>
                    <a:pt x="110" y="170"/>
                  </a:lnTo>
                  <a:lnTo>
                    <a:pt x="111" y="170"/>
                  </a:lnTo>
                  <a:lnTo>
                    <a:pt x="111" y="171"/>
                  </a:lnTo>
                  <a:lnTo>
                    <a:pt x="112" y="172"/>
                  </a:lnTo>
                  <a:lnTo>
                    <a:pt x="112" y="173"/>
                  </a:lnTo>
                  <a:lnTo>
                    <a:pt x="111" y="173"/>
                  </a:lnTo>
                  <a:lnTo>
                    <a:pt x="109" y="176"/>
                  </a:lnTo>
                  <a:lnTo>
                    <a:pt x="105" y="174"/>
                  </a:lnTo>
                  <a:lnTo>
                    <a:pt x="105" y="176"/>
                  </a:lnTo>
                  <a:lnTo>
                    <a:pt x="104" y="176"/>
                  </a:lnTo>
                  <a:lnTo>
                    <a:pt x="104" y="177"/>
                  </a:lnTo>
                  <a:lnTo>
                    <a:pt x="105" y="177"/>
                  </a:lnTo>
                  <a:lnTo>
                    <a:pt x="105" y="176"/>
                  </a:lnTo>
                  <a:lnTo>
                    <a:pt x="110" y="176"/>
                  </a:lnTo>
                  <a:lnTo>
                    <a:pt x="110" y="177"/>
                  </a:lnTo>
                  <a:lnTo>
                    <a:pt x="115" y="183"/>
                  </a:lnTo>
                  <a:lnTo>
                    <a:pt x="116" y="186"/>
                  </a:lnTo>
                  <a:lnTo>
                    <a:pt x="116" y="188"/>
                  </a:lnTo>
                  <a:lnTo>
                    <a:pt x="115" y="188"/>
                  </a:lnTo>
                  <a:lnTo>
                    <a:pt x="115" y="186"/>
                  </a:lnTo>
                  <a:lnTo>
                    <a:pt x="114" y="186"/>
                  </a:lnTo>
                  <a:lnTo>
                    <a:pt x="114" y="189"/>
                  </a:lnTo>
                  <a:lnTo>
                    <a:pt x="115" y="191"/>
                  </a:lnTo>
                  <a:lnTo>
                    <a:pt x="115" y="196"/>
                  </a:lnTo>
                  <a:lnTo>
                    <a:pt x="114" y="197"/>
                  </a:lnTo>
                  <a:lnTo>
                    <a:pt x="114" y="200"/>
                  </a:lnTo>
                  <a:lnTo>
                    <a:pt x="112" y="202"/>
                  </a:lnTo>
                  <a:lnTo>
                    <a:pt x="112" y="203"/>
                  </a:lnTo>
                  <a:lnTo>
                    <a:pt x="111" y="204"/>
                  </a:lnTo>
                  <a:lnTo>
                    <a:pt x="107" y="204"/>
                  </a:lnTo>
                  <a:lnTo>
                    <a:pt x="104" y="207"/>
                  </a:lnTo>
                  <a:lnTo>
                    <a:pt x="103" y="207"/>
                  </a:lnTo>
                  <a:lnTo>
                    <a:pt x="101" y="206"/>
                  </a:lnTo>
                  <a:lnTo>
                    <a:pt x="97" y="206"/>
                  </a:lnTo>
                  <a:lnTo>
                    <a:pt x="97" y="204"/>
                  </a:lnTo>
                  <a:lnTo>
                    <a:pt x="95" y="204"/>
                  </a:lnTo>
                  <a:lnTo>
                    <a:pt x="91" y="202"/>
                  </a:lnTo>
                  <a:lnTo>
                    <a:pt x="90" y="202"/>
                  </a:lnTo>
                  <a:lnTo>
                    <a:pt x="89" y="203"/>
                  </a:lnTo>
                  <a:lnTo>
                    <a:pt x="89" y="204"/>
                  </a:lnTo>
                  <a:lnTo>
                    <a:pt x="86" y="202"/>
                  </a:lnTo>
                  <a:lnTo>
                    <a:pt x="84" y="203"/>
                  </a:lnTo>
                  <a:lnTo>
                    <a:pt x="84" y="202"/>
                  </a:lnTo>
                  <a:lnTo>
                    <a:pt x="87" y="200"/>
                  </a:lnTo>
                  <a:lnTo>
                    <a:pt x="87" y="198"/>
                  </a:lnTo>
                  <a:lnTo>
                    <a:pt x="86" y="198"/>
                  </a:lnTo>
                  <a:lnTo>
                    <a:pt x="86" y="197"/>
                  </a:lnTo>
                  <a:lnTo>
                    <a:pt x="85" y="196"/>
                  </a:lnTo>
                  <a:lnTo>
                    <a:pt x="85" y="195"/>
                  </a:lnTo>
                  <a:lnTo>
                    <a:pt x="84" y="196"/>
                  </a:lnTo>
                  <a:lnTo>
                    <a:pt x="83" y="196"/>
                  </a:lnTo>
                  <a:lnTo>
                    <a:pt x="81" y="195"/>
                  </a:lnTo>
                  <a:lnTo>
                    <a:pt x="80" y="195"/>
                  </a:lnTo>
                  <a:lnTo>
                    <a:pt x="80" y="194"/>
                  </a:lnTo>
                  <a:lnTo>
                    <a:pt x="79" y="194"/>
                  </a:lnTo>
                  <a:lnTo>
                    <a:pt x="78" y="192"/>
                  </a:lnTo>
                  <a:lnTo>
                    <a:pt x="77" y="192"/>
                  </a:lnTo>
                  <a:lnTo>
                    <a:pt x="77" y="191"/>
                  </a:lnTo>
                  <a:lnTo>
                    <a:pt x="76" y="190"/>
                  </a:lnTo>
                  <a:lnTo>
                    <a:pt x="77" y="189"/>
                  </a:lnTo>
                  <a:lnTo>
                    <a:pt x="77" y="188"/>
                  </a:lnTo>
                  <a:lnTo>
                    <a:pt x="76" y="186"/>
                  </a:lnTo>
                  <a:lnTo>
                    <a:pt x="76" y="183"/>
                  </a:lnTo>
                  <a:lnTo>
                    <a:pt x="72" y="183"/>
                  </a:lnTo>
                  <a:lnTo>
                    <a:pt x="72" y="180"/>
                  </a:lnTo>
                  <a:lnTo>
                    <a:pt x="73" y="180"/>
                  </a:lnTo>
                  <a:lnTo>
                    <a:pt x="74" y="179"/>
                  </a:lnTo>
                  <a:lnTo>
                    <a:pt x="73" y="179"/>
                  </a:lnTo>
                  <a:lnTo>
                    <a:pt x="73" y="177"/>
                  </a:lnTo>
                  <a:lnTo>
                    <a:pt x="68" y="173"/>
                  </a:lnTo>
                  <a:lnTo>
                    <a:pt x="67" y="172"/>
                  </a:lnTo>
                  <a:lnTo>
                    <a:pt x="68" y="172"/>
                  </a:lnTo>
                  <a:lnTo>
                    <a:pt x="68" y="171"/>
                  </a:lnTo>
                  <a:lnTo>
                    <a:pt x="71" y="169"/>
                  </a:lnTo>
                  <a:lnTo>
                    <a:pt x="73" y="169"/>
                  </a:lnTo>
                  <a:lnTo>
                    <a:pt x="73" y="170"/>
                  </a:lnTo>
                  <a:lnTo>
                    <a:pt x="76" y="172"/>
                  </a:lnTo>
                  <a:lnTo>
                    <a:pt x="90" y="165"/>
                  </a:lnTo>
                  <a:lnTo>
                    <a:pt x="91" y="165"/>
                  </a:lnTo>
                  <a:lnTo>
                    <a:pt x="92" y="164"/>
                  </a:lnTo>
                  <a:close/>
                  <a:moveTo>
                    <a:pt x="190" y="158"/>
                  </a:moveTo>
                  <a:lnTo>
                    <a:pt x="191" y="158"/>
                  </a:lnTo>
                  <a:lnTo>
                    <a:pt x="194" y="165"/>
                  </a:lnTo>
                  <a:lnTo>
                    <a:pt x="192" y="166"/>
                  </a:lnTo>
                  <a:lnTo>
                    <a:pt x="191" y="166"/>
                  </a:lnTo>
                  <a:lnTo>
                    <a:pt x="191" y="167"/>
                  </a:lnTo>
                  <a:lnTo>
                    <a:pt x="190" y="167"/>
                  </a:lnTo>
                  <a:lnTo>
                    <a:pt x="190" y="169"/>
                  </a:lnTo>
                  <a:lnTo>
                    <a:pt x="189" y="169"/>
                  </a:lnTo>
                  <a:lnTo>
                    <a:pt x="188" y="167"/>
                  </a:lnTo>
                  <a:lnTo>
                    <a:pt x="188" y="163"/>
                  </a:lnTo>
                  <a:lnTo>
                    <a:pt x="190" y="160"/>
                  </a:lnTo>
                  <a:lnTo>
                    <a:pt x="190" y="158"/>
                  </a:lnTo>
                  <a:close/>
                  <a:moveTo>
                    <a:pt x="165" y="158"/>
                  </a:moveTo>
                  <a:lnTo>
                    <a:pt x="166" y="158"/>
                  </a:lnTo>
                  <a:lnTo>
                    <a:pt x="167" y="159"/>
                  </a:lnTo>
                  <a:lnTo>
                    <a:pt x="165" y="159"/>
                  </a:lnTo>
                  <a:lnTo>
                    <a:pt x="165" y="158"/>
                  </a:lnTo>
                  <a:close/>
                  <a:moveTo>
                    <a:pt x="105" y="140"/>
                  </a:moveTo>
                  <a:lnTo>
                    <a:pt x="107" y="140"/>
                  </a:lnTo>
                  <a:lnTo>
                    <a:pt x="108" y="141"/>
                  </a:lnTo>
                  <a:lnTo>
                    <a:pt x="107" y="141"/>
                  </a:lnTo>
                  <a:lnTo>
                    <a:pt x="107" y="143"/>
                  </a:lnTo>
                  <a:lnTo>
                    <a:pt x="108" y="145"/>
                  </a:lnTo>
                  <a:lnTo>
                    <a:pt x="109" y="143"/>
                  </a:lnTo>
                  <a:lnTo>
                    <a:pt x="109" y="145"/>
                  </a:lnTo>
                  <a:lnTo>
                    <a:pt x="108" y="146"/>
                  </a:lnTo>
                  <a:lnTo>
                    <a:pt x="108" y="151"/>
                  </a:lnTo>
                  <a:lnTo>
                    <a:pt x="105" y="153"/>
                  </a:lnTo>
                  <a:lnTo>
                    <a:pt x="104" y="153"/>
                  </a:lnTo>
                  <a:lnTo>
                    <a:pt x="103" y="151"/>
                  </a:lnTo>
                  <a:lnTo>
                    <a:pt x="103" y="146"/>
                  </a:lnTo>
                  <a:lnTo>
                    <a:pt x="104" y="146"/>
                  </a:lnTo>
                  <a:lnTo>
                    <a:pt x="104" y="145"/>
                  </a:lnTo>
                  <a:lnTo>
                    <a:pt x="105" y="143"/>
                  </a:lnTo>
                  <a:lnTo>
                    <a:pt x="105" y="140"/>
                  </a:lnTo>
                  <a:close/>
                  <a:moveTo>
                    <a:pt x="103" y="135"/>
                  </a:moveTo>
                  <a:lnTo>
                    <a:pt x="104" y="135"/>
                  </a:lnTo>
                  <a:lnTo>
                    <a:pt x="104" y="139"/>
                  </a:lnTo>
                  <a:lnTo>
                    <a:pt x="105" y="140"/>
                  </a:lnTo>
                  <a:lnTo>
                    <a:pt x="103" y="140"/>
                  </a:lnTo>
                  <a:lnTo>
                    <a:pt x="103" y="135"/>
                  </a:lnTo>
                  <a:close/>
                  <a:moveTo>
                    <a:pt x="2" y="134"/>
                  </a:moveTo>
                  <a:lnTo>
                    <a:pt x="3" y="135"/>
                  </a:lnTo>
                  <a:lnTo>
                    <a:pt x="2" y="135"/>
                  </a:lnTo>
                  <a:lnTo>
                    <a:pt x="2" y="134"/>
                  </a:lnTo>
                  <a:close/>
                  <a:moveTo>
                    <a:pt x="176" y="126"/>
                  </a:moveTo>
                  <a:lnTo>
                    <a:pt x="179" y="126"/>
                  </a:lnTo>
                  <a:lnTo>
                    <a:pt x="183" y="127"/>
                  </a:lnTo>
                  <a:lnTo>
                    <a:pt x="185" y="127"/>
                  </a:lnTo>
                  <a:lnTo>
                    <a:pt x="188" y="129"/>
                  </a:lnTo>
                  <a:lnTo>
                    <a:pt x="189" y="129"/>
                  </a:lnTo>
                  <a:lnTo>
                    <a:pt x="191" y="131"/>
                  </a:lnTo>
                  <a:lnTo>
                    <a:pt x="191" y="133"/>
                  </a:lnTo>
                  <a:lnTo>
                    <a:pt x="189" y="135"/>
                  </a:lnTo>
                  <a:lnTo>
                    <a:pt x="189" y="136"/>
                  </a:lnTo>
                  <a:lnTo>
                    <a:pt x="188" y="140"/>
                  </a:lnTo>
                  <a:lnTo>
                    <a:pt x="186" y="140"/>
                  </a:lnTo>
                  <a:lnTo>
                    <a:pt x="186" y="141"/>
                  </a:lnTo>
                  <a:lnTo>
                    <a:pt x="189" y="143"/>
                  </a:lnTo>
                  <a:lnTo>
                    <a:pt x="189" y="146"/>
                  </a:lnTo>
                  <a:lnTo>
                    <a:pt x="190" y="148"/>
                  </a:lnTo>
                  <a:lnTo>
                    <a:pt x="190" y="149"/>
                  </a:lnTo>
                  <a:lnTo>
                    <a:pt x="191" y="151"/>
                  </a:lnTo>
                  <a:lnTo>
                    <a:pt x="190" y="151"/>
                  </a:lnTo>
                  <a:lnTo>
                    <a:pt x="190" y="155"/>
                  </a:lnTo>
                  <a:lnTo>
                    <a:pt x="191" y="157"/>
                  </a:lnTo>
                  <a:lnTo>
                    <a:pt x="190" y="158"/>
                  </a:lnTo>
                  <a:lnTo>
                    <a:pt x="188" y="161"/>
                  </a:lnTo>
                  <a:lnTo>
                    <a:pt x="186" y="163"/>
                  </a:lnTo>
                  <a:lnTo>
                    <a:pt x="186" y="164"/>
                  </a:lnTo>
                  <a:lnTo>
                    <a:pt x="185" y="164"/>
                  </a:lnTo>
                  <a:lnTo>
                    <a:pt x="185" y="165"/>
                  </a:lnTo>
                  <a:lnTo>
                    <a:pt x="184" y="164"/>
                  </a:lnTo>
                  <a:lnTo>
                    <a:pt x="183" y="164"/>
                  </a:lnTo>
                  <a:lnTo>
                    <a:pt x="179" y="165"/>
                  </a:lnTo>
                  <a:lnTo>
                    <a:pt x="176" y="169"/>
                  </a:lnTo>
                  <a:lnTo>
                    <a:pt x="173" y="173"/>
                  </a:lnTo>
                  <a:lnTo>
                    <a:pt x="174" y="177"/>
                  </a:lnTo>
                  <a:lnTo>
                    <a:pt x="177" y="179"/>
                  </a:lnTo>
                  <a:lnTo>
                    <a:pt x="180" y="179"/>
                  </a:lnTo>
                  <a:lnTo>
                    <a:pt x="184" y="183"/>
                  </a:lnTo>
                  <a:lnTo>
                    <a:pt x="184" y="186"/>
                  </a:lnTo>
                  <a:lnTo>
                    <a:pt x="185" y="188"/>
                  </a:lnTo>
                  <a:lnTo>
                    <a:pt x="184" y="189"/>
                  </a:lnTo>
                  <a:lnTo>
                    <a:pt x="182" y="190"/>
                  </a:lnTo>
                  <a:lnTo>
                    <a:pt x="173" y="192"/>
                  </a:lnTo>
                  <a:lnTo>
                    <a:pt x="172" y="194"/>
                  </a:lnTo>
                  <a:lnTo>
                    <a:pt x="171" y="194"/>
                  </a:lnTo>
                  <a:lnTo>
                    <a:pt x="171" y="195"/>
                  </a:lnTo>
                  <a:lnTo>
                    <a:pt x="170" y="197"/>
                  </a:lnTo>
                  <a:lnTo>
                    <a:pt x="170" y="198"/>
                  </a:lnTo>
                  <a:lnTo>
                    <a:pt x="168" y="198"/>
                  </a:lnTo>
                  <a:lnTo>
                    <a:pt x="168" y="196"/>
                  </a:lnTo>
                  <a:lnTo>
                    <a:pt x="166" y="196"/>
                  </a:lnTo>
                  <a:lnTo>
                    <a:pt x="166" y="198"/>
                  </a:lnTo>
                  <a:lnTo>
                    <a:pt x="167" y="198"/>
                  </a:lnTo>
                  <a:lnTo>
                    <a:pt x="171" y="200"/>
                  </a:lnTo>
                  <a:lnTo>
                    <a:pt x="172" y="200"/>
                  </a:lnTo>
                  <a:lnTo>
                    <a:pt x="173" y="202"/>
                  </a:lnTo>
                  <a:lnTo>
                    <a:pt x="172" y="202"/>
                  </a:lnTo>
                  <a:lnTo>
                    <a:pt x="172" y="203"/>
                  </a:lnTo>
                  <a:lnTo>
                    <a:pt x="171" y="203"/>
                  </a:lnTo>
                  <a:lnTo>
                    <a:pt x="170" y="204"/>
                  </a:lnTo>
                  <a:lnTo>
                    <a:pt x="171" y="204"/>
                  </a:lnTo>
                  <a:lnTo>
                    <a:pt x="172" y="208"/>
                  </a:lnTo>
                  <a:lnTo>
                    <a:pt x="172" y="209"/>
                  </a:lnTo>
                  <a:lnTo>
                    <a:pt x="171" y="210"/>
                  </a:lnTo>
                  <a:lnTo>
                    <a:pt x="168" y="210"/>
                  </a:lnTo>
                  <a:lnTo>
                    <a:pt x="167" y="212"/>
                  </a:lnTo>
                  <a:lnTo>
                    <a:pt x="165" y="212"/>
                  </a:lnTo>
                  <a:lnTo>
                    <a:pt x="163" y="209"/>
                  </a:lnTo>
                  <a:lnTo>
                    <a:pt x="161" y="209"/>
                  </a:lnTo>
                  <a:lnTo>
                    <a:pt x="161" y="212"/>
                  </a:lnTo>
                  <a:lnTo>
                    <a:pt x="160" y="213"/>
                  </a:lnTo>
                  <a:lnTo>
                    <a:pt x="160" y="214"/>
                  </a:lnTo>
                  <a:lnTo>
                    <a:pt x="161" y="215"/>
                  </a:lnTo>
                  <a:lnTo>
                    <a:pt x="163" y="215"/>
                  </a:lnTo>
                  <a:lnTo>
                    <a:pt x="163" y="214"/>
                  </a:lnTo>
                  <a:lnTo>
                    <a:pt x="164" y="213"/>
                  </a:lnTo>
                  <a:lnTo>
                    <a:pt x="164" y="214"/>
                  </a:lnTo>
                  <a:lnTo>
                    <a:pt x="167" y="217"/>
                  </a:lnTo>
                  <a:lnTo>
                    <a:pt x="168" y="216"/>
                  </a:lnTo>
                  <a:lnTo>
                    <a:pt x="170" y="216"/>
                  </a:lnTo>
                  <a:lnTo>
                    <a:pt x="170" y="217"/>
                  </a:lnTo>
                  <a:lnTo>
                    <a:pt x="171" y="219"/>
                  </a:lnTo>
                  <a:lnTo>
                    <a:pt x="172" y="221"/>
                  </a:lnTo>
                  <a:lnTo>
                    <a:pt x="168" y="225"/>
                  </a:lnTo>
                  <a:lnTo>
                    <a:pt x="166" y="228"/>
                  </a:lnTo>
                  <a:lnTo>
                    <a:pt x="166" y="229"/>
                  </a:lnTo>
                  <a:lnTo>
                    <a:pt x="165" y="231"/>
                  </a:lnTo>
                  <a:lnTo>
                    <a:pt x="164" y="231"/>
                  </a:lnTo>
                  <a:lnTo>
                    <a:pt x="164" y="240"/>
                  </a:lnTo>
                  <a:lnTo>
                    <a:pt x="163" y="241"/>
                  </a:lnTo>
                  <a:lnTo>
                    <a:pt x="163" y="239"/>
                  </a:lnTo>
                  <a:lnTo>
                    <a:pt x="161" y="238"/>
                  </a:lnTo>
                  <a:lnTo>
                    <a:pt x="160" y="235"/>
                  </a:lnTo>
                  <a:lnTo>
                    <a:pt x="160" y="232"/>
                  </a:lnTo>
                  <a:lnTo>
                    <a:pt x="161" y="229"/>
                  </a:lnTo>
                  <a:lnTo>
                    <a:pt x="160" y="229"/>
                  </a:lnTo>
                  <a:lnTo>
                    <a:pt x="160" y="227"/>
                  </a:lnTo>
                  <a:lnTo>
                    <a:pt x="159" y="227"/>
                  </a:lnTo>
                  <a:lnTo>
                    <a:pt x="159" y="229"/>
                  </a:lnTo>
                  <a:lnTo>
                    <a:pt x="158" y="229"/>
                  </a:lnTo>
                  <a:lnTo>
                    <a:pt x="157" y="231"/>
                  </a:lnTo>
                  <a:lnTo>
                    <a:pt x="159" y="232"/>
                  </a:lnTo>
                  <a:lnTo>
                    <a:pt x="159" y="233"/>
                  </a:lnTo>
                  <a:lnTo>
                    <a:pt x="158" y="234"/>
                  </a:lnTo>
                  <a:lnTo>
                    <a:pt x="155" y="235"/>
                  </a:lnTo>
                  <a:lnTo>
                    <a:pt x="148" y="234"/>
                  </a:lnTo>
                  <a:lnTo>
                    <a:pt x="147" y="234"/>
                  </a:lnTo>
                  <a:lnTo>
                    <a:pt x="145" y="235"/>
                  </a:lnTo>
                  <a:lnTo>
                    <a:pt x="143" y="237"/>
                  </a:lnTo>
                  <a:lnTo>
                    <a:pt x="142" y="237"/>
                  </a:lnTo>
                  <a:lnTo>
                    <a:pt x="135" y="232"/>
                  </a:lnTo>
                  <a:lnTo>
                    <a:pt x="130" y="229"/>
                  </a:lnTo>
                  <a:lnTo>
                    <a:pt x="129" y="228"/>
                  </a:lnTo>
                  <a:lnTo>
                    <a:pt x="127" y="227"/>
                  </a:lnTo>
                  <a:lnTo>
                    <a:pt x="124" y="227"/>
                  </a:lnTo>
                  <a:lnTo>
                    <a:pt x="123" y="226"/>
                  </a:lnTo>
                  <a:lnTo>
                    <a:pt x="123" y="223"/>
                  </a:lnTo>
                  <a:lnTo>
                    <a:pt x="127" y="223"/>
                  </a:lnTo>
                  <a:lnTo>
                    <a:pt x="128" y="221"/>
                  </a:lnTo>
                  <a:lnTo>
                    <a:pt x="127" y="221"/>
                  </a:lnTo>
                  <a:lnTo>
                    <a:pt x="124" y="219"/>
                  </a:lnTo>
                  <a:lnTo>
                    <a:pt x="124" y="215"/>
                  </a:lnTo>
                  <a:lnTo>
                    <a:pt x="126" y="213"/>
                  </a:lnTo>
                  <a:lnTo>
                    <a:pt x="127" y="214"/>
                  </a:lnTo>
                  <a:lnTo>
                    <a:pt x="133" y="213"/>
                  </a:lnTo>
                  <a:lnTo>
                    <a:pt x="134" y="213"/>
                  </a:lnTo>
                  <a:lnTo>
                    <a:pt x="136" y="214"/>
                  </a:lnTo>
                  <a:lnTo>
                    <a:pt x="136" y="215"/>
                  </a:lnTo>
                  <a:lnTo>
                    <a:pt x="138" y="215"/>
                  </a:lnTo>
                  <a:lnTo>
                    <a:pt x="139" y="217"/>
                  </a:lnTo>
                  <a:lnTo>
                    <a:pt x="140" y="219"/>
                  </a:lnTo>
                  <a:lnTo>
                    <a:pt x="141" y="219"/>
                  </a:lnTo>
                  <a:lnTo>
                    <a:pt x="148" y="223"/>
                  </a:lnTo>
                  <a:lnTo>
                    <a:pt x="148" y="222"/>
                  </a:lnTo>
                  <a:lnTo>
                    <a:pt x="147" y="221"/>
                  </a:lnTo>
                  <a:lnTo>
                    <a:pt x="147" y="220"/>
                  </a:lnTo>
                  <a:lnTo>
                    <a:pt x="149" y="220"/>
                  </a:lnTo>
                  <a:lnTo>
                    <a:pt x="151" y="219"/>
                  </a:lnTo>
                  <a:lnTo>
                    <a:pt x="151" y="215"/>
                  </a:lnTo>
                  <a:lnTo>
                    <a:pt x="154" y="219"/>
                  </a:lnTo>
                  <a:lnTo>
                    <a:pt x="154" y="220"/>
                  </a:lnTo>
                  <a:lnTo>
                    <a:pt x="155" y="221"/>
                  </a:lnTo>
                  <a:lnTo>
                    <a:pt x="157" y="221"/>
                  </a:lnTo>
                  <a:lnTo>
                    <a:pt x="155" y="222"/>
                  </a:lnTo>
                  <a:lnTo>
                    <a:pt x="159" y="226"/>
                  </a:lnTo>
                  <a:lnTo>
                    <a:pt x="159" y="225"/>
                  </a:lnTo>
                  <a:lnTo>
                    <a:pt x="157" y="223"/>
                  </a:lnTo>
                  <a:lnTo>
                    <a:pt x="157" y="221"/>
                  </a:lnTo>
                  <a:lnTo>
                    <a:pt x="154" y="219"/>
                  </a:lnTo>
                  <a:lnTo>
                    <a:pt x="154" y="214"/>
                  </a:lnTo>
                  <a:lnTo>
                    <a:pt x="153" y="214"/>
                  </a:lnTo>
                  <a:lnTo>
                    <a:pt x="153" y="213"/>
                  </a:lnTo>
                  <a:lnTo>
                    <a:pt x="154" y="212"/>
                  </a:lnTo>
                  <a:lnTo>
                    <a:pt x="155" y="212"/>
                  </a:lnTo>
                  <a:lnTo>
                    <a:pt x="157" y="213"/>
                  </a:lnTo>
                  <a:lnTo>
                    <a:pt x="158" y="213"/>
                  </a:lnTo>
                  <a:lnTo>
                    <a:pt x="159" y="212"/>
                  </a:lnTo>
                  <a:lnTo>
                    <a:pt x="160" y="212"/>
                  </a:lnTo>
                  <a:lnTo>
                    <a:pt x="160" y="210"/>
                  </a:lnTo>
                  <a:lnTo>
                    <a:pt x="159" y="208"/>
                  </a:lnTo>
                  <a:lnTo>
                    <a:pt x="159" y="207"/>
                  </a:lnTo>
                  <a:lnTo>
                    <a:pt x="155" y="206"/>
                  </a:lnTo>
                  <a:lnTo>
                    <a:pt x="158" y="206"/>
                  </a:lnTo>
                  <a:lnTo>
                    <a:pt x="154" y="202"/>
                  </a:lnTo>
                  <a:lnTo>
                    <a:pt x="153" y="200"/>
                  </a:lnTo>
                  <a:lnTo>
                    <a:pt x="158" y="200"/>
                  </a:lnTo>
                  <a:lnTo>
                    <a:pt x="157" y="198"/>
                  </a:lnTo>
                  <a:lnTo>
                    <a:pt x="157" y="197"/>
                  </a:lnTo>
                  <a:lnTo>
                    <a:pt x="154" y="198"/>
                  </a:lnTo>
                  <a:lnTo>
                    <a:pt x="153" y="197"/>
                  </a:lnTo>
                  <a:lnTo>
                    <a:pt x="154" y="196"/>
                  </a:lnTo>
                  <a:lnTo>
                    <a:pt x="154" y="195"/>
                  </a:lnTo>
                  <a:lnTo>
                    <a:pt x="153" y="194"/>
                  </a:lnTo>
                  <a:lnTo>
                    <a:pt x="152" y="194"/>
                  </a:lnTo>
                  <a:lnTo>
                    <a:pt x="152" y="195"/>
                  </a:lnTo>
                  <a:lnTo>
                    <a:pt x="151" y="196"/>
                  </a:lnTo>
                  <a:lnTo>
                    <a:pt x="149" y="196"/>
                  </a:lnTo>
                  <a:lnTo>
                    <a:pt x="148" y="195"/>
                  </a:lnTo>
                  <a:lnTo>
                    <a:pt x="145" y="195"/>
                  </a:lnTo>
                  <a:lnTo>
                    <a:pt x="145" y="194"/>
                  </a:lnTo>
                  <a:lnTo>
                    <a:pt x="143" y="195"/>
                  </a:lnTo>
                  <a:lnTo>
                    <a:pt x="141" y="192"/>
                  </a:lnTo>
                  <a:lnTo>
                    <a:pt x="140" y="194"/>
                  </a:lnTo>
                  <a:lnTo>
                    <a:pt x="135" y="194"/>
                  </a:lnTo>
                  <a:lnTo>
                    <a:pt x="135" y="195"/>
                  </a:lnTo>
                  <a:lnTo>
                    <a:pt x="134" y="195"/>
                  </a:lnTo>
                  <a:lnTo>
                    <a:pt x="134" y="194"/>
                  </a:lnTo>
                  <a:lnTo>
                    <a:pt x="133" y="191"/>
                  </a:lnTo>
                  <a:lnTo>
                    <a:pt x="134" y="192"/>
                  </a:lnTo>
                  <a:lnTo>
                    <a:pt x="135" y="191"/>
                  </a:lnTo>
                  <a:lnTo>
                    <a:pt x="133" y="191"/>
                  </a:lnTo>
                  <a:lnTo>
                    <a:pt x="133" y="188"/>
                  </a:lnTo>
                  <a:lnTo>
                    <a:pt x="130" y="185"/>
                  </a:lnTo>
                  <a:lnTo>
                    <a:pt x="132" y="184"/>
                  </a:lnTo>
                  <a:lnTo>
                    <a:pt x="130" y="183"/>
                  </a:lnTo>
                  <a:lnTo>
                    <a:pt x="129" y="183"/>
                  </a:lnTo>
                  <a:lnTo>
                    <a:pt x="129" y="184"/>
                  </a:lnTo>
                  <a:lnTo>
                    <a:pt x="128" y="184"/>
                  </a:lnTo>
                  <a:lnTo>
                    <a:pt x="128" y="185"/>
                  </a:lnTo>
                  <a:lnTo>
                    <a:pt x="127" y="184"/>
                  </a:lnTo>
                  <a:lnTo>
                    <a:pt x="127" y="182"/>
                  </a:lnTo>
                  <a:lnTo>
                    <a:pt x="128" y="183"/>
                  </a:lnTo>
                  <a:lnTo>
                    <a:pt x="130" y="180"/>
                  </a:lnTo>
                  <a:lnTo>
                    <a:pt x="132" y="180"/>
                  </a:lnTo>
                  <a:lnTo>
                    <a:pt x="132" y="176"/>
                  </a:lnTo>
                  <a:lnTo>
                    <a:pt x="130" y="173"/>
                  </a:lnTo>
                  <a:lnTo>
                    <a:pt x="130" y="172"/>
                  </a:lnTo>
                  <a:lnTo>
                    <a:pt x="129" y="171"/>
                  </a:lnTo>
                  <a:lnTo>
                    <a:pt x="128" y="171"/>
                  </a:lnTo>
                  <a:lnTo>
                    <a:pt x="127" y="172"/>
                  </a:lnTo>
                  <a:lnTo>
                    <a:pt x="127" y="170"/>
                  </a:lnTo>
                  <a:lnTo>
                    <a:pt x="128" y="170"/>
                  </a:lnTo>
                  <a:lnTo>
                    <a:pt x="129" y="169"/>
                  </a:lnTo>
                  <a:lnTo>
                    <a:pt x="129" y="165"/>
                  </a:lnTo>
                  <a:lnTo>
                    <a:pt x="127" y="163"/>
                  </a:lnTo>
                  <a:lnTo>
                    <a:pt x="124" y="161"/>
                  </a:lnTo>
                  <a:lnTo>
                    <a:pt x="120" y="160"/>
                  </a:lnTo>
                  <a:lnTo>
                    <a:pt x="127" y="160"/>
                  </a:lnTo>
                  <a:lnTo>
                    <a:pt x="126" y="159"/>
                  </a:lnTo>
                  <a:lnTo>
                    <a:pt x="123" y="158"/>
                  </a:lnTo>
                  <a:lnTo>
                    <a:pt x="122" y="158"/>
                  </a:lnTo>
                  <a:lnTo>
                    <a:pt x="122" y="155"/>
                  </a:lnTo>
                  <a:lnTo>
                    <a:pt x="118" y="155"/>
                  </a:lnTo>
                  <a:lnTo>
                    <a:pt x="117" y="154"/>
                  </a:lnTo>
                  <a:lnTo>
                    <a:pt x="124" y="155"/>
                  </a:lnTo>
                  <a:lnTo>
                    <a:pt x="126" y="155"/>
                  </a:lnTo>
                  <a:lnTo>
                    <a:pt x="128" y="154"/>
                  </a:lnTo>
                  <a:lnTo>
                    <a:pt x="132" y="158"/>
                  </a:lnTo>
                  <a:lnTo>
                    <a:pt x="133" y="157"/>
                  </a:lnTo>
                  <a:lnTo>
                    <a:pt x="130" y="155"/>
                  </a:lnTo>
                  <a:lnTo>
                    <a:pt x="132" y="154"/>
                  </a:lnTo>
                  <a:lnTo>
                    <a:pt x="132" y="155"/>
                  </a:lnTo>
                  <a:lnTo>
                    <a:pt x="134" y="155"/>
                  </a:lnTo>
                  <a:lnTo>
                    <a:pt x="136" y="154"/>
                  </a:lnTo>
                  <a:lnTo>
                    <a:pt x="138" y="153"/>
                  </a:lnTo>
                  <a:lnTo>
                    <a:pt x="139" y="153"/>
                  </a:lnTo>
                  <a:lnTo>
                    <a:pt x="139" y="148"/>
                  </a:lnTo>
                  <a:lnTo>
                    <a:pt x="140" y="148"/>
                  </a:lnTo>
                  <a:lnTo>
                    <a:pt x="142" y="146"/>
                  </a:lnTo>
                  <a:lnTo>
                    <a:pt x="143" y="147"/>
                  </a:lnTo>
                  <a:lnTo>
                    <a:pt x="145" y="145"/>
                  </a:lnTo>
                  <a:lnTo>
                    <a:pt x="145" y="142"/>
                  </a:lnTo>
                  <a:lnTo>
                    <a:pt x="143" y="139"/>
                  </a:lnTo>
                  <a:lnTo>
                    <a:pt x="139" y="139"/>
                  </a:lnTo>
                  <a:lnTo>
                    <a:pt x="136" y="137"/>
                  </a:lnTo>
                  <a:lnTo>
                    <a:pt x="135" y="136"/>
                  </a:lnTo>
                  <a:lnTo>
                    <a:pt x="135" y="135"/>
                  </a:lnTo>
                  <a:lnTo>
                    <a:pt x="140" y="137"/>
                  </a:lnTo>
                  <a:lnTo>
                    <a:pt x="141" y="137"/>
                  </a:lnTo>
                  <a:lnTo>
                    <a:pt x="147" y="139"/>
                  </a:lnTo>
                  <a:lnTo>
                    <a:pt x="153" y="139"/>
                  </a:lnTo>
                  <a:lnTo>
                    <a:pt x="154" y="137"/>
                  </a:lnTo>
                  <a:lnTo>
                    <a:pt x="155" y="137"/>
                  </a:lnTo>
                  <a:lnTo>
                    <a:pt x="155" y="139"/>
                  </a:lnTo>
                  <a:lnTo>
                    <a:pt x="154" y="140"/>
                  </a:lnTo>
                  <a:lnTo>
                    <a:pt x="154" y="142"/>
                  </a:lnTo>
                  <a:lnTo>
                    <a:pt x="153" y="142"/>
                  </a:lnTo>
                  <a:lnTo>
                    <a:pt x="153" y="141"/>
                  </a:lnTo>
                  <a:lnTo>
                    <a:pt x="152" y="141"/>
                  </a:lnTo>
                  <a:lnTo>
                    <a:pt x="151" y="142"/>
                  </a:lnTo>
                  <a:lnTo>
                    <a:pt x="153" y="146"/>
                  </a:lnTo>
                  <a:lnTo>
                    <a:pt x="154" y="147"/>
                  </a:lnTo>
                  <a:lnTo>
                    <a:pt x="153" y="149"/>
                  </a:lnTo>
                  <a:lnTo>
                    <a:pt x="152" y="148"/>
                  </a:lnTo>
                  <a:lnTo>
                    <a:pt x="149" y="151"/>
                  </a:lnTo>
                  <a:lnTo>
                    <a:pt x="148" y="151"/>
                  </a:lnTo>
                  <a:lnTo>
                    <a:pt x="149" y="152"/>
                  </a:lnTo>
                  <a:lnTo>
                    <a:pt x="152" y="151"/>
                  </a:lnTo>
                  <a:lnTo>
                    <a:pt x="153" y="151"/>
                  </a:lnTo>
                  <a:lnTo>
                    <a:pt x="153" y="149"/>
                  </a:lnTo>
                  <a:lnTo>
                    <a:pt x="155" y="152"/>
                  </a:lnTo>
                  <a:lnTo>
                    <a:pt x="155" y="154"/>
                  </a:lnTo>
                  <a:lnTo>
                    <a:pt x="151" y="154"/>
                  </a:lnTo>
                  <a:lnTo>
                    <a:pt x="151" y="155"/>
                  </a:lnTo>
                  <a:lnTo>
                    <a:pt x="155" y="155"/>
                  </a:lnTo>
                  <a:lnTo>
                    <a:pt x="157" y="158"/>
                  </a:lnTo>
                  <a:lnTo>
                    <a:pt x="157" y="159"/>
                  </a:lnTo>
                  <a:lnTo>
                    <a:pt x="155" y="160"/>
                  </a:lnTo>
                  <a:lnTo>
                    <a:pt x="157" y="160"/>
                  </a:lnTo>
                  <a:lnTo>
                    <a:pt x="158" y="159"/>
                  </a:lnTo>
                  <a:lnTo>
                    <a:pt x="159" y="155"/>
                  </a:lnTo>
                  <a:lnTo>
                    <a:pt x="159" y="151"/>
                  </a:lnTo>
                  <a:lnTo>
                    <a:pt x="161" y="148"/>
                  </a:lnTo>
                  <a:lnTo>
                    <a:pt x="163" y="148"/>
                  </a:lnTo>
                  <a:lnTo>
                    <a:pt x="164" y="146"/>
                  </a:lnTo>
                  <a:lnTo>
                    <a:pt x="161" y="141"/>
                  </a:lnTo>
                  <a:lnTo>
                    <a:pt x="161" y="140"/>
                  </a:lnTo>
                  <a:lnTo>
                    <a:pt x="163" y="140"/>
                  </a:lnTo>
                  <a:lnTo>
                    <a:pt x="165" y="142"/>
                  </a:lnTo>
                  <a:lnTo>
                    <a:pt x="165" y="146"/>
                  </a:lnTo>
                  <a:lnTo>
                    <a:pt x="166" y="146"/>
                  </a:lnTo>
                  <a:lnTo>
                    <a:pt x="166" y="148"/>
                  </a:lnTo>
                  <a:lnTo>
                    <a:pt x="167" y="152"/>
                  </a:lnTo>
                  <a:lnTo>
                    <a:pt x="167" y="154"/>
                  </a:lnTo>
                  <a:lnTo>
                    <a:pt x="166" y="157"/>
                  </a:lnTo>
                  <a:lnTo>
                    <a:pt x="165" y="155"/>
                  </a:lnTo>
                  <a:lnTo>
                    <a:pt x="164" y="155"/>
                  </a:lnTo>
                  <a:lnTo>
                    <a:pt x="164" y="158"/>
                  </a:lnTo>
                  <a:lnTo>
                    <a:pt x="161" y="160"/>
                  </a:lnTo>
                  <a:lnTo>
                    <a:pt x="164" y="160"/>
                  </a:lnTo>
                  <a:lnTo>
                    <a:pt x="165" y="159"/>
                  </a:lnTo>
                  <a:lnTo>
                    <a:pt x="167" y="161"/>
                  </a:lnTo>
                  <a:lnTo>
                    <a:pt x="170" y="157"/>
                  </a:lnTo>
                  <a:lnTo>
                    <a:pt x="170" y="155"/>
                  </a:lnTo>
                  <a:lnTo>
                    <a:pt x="167" y="147"/>
                  </a:lnTo>
                  <a:lnTo>
                    <a:pt x="167" y="143"/>
                  </a:lnTo>
                  <a:lnTo>
                    <a:pt x="166" y="139"/>
                  </a:lnTo>
                  <a:lnTo>
                    <a:pt x="165" y="137"/>
                  </a:lnTo>
                  <a:lnTo>
                    <a:pt x="164" y="137"/>
                  </a:lnTo>
                  <a:lnTo>
                    <a:pt x="159" y="140"/>
                  </a:lnTo>
                  <a:lnTo>
                    <a:pt x="159" y="136"/>
                  </a:lnTo>
                  <a:lnTo>
                    <a:pt x="166" y="133"/>
                  </a:lnTo>
                  <a:lnTo>
                    <a:pt x="172" y="127"/>
                  </a:lnTo>
                  <a:lnTo>
                    <a:pt x="176" y="126"/>
                  </a:lnTo>
                  <a:close/>
                  <a:moveTo>
                    <a:pt x="89" y="98"/>
                  </a:moveTo>
                  <a:lnTo>
                    <a:pt x="89" y="99"/>
                  </a:lnTo>
                  <a:lnTo>
                    <a:pt x="90" y="99"/>
                  </a:lnTo>
                  <a:lnTo>
                    <a:pt x="90" y="98"/>
                  </a:lnTo>
                  <a:lnTo>
                    <a:pt x="89" y="98"/>
                  </a:lnTo>
                  <a:close/>
                  <a:moveTo>
                    <a:pt x="45" y="85"/>
                  </a:moveTo>
                  <a:lnTo>
                    <a:pt x="46" y="85"/>
                  </a:lnTo>
                  <a:lnTo>
                    <a:pt x="45" y="86"/>
                  </a:lnTo>
                  <a:lnTo>
                    <a:pt x="45" y="85"/>
                  </a:lnTo>
                  <a:close/>
                  <a:moveTo>
                    <a:pt x="86" y="80"/>
                  </a:moveTo>
                  <a:lnTo>
                    <a:pt x="85" y="81"/>
                  </a:lnTo>
                  <a:lnTo>
                    <a:pt x="84" y="81"/>
                  </a:lnTo>
                  <a:lnTo>
                    <a:pt x="81" y="83"/>
                  </a:lnTo>
                  <a:lnTo>
                    <a:pt x="79" y="85"/>
                  </a:lnTo>
                  <a:lnTo>
                    <a:pt x="73" y="86"/>
                  </a:lnTo>
                  <a:lnTo>
                    <a:pt x="74" y="86"/>
                  </a:lnTo>
                  <a:lnTo>
                    <a:pt x="81" y="85"/>
                  </a:lnTo>
                  <a:lnTo>
                    <a:pt x="83" y="84"/>
                  </a:lnTo>
                  <a:lnTo>
                    <a:pt x="83" y="83"/>
                  </a:lnTo>
                  <a:lnTo>
                    <a:pt x="86" y="83"/>
                  </a:lnTo>
                  <a:lnTo>
                    <a:pt x="86" y="80"/>
                  </a:lnTo>
                  <a:close/>
                  <a:moveTo>
                    <a:pt x="151" y="79"/>
                  </a:moveTo>
                  <a:lnTo>
                    <a:pt x="151" y="80"/>
                  </a:lnTo>
                  <a:lnTo>
                    <a:pt x="149" y="80"/>
                  </a:lnTo>
                  <a:lnTo>
                    <a:pt x="148" y="81"/>
                  </a:lnTo>
                  <a:lnTo>
                    <a:pt x="148" y="83"/>
                  </a:lnTo>
                  <a:lnTo>
                    <a:pt x="147" y="83"/>
                  </a:lnTo>
                  <a:lnTo>
                    <a:pt x="147" y="84"/>
                  </a:lnTo>
                  <a:lnTo>
                    <a:pt x="146" y="84"/>
                  </a:lnTo>
                  <a:lnTo>
                    <a:pt x="145" y="83"/>
                  </a:lnTo>
                  <a:lnTo>
                    <a:pt x="145" y="80"/>
                  </a:lnTo>
                  <a:lnTo>
                    <a:pt x="148" y="80"/>
                  </a:lnTo>
                  <a:lnTo>
                    <a:pt x="151" y="79"/>
                  </a:lnTo>
                  <a:close/>
                  <a:moveTo>
                    <a:pt x="6" y="75"/>
                  </a:moveTo>
                  <a:lnTo>
                    <a:pt x="8" y="79"/>
                  </a:lnTo>
                  <a:lnTo>
                    <a:pt x="8" y="81"/>
                  </a:lnTo>
                  <a:lnTo>
                    <a:pt x="6" y="81"/>
                  </a:lnTo>
                  <a:lnTo>
                    <a:pt x="6" y="75"/>
                  </a:lnTo>
                  <a:close/>
                  <a:moveTo>
                    <a:pt x="33" y="61"/>
                  </a:moveTo>
                  <a:lnTo>
                    <a:pt x="34" y="62"/>
                  </a:lnTo>
                  <a:lnTo>
                    <a:pt x="35" y="61"/>
                  </a:lnTo>
                  <a:lnTo>
                    <a:pt x="35" y="68"/>
                  </a:lnTo>
                  <a:lnTo>
                    <a:pt x="34" y="68"/>
                  </a:lnTo>
                  <a:lnTo>
                    <a:pt x="34" y="67"/>
                  </a:lnTo>
                  <a:lnTo>
                    <a:pt x="33" y="67"/>
                  </a:lnTo>
                  <a:lnTo>
                    <a:pt x="31" y="68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3" y="73"/>
                  </a:lnTo>
                  <a:lnTo>
                    <a:pt x="34" y="73"/>
                  </a:lnTo>
                  <a:lnTo>
                    <a:pt x="34" y="74"/>
                  </a:lnTo>
                  <a:lnTo>
                    <a:pt x="33" y="74"/>
                  </a:lnTo>
                  <a:lnTo>
                    <a:pt x="33" y="75"/>
                  </a:lnTo>
                  <a:lnTo>
                    <a:pt x="31" y="77"/>
                  </a:lnTo>
                  <a:lnTo>
                    <a:pt x="31" y="78"/>
                  </a:lnTo>
                  <a:lnTo>
                    <a:pt x="29" y="80"/>
                  </a:lnTo>
                  <a:lnTo>
                    <a:pt x="29" y="81"/>
                  </a:lnTo>
                  <a:lnTo>
                    <a:pt x="25" y="83"/>
                  </a:lnTo>
                  <a:lnTo>
                    <a:pt x="24" y="84"/>
                  </a:lnTo>
                  <a:lnTo>
                    <a:pt x="24" y="83"/>
                  </a:lnTo>
                  <a:lnTo>
                    <a:pt x="23" y="80"/>
                  </a:lnTo>
                  <a:lnTo>
                    <a:pt x="22" y="80"/>
                  </a:lnTo>
                  <a:lnTo>
                    <a:pt x="21" y="79"/>
                  </a:lnTo>
                  <a:lnTo>
                    <a:pt x="21" y="78"/>
                  </a:lnTo>
                  <a:lnTo>
                    <a:pt x="20" y="78"/>
                  </a:lnTo>
                  <a:lnTo>
                    <a:pt x="18" y="79"/>
                  </a:lnTo>
                  <a:lnTo>
                    <a:pt x="18" y="77"/>
                  </a:lnTo>
                  <a:lnTo>
                    <a:pt x="20" y="77"/>
                  </a:lnTo>
                  <a:lnTo>
                    <a:pt x="20" y="74"/>
                  </a:lnTo>
                  <a:lnTo>
                    <a:pt x="21" y="74"/>
                  </a:lnTo>
                  <a:lnTo>
                    <a:pt x="23" y="73"/>
                  </a:lnTo>
                  <a:lnTo>
                    <a:pt x="24" y="72"/>
                  </a:lnTo>
                  <a:lnTo>
                    <a:pt x="23" y="72"/>
                  </a:lnTo>
                  <a:lnTo>
                    <a:pt x="23" y="71"/>
                  </a:lnTo>
                  <a:lnTo>
                    <a:pt x="24" y="69"/>
                  </a:lnTo>
                  <a:lnTo>
                    <a:pt x="24" y="67"/>
                  </a:lnTo>
                  <a:lnTo>
                    <a:pt x="25" y="67"/>
                  </a:lnTo>
                  <a:lnTo>
                    <a:pt x="27" y="66"/>
                  </a:lnTo>
                  <a:lnTo>
                    <a:pt x="29" y="66"/>
                  </a:lnTo>
                  <a:lnTo>
                    <a:pt x="30" y="65"/>
                  </a:lnTo>
                  <a:lnTo>
                    <a:pt x="30" y="66"/>
                  </a:lnTo>
                  <a:lnTo>
                    <a:pt x="31" y="65"/>
                  </a:lnTo>
                  <a:lnTo>
                    <a:pt x="33" y="61"/>
                  </a:lnTo>
                  <a:close/>
                  <a:moveTo>
                    <a:pt x="35" y="60"/>
                  </a:moveTo>
                  <a:lnTo>
                    <a:pt x="36" y="60"/>
                  </a:lnTo>
                  <a:lnTo>
                    <a:pt x="35" y="61"/>
                  </a:lnTo>
                  <a:lnTo>
                    <a:pt x="35" y="60"/>
                  </a:lnTo>
                  <a:close/>
                  <a:moveTo>
                    <a:pt x="80" y="51"/>
                  </a:moveTo>
                  <a:lnTo>
                    <a:pt x="79" y="53"/>
                  </a:lnTo>
                  <a:lnTo>
                    <a:pt x="79" y="54"/>
                  </a:lnTo>
                  <a:lnTo>
                    <a:pt x="79" y="53"/>
                  </a:lnTo>
                  <a:lnTo>
                    <a:pt x="80" y="53"/>
                  </a:lnTo>
                  <a:lnTo>
                    <a:pt x="81" y="51"/>
                  </a:lnTo>
                  <a:lnTo>
                    <a:pt x="81" y="53"/>
                  </a:lnTo>
                  <a:lnTo>
                    <a:pt x="86" y="56"/>
                  </a:lnTo>
                  <a:lnTo>
                    <a:pt x="89" y="59"/>
                  </a:lnTo>
                  <a:lnTo>
                    <a:pt x="91" y="59"/>
                  </a:lnTo>
                  <a:lnTo>
                    <a:pt x="87" y="56"/>
                  </a:lnTo>
                  <a:lnTo>
                    <a:pt x="85" y="54"/>
                  </a:lnTo>
                  <a:lnTo>
                    <a:pt x="83" y="53"/>
                  </a:lnTo>
                  <a:lnTo>
                    <a:pt x="81" y="51"/>
                  </a:lnTo>
                  <a:lnTo>
                    <a:pt x="80" y="51"/>
                  </a:lnTo>
                  <a:close/>
                  <a:moveTo>
                    <a:pt x="129" y="32"/>
                  </a:moveTo>
                  <a:lnTo>
                    <a:pt x="130" y="32"/>
                  </a:lnTo>
                  <a:lnTo>
                    <a:pt x="132" y="34"/>
                  </a:lnTo>
                  <a:lnTo>
                    <a:pt x="132" y="36"/>
                  </a:lnTo>
                  <a:lnTo>
                    <a:pt x="130" y="35"/>
                  </a:lnTo>
                  <a:lnTo>
                    <a:pt x="129" y="35"/>
                  </a:lnTo>
                  <a:lnTo>
                    <a:pt x="126" y="36"/>
                  </a:lnTo>
                  <a:lnTo>
                    <a:pt x="127" y="36"/>
                  </a:lnTo>
                  <a:lnTo>
                    <a:pt x="127" y="38"/>
                  </a:lnTo>
                  <a:lnTo>
                    <a:pt x="126" y="40"/>
                  </a:lnTo>
                  <a:lnTo>
                    <a:pt x="126" y="41"/>
                  </a:lnTo>
                  <a:lnTo>
                    <a:pt x="124" y="42"/>
                  </a:lnTo>
                  <a:lnTo>
                    <a:pt x="124" y="43"/>
                  </a:lnTo>
                  <a:lnTo>
                    <a:pt x="123" y="43"/>
                  </a:lnTo>
                  <a:lnTo>
                    <a:pt x="120" y="40"/>
                  </a:lnTo>
                  <a:lnTo>
                    <a:pt x="118" y="40"/>
                  </a:lnTo>
                  <a:lnTo>
                    <a:pt x="117" y="38"/>
                  </a:lnTo>
                  <a:lnTo>
                    <a:pt x="117" y="37"/>
                  </a:lnTo>
                  <a:lnTo>
                    <a:pt x="118" y="37"/>
                  </a:lnTo>
                  <a:lnTo>
                    <a:pt x="121" y="35"/>
                  </a:lnTo>
                  <a:lnTo>
                    <a:pt x="123" y="35"/>
                  </a:lnTo>
                  <a:lnTo>
                    <a:pt x="124" y="34"/>
                  </a:lnTo>
                  <a:lnTo>
                    <a:pt x="127" y="34"/>
                  </a:lnTo>
                  <a:lnTo>
                    <a:pt x="129" y="32"/>
                  </a:lnTo>
                  <a:close/>
                  <a:moveTo>
                    <a:pt x="104" y="0"/>
                  </a:moveTo>
                  <a:lnTo>
                    <a:pt x="108" y="0"/>
                  </a:lnTo>
                  <a:lnTo>
                    <a:pt x="105" y="1"/>
                  </a:lnTo>
                  <a:lnTo>
                    <a:pt x="104" y="4"/>
                  </a:lnTo>
                  <a:lnTo>
                    <a:pt x="101" y="8"/>
                  </a:lnTo>
                  <a:lnTo>
                    <a:pt x="99" y="13"/>
                  </a:lnTo>
                  <a:lnTo>
                    <a:pt x="102" y="20"/>
                  </a:lnTo>
                  <a:lnTo>
                    <a:pt x="104" y="24"/>
                  </a:lnTo>
                  <a:lnTo>
                    <a:pt x="103" y="28"/>
                  </a:lnTo>
                  <a:lnTo>
                    <a:pt x="103" y="32"/>
                  </a:lnTo>
                  <a:lnTo>
                    <a:pt x="104" y="40"/>
                  </a:lnTo>
                  <a:lnTo>
                    <a:pt x="99" y="44"/>
                  </a:lnTo>
                  <a:lnTo>
                    <a:pt x="97" y="49"/>
                  </a:lnTo>
                  <a:lnTo>
                    <a:pt x="97" y="53"/>
                  </a:lnTo>
                  <a:lnTo>
                    <a:pt x="96" y="56"/>
                  </a:lnTo>
                  <a:lnTo>
                    <a:pt x="96" y="57"/>
                  </a:lnTo>
                  <a:lnTo>
                    <a:pt x="95" y="59"/>
                  </a:lnTo>
                  <a:lnTo>
                    <a:pt x="93" y="59"/>
                  </a:lnTo>
                  <a:lnTo>
                    <a:pt x="95" y="60"/>
                  </a:lnTo>
                  <a:lnTo>
                    <a:pt x="92" y="62"/>
                  </a:lnTo>
                  <a:lnTo>
                    <a:pt x="92" y="67"/>
                  </a:lnTo>
                  <a:lnTo>
                    <a:pt x="93" y="71"/>
                  </a:lnTo>
                  <a:lnTo>
                    <a:pt x="93" y="75"/>
                  </a:lnTo>
                  <a:lnTo>
                    <a:pt x="95" y="79"/>
                  </a:lnTo>
                  <a:lnTo>
                    <a:pt x="95" y="80"/>
                  </a:lnTo>
                  <a:lnTo>
                    <a:pt x="96" y="80"/>
                  </a:lnTo>
                  <a:lnTo>
                    <a:pt x="95" y="81"/>
                  </a:lnTo>
                  <a:lnTo>
                    <a:pt x="93" y="80"/>
                  </a:lnTo>
                  <a:lnTo>
                    <a:pt x="90" y="80"/>
                  </a:lnTo>
                  <a:lnTo>
                    <a:pt x="90" y="81"/>
                  </a:lnTo>
                  <a:lnTo>
                    <a:pt x="89" y="80"/>
                  </a:lnTo>
                  <a:lnTo>
                    <a:pt x="87" y="80"/>
                  </a:lnTo>
                  <a:lnTo>
                    <a:pt x="89" y="81"/>
                  </a:lnTo>
                  <a:lnTo>
                    <a:pt x="89" y="83"/>
                  </a:lnTo>
                  <a:lnTo>
                    <a:pt x="92" y="83"/>
                  </a:lnTo>
                  <a:lnTo>
                    <a:pt x="93" y="81"/>
                  </a:lnTo>
                  <a:lnTo>
                    <a:pt x="95" y="81"/>
                  </a:lnTo>
                  <a:lnTo>
                    <a:pt x="96" y="83"/>
                  </a:lnTo>
                  <a:lnTo>
                    <a:pt x="96" y="87"/>
                  </a:lnTo>
                  <a:lnTo>
                    <a:pt x="92" y="90"/>
                  </a:lnTo>
                  <a:lnTo>
                    <a:pt x="90" y="92"/>
                  </a:lnTo>
                  <a:lnTo>
                    <a:pt x="90" y="96"/>
                  </a:lnTo>
                  <a:lnTo>
                    <a:pt x="91" y="93"/>
                  </a:lnTo>
                  <a:lnTo>
                    <a:pt x="91" y="92"/>
                  </a:lnTo>
                  <a:lnTo>
                    <a:pt x="92" y="91"/>
                  </a:lnTo>
                  <a:lnTo>
                    <a:pt x="95" y="90"/>
                  </a:lnTo>
                  <a:lnTo>
                    <a:pt x="95" y="88"/>
                  </a:lnTo>
                  <a:lnTo>
                    <a:pt x="96" y="90"/>
                  </a:lnTo>
                  <a:lnTo>
                    <a:pt x="96" y="92"/>
                  </a:lnTo>
                  <a:lnTo>
                    <a:pt x="97" y="93"/>
                  </a:lnTo>
                  <a:lnTo>
                    <a:pt x="101" y="96"/>
                  </a:lnTo>
                  <a:lnTo>
                    <a:pt x="104" y="96"/>
                  </a:lnTo>
                  <a:lnTo>
                    <a:pt x="114" y="94"/>
                  </a:lnTo>
                  <a:lnTo>
                    <a:pt x="117" y="94"/>
                  </a:lnTo>
                  <a:lnTo>
                    <a:pt x="117" y="96"/>
                  </a:lnTo>
                  <a:lnTo>
                    <a:pt x="118" y="98"/>
                  </a:lnTo>
                  <a:lnTo>
                    <a:pt x="122" y="100"/>
                  </a:lnTo>
                  <a:lnTo>
                    <a:pt x="122" y="102"/>
                  </a:lnTo>
                  <a:lnTo>
                    <a:pt x="121" y="102"/>
                  </a:lnTo>
                  <a:lnTo>
                    <a:pt x="120" y="104"/>
                  </a:lnTo>
                  <a:lnTo>
                    <a:pt x="120" y="110"/>
                  </a:lnTo>
                  <a:lnTo>
                    <a:pt x="112" y="117"/>
                  </a:lnTo>
                  <a:lnTo>
                    <a:pt x="112" y="123"/>
                  </a:lnTo>
                  <a:lnTo>
                    <a:pt x="110" y="123"/>
                  </a:lnTo>
                  <a:lnTo>
                    <a:pt x="108" y="121"/>
                  </a:lnTo>
                  <a:lnTo>
                    <a:pt x="109" y="121"/>
                  </a:lnTo>
                  <a:lnTo>
                    <a:pt x="110" y="120"/>
                  </a:lnTo>
                  <a:lnTo>
                    <a:pt x="110" y="118"/>
                  </a:lnTo>
                  <a:lnTo>
                    <a:pt x="109" y="117"/>
                  </a:lnTo>
                  <a:lnTo>
                    <a:pt x="108" y="117"/>
                  </a:lnTo>
                  <a:lnTo>
                    <a:pt x="104" y="121"/>
                  </a:lnTo>
                  <a:lnTo>
                    <a:pt x="104" y="123"/>
                  </a:lnTo>
                  <a:lnTo>
                    <a:pt x="105" y="126"/>
                  </a:lnTo>
                  <a:lnTo>
                    <a:pt x="105" y="127"/>
                  </a:lnTo>
                  <a:lnTo>
                    <a:pt x="102" y="127"/>
                  </a:lnTo>
                  <a:lnTo>
                    <a:pt x="102" y="124"/>
                  </a:lnTo>
                  <a:lnTo>
                    <a:pt x="103" y="123"/>
                  </a:lnTo>
                  <a:lnTo>
                    <a:pt x="103" y="122"/>
                  </a:lnTo>
                  <a:lnTo>
                    <a:pt x="97" y="122"/>
                  </a:lnTo>
                  <a:lnTo>
                    <a:pt x="97" y="121"/>
                  </a:lnTo>
                  <a:lnTo>
                    <a:pt x="96" y="120"/>
                  </a:lnTo>
                  <a:lnTo>
                    <a:pt x="97" y="120"/>
                  </a:lnTo>
                  <a:lnTo>
                    <a:pt x="98" y="118"/>
                  </a:lnTo>
                  <a:lnTo>
                    <a:pt x="99" y="118"/>
                  </a:lnTo>
                  <a:lnTo>
                    <a:pt x="101" y="120"/>
                  </a:lnTo>
                  <a:lnTo>
                    <a:pt x="102" y="118"/>
                  </a:lnTo>
                  <a:lnTo>
                    <a:pt x="101" y="117"/>
                  </a:lnTo>
                  <a:lnTo>
                    <a:pt x="101" y="116"/>
                  </a:lnTo>
                  <a:lnTo>
                    <a:pt x="102" y="114"/>
                  </a:lnTo>
                  <a:lnTo>
                    <a:pt x="101" y="114"/>
                  </a:lnTo>
                  <a:lnTo>
                    <a:pt x="101" y="112"/>
                  </a:lnTo>
                  <a:lnTo>
                    <a:pt x="98" y="112"/>
                  </a:lnTo>
                  <a:lnTo>
                    <a:pt x="98" y="114"/>
                  </a:lnTo>
                  <a:lnTo>
                    <a:pt x="97" y="114"/>
                  </a:lnTo>
                  <a:lnTo>
                    <a:pt x="97" y="115"/>
                  </a:lnTo>
                  <a:lnTo>
                    <a:pt x="96" y="115"/>
                  </a:lnTo>
                  <a:lnTo>
                    <a:pt x="95" y="117"/>
                  </a:lnTo>
                  <a:lnTo>
                    <a:pt x="95" y="118"/>
                  </a:lnTo>
                  <a:lnTo>
                    <a:pt x="90" y="123"/>
                  </a:lnTo>
                  <a:lnTo>
                    <a:pt x="90" y="124"/>
                  </a:lnTo>
                  <a:lnTo>
                    <a:pt x="92" y="127"/>
                  </a:lnTo>
                  <a:lnTo>
                    <a:pt x="92" y="130"/>
                  </a:lnTo>
                  <a:lnTo>
                    <a:pt x="91" y="131"/>
                  </a:lnTo>
                  <a:lnTo>
                    <a:pt x="91" y="133"/>
                  </a:lnTo>
                  <a:lnTo>
                    <a:pt x="92" y="133"/>
                  </a:lnTo>
                  <a:lnTo>
                    <a:pt x="92" y="134"/>
                  </a:lnTo>
                  <a:lnTo>
                    <a:pt x="91" y="136"/>
                  </a:lnTo>
                  <a:lnTo>
                    <a:pt x="91" y="141"/>
                  </a:lnTo>
                  <a:lnTo>
                    <a:pt x="90" y="142"/>
                  </a:lnTo>
                  <a:lnTo>
                    <a:pt x="90" y="143"/>
                  </a:lnTo>
                  <a:lnTo>
                    <a:pt x="89" y="143"/>
                  </a:lnTo>
                  <a:lnTo>
                    <a:pt x="89" y="146"/>
                  </a:lnTo>
                  <a:lnTo>
                    <a:pt x="90" y="146"/>
                  </a:lnTo>
                  <a:lnTo>
                    <a:pt x="89" y="147"/>
                  </a:lnTo>
                  <a:lnTo>
                    <a:pt x="87" y="147"/>
                  </a:lnTo>
                  <a:lnTo>
                    <a:pt x="86" y="146"/>
                  </a:lnTo>
                  <a:lnTo>
                    <a:pt x="86" y="143"/>
                  </a:lnTo>
                  <a:lnTo>
                    <a:pt x="80" y="143"/>
                  </a:lnTo>
                  <a:lnTo>
                    <a:pt x="80" y="145"/>
                  </a:lnTo>
                  <a:lnTo>
                    <a:pt x="79" y="146"/>
                  </a:lnTo>
                  <a:lnTo>
                    <a:pt x="76" y="146"/>
                  </a:lnTo>
                  <a:lnTo>
                    <a:pt x="77" y="147"/>
                  </a:lnTo>
                  <a:lnTo>
                    <a:pt x="83" y="148"/>
                  </a:lnTo>
                  <a:lnTo>
                    <a:pt x="83" y="149"/>
                  </a:lnTo>
                  <a:lnTo>
                    <a:pt x="81" y="151"/>
                  </a:lnTo>
                  <a:lnTo>
                    <a:pt x="81" y="153"/>
                  </a:lnTo>
                  <a:lnTo>
                    <a:pt x="84" y="153"/>
                  </a:lnTo>
                  <a:lnTo>
                    <a:pt x="84" y="154"/>
                  </a:lnTo>
                  <a:lnTo>
                    <a:pt x="81" y="154"/>
                  </a:lnTo>
                  <a:lnTo>
                    <a:pt x="81" y="158"/>
                  </a:lnTo>
                  <a:lnTo>
                    <a:pt x="80" y="157"/>
                  </a:lnTo>
                  <a:lnTo>
                    <a:pt x="76" y="158"/>
                  </a:lnTo>
                  <a:lnTo>
                    <a:pt x="73" y="159"/>
                  </a:lnTo>
                  <a:lnTo>
                    <a:pt x="72" y="159"/>
                  </a:lnTo>
                  <a:lnTo>
                    <a:pt x="70" y="158"/>
                  </a:lnTo>
                  <a:lnTo>
                    <a:pt x="68" y="157"/>
                  </a:lnTo>
                  <a:lnTo>
                    <a:pt x="62" y="157"/>
                  </a:lnTo>
                  <a:lnTo>
                    <a:pt x="62" y="158"/>
                  </a:lnTo>
                  <a:lnTo>
                    <a:pt x="66" y="158"/>
                  </a:lnTo>
                  <a:lnTo>
                    <a:pt x="70" y="161"/>
                  </a:lnTo>
                  <a:lnTo>
                    <a:pt x="70" y="163"/>
                  </a:lnTo>
                  <a:lnTo>
                    <a:pt x="74" y="163"/>
                  </a:lnTo>
                  <a:lnTo>
                    <a:pt x="74" y="164"/>
                  </a:lnTo>
                  <a:lnTo>
                    <a:pt x="72" y="165"/>
                  </a:lnTo>
                  <a:lnTo>
                    <a:pt x="71" y="167"/>
                  </a:lnTo>
                  <a:lnTo>
                    <a:pt x="68" y="167"/>
                  </a:lnTo>
                  <a:lnTo>
                    <a:pt x="68" y="170"/>
                  </a:lnTo>
                  <a:lnTo>
                    <a:pt x="66" y="170"/>
                  </a:lnTo>
                  <a:lnTo>
                    <a:pt x="65" y="171"/>
                  </a:lnTo>
                  <a:lnTo>
                    <a:pt x="62" y="171"/>
                  </a:lnTo>
                  <a:lnTo>
                    <a:pt x="62" y="172"/>
                  </a:lnTo>
                  <a:lnTo>
                    <a:pt x="60" y="172"/>
                  </a:lnTo>
                  <a:lnTo>
                    <a:pt x="60" y="173"/>
                  </a:lnTo>
                  <a:lnTo>
                    <a:pt x="64" y="173"/>
                  </a:lnTo>
                  <a:lnTo>
                    <a:pt x="64" y="172"/>
                  </a:lnTo>
                  <a:lnTo>
                    <a:pt x="66" y="174"/>
                  </a:lnTo>
                  <a:lnTo>
                    <a:pt x="67" y="174"/>
                  </a:lnTo>
                  <a:lnTo>
                    <a:pt x="66" y="176"/>
                  </a:lnTo>
                  <a:lnTo>
                    <a:pt x="66" y="177"/>
                  </a:lnTo>
                  <a:lnTo>
                    <a:pt x="64" y="177"/>
                  </a:lnTo>
                  <a:lnTo>
                    <a:pt x="64" y="179"/>
                  </a:lnTo>
                  <a:lnTo>
                    <a:pt x="65" y="180"/>
                  </a:lnTo>
                  <a:lnTo>
                    <a:pt x="64" y="180"/>
                  </a:lnTo>
                  <a:lnTo>
                    <a:pt x="64" y="182"/>
                  </a:lnTo>
                  <a:lnTo>
                    <a:pt x="66" y="184"/>
                  </a:lnTo>
                  <a:lnTo>
                    <a:pt x="66" y="186"/>
                  </a:lnTo>
                  <a:lnTo>
                    <a:pt x="67" y="189"/>
                  </a:lnTo>
                  <a:lnTo>
                    <a:pt x="68" y="189"/>
                  </a:lnTo>
                  <a:lnTo>
                    <a:pt x="68" y="192"/>
                  </a:lnTo>
                  <a:lnTo>
                    <a:pt x="67" y="194"/>
                  </a:lnTo>
                  <a:lnTo>
                    <a:pt x="67" y="195"/>
                  </a:lnTo>
                  <a:lnTo>
                    <a:pt x="62" y="195"/>
                  </a:lnTo>
                  <a:lnTo>
                    <a:pt x="62" y="196"/>
                  </a:lnTo>
                  <a:lnTo>
                    <a:pt x="61" y="196"/>
                  </a:lnTo>
                  <a:lnTo>
                    <a:pt x="61" y="197"/>
                  </a:lnTo>
                  <a:lnTo>
                    <a:pt x="59" y="197"/>
                  </a:lnTo>
                  <a:lnTo>
                    <a:pt x="59" y="198"/>
                  </a:lnTo>
                  <a:lnTo>
                    <a:pt x="60" y="198"/>
                  </a:lnTo>
                  <a:lnTo>
                    <a:pt x="60" y="200"/>
                  </a:lnTo>
                  <a:lnTo>
                    <a:pt x="58" y="200"/>
                  </a:lnTo>
                  <a:lnTo>
                    <a:pt x="59" y="201"/>
                  </a:lnTo>
                  <a:lnTo>
                    <a:pt x="61" y="201"/>
                  </a:lnTo>
                  <a:lnTo>
                    <a:pt x="61" y="202"/>
                  </a:lnTo>
                  <a:lnTo>
                    <a:pt x="62" y="203"/>
                  </a:lnTo>
                  <a:lnTo>
                    <a:pt x="60" y="206"/>
                  </a:lnTo>
                  <a:lnTo>
                    <a:pt x="58" y="206"/>
                  </a:lnTo>
                  <a:lnTo>
                    <a:pt x="56" y="207"/>
                  </a:lnTo>
                  <a:lnTo>
                    <a:pt x="58" y="208"/>
                  </a:lnTo>
                  <a:lnTo>
                    <a:pt x="60" y="207"/>
                  </a:lnTo>
                  <a:lnTo>
                    <a:pt x="62" y="207"/>
                  </a:lnTo>
                  <a:lnTo>
                    <a:pt x="62" y="206"/>
                  </a:lnTo>
                  <a:lnTo>
                    <a:pt x="64" y="206"/>
                  </a:lnTo>
                  <a:lnTo>
                    <a:pt x="67" y="209"/>
                  </a:lnTo>
                  <a:lnTo>
                    <a:pt x="70" y="209"/>
                  </a:lnTo>
                  <a:lnTo>
                    <a:pt x="70" y="210"/>
                  </a:lnTo>
                  <a:lnTo>
                    <a:pt x="71" y="216"/>
                  </a:lnTo>
                  <a:lnTo>
                    <a:pt x="71" y="217"/>
                  </a:lnTo>
                  <a:lnTo>
                    <a:pt x="70" y="217"/>
                  </a:lnTo>
                  <a:lnTo>
                    <a:pt x="70" y="216"/>
                  </a:lnTo>
                  <a:lnTo>
                    <a:pt x="68" y="216"/>
                  </a:lnTo>
                  <a:lnTo>
                    <a:pt x="68" y="217"/>
                  </a:lnTo>
                  <a:lnTo>
                    <a:pt x="71" y="220"/>
                  </a:lnTo>
                  <a:lnTo>
                    <a:pt x="71" y="221"/>
                  </a:lnTo>
                  <a:lnTo>
                    <a:pt x="70" y="221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5" y="219"/>
                  </a:lnTo>
                  <a:lnTo>
                    <a:pt x="66" y="219"/>
                  </a:lnTo>
                  <a:lnTo>
                    <a:pt x="65" y="217"/>
                  </a:lnTo>
                  <a:lnTo>
                    <a:pt x="65" y="216"/>
                  </a:lnTo>
                  <a:lnTo>
                    <a:pt x="66" y="215"/>
                  </a:lnTo>
                  <a:lnTo>
                    <a:pt x="65" y="214"/>
                  </a:lnTo>
                  <a:lnTo>
                    <a:pt x="62" y="216"/>
                  </a:lnTo>
                  <a:lnTo>
                    <a:pt x="62" y="217"/>
                  </a:lnTo>
                  <a:lnTo>
                    <a:pt x="61" y="219"/>
                  </a:lnTo>
                  <a:lnTo>
                    <a:pt x="60" y="219"/>
                  </a:lnTo>
                  <a:lnTo>
                    <a:pt x="58" y="221"/>
                  </a:lnTo>
                  <a:lnTo>
                    <a:pt x="58" y="223"/>
                  </a:lnTo>
                  <a:lnTo>
                    <a:pt x="55" y="223"/>
                  </a:lnTo>
                  <a:lnTo>
                    <a:pt x="55" y="222"/>
                  </a:lnTo>
                  <a:lnTo>
                    <a:pt x="54" y="222"/>
                  </a:lnTo>
                  <a:lnTo>
                    <a:pt x="54" y="223"/>
                  </a:lnTo>
                  <a:lnTo>
                    <a:pt x="48" y="223"/>
                  </a:lnTo>
                  <a:lnTo>
                    <a:pt x="48" y="221"/>
                  </a:lnTo>
                  <a:lnTo>
                    <a:pt x="47" y="220"/>
                  </a:lnTo>
                  <a:lnTo>
                    <a:pt x="37" y="219"/>
                  </a:lnTo>
                  <a:lnTo>
                    <a:pt x="35" y="216"/>
                  </a:lnTo>
                  <a:lnTo>
                    <a:pt x="30" y="216"/>
                  </a:lnTo>
                  <a:lnTo>
                    <a:pt x="28" y="217"/>
                  </a:lnTo>
                  <a:lnTo>
                    <a:pt x="24" y="217"/>
                  </a:lnTo>
                  <a:lnTo>
                    <a:pt x="24" y="215"/>
                  </a:lnTo>
                  <a:lnTo>
                    <a:pt x="25" y="213"/>
                  </a:lnTo>
                  <a:lnTo>
                    <a:pt x="24" y="212"/>
                  </a:lnTo>
                  <a:lnTo>
                    <a:pt x="24" y="209"/>
                  </a:lnTo>
                  <a:lnTo>
                    <a:pt x="23" y="208"/>
                  </a:lnTo>
                  <a:lnTo>
                    <a:pt x="23" y="206"/>
                  </a:lnTo>
                  <a:lnTo>
                    <a:pt x="24" y="203"/>
                  </a:lnTo>
                  <a:lnTo>
                    <a:pt x="24" y="202"/>
                  </a:lnTo>
                  <a:lnTo>
                    <a:pt x="25" y="200"/>
                  </a:lnTo>
                  <a:lnTo>
                    <a:pt x="24" y="200"/>
                  </a:lnTo>
                  <a:lnTo>
                    <a:pt x="25" y="198"/>
                  </a:lnTo>
                  <a:lnTo>
                    <a:pt x="25" y="197"/>
                  </a:lnTo>
                  <a:lnTo>
                    <a:pt x="24" y="195"/>
                  </a:lnTo>
                  <a:lnTo>
                    <a:pt x="24" y="183"/>
                  </a:lnTo>
                  <a:lnTo>
                    <a:pt x="23" y="180"/>
                  </a:lnTo>
                  <a:lnTo>
                    <a:pt x="23" y="177"/>
                  </a:lnTo>
                  <a:lnTo>
                    <a:pt x="22" y="176"/>
                  </a:lnTo>
                  <a:lnTo>
                    <a:pt x="17" y="176"/>
                  </a:lnTo>
                  <a:lnTo>
                    <a:pt x="15" y="174"/>
                  </a:lnTo>
                  <a:lnTo>
                    <a:pt x="14" y="173"/>
                  </a:lnTo>
                  <a:lnTo>
                    <a:pt x="10" y="167"/>
                  </a:lnTo>
                  <a:lnTo>
                    <a:pt x="10" y="166"/>
                  </a:lnTo>
                  <a:lnTo>
                    <a:pt x="8" y="166"/>
                  </a:lnTo>
                  <a:lnTo>
                    <a:pt x="8" y="167"/>
                  </a:lnTo>
                  <a:lnTo>
                    <a:pt x="6" y="169"/>
                  </a:lnTo>
                  <a:lnTo>
                    <a:pt x="8" y="170"/>
                  </a:lnTo>
                  <a:lnTo>
                    <a:pt x="6" y="171"/>
                  </a:lnTo>
                  <a:lnTo>
                    <a:pt x="8" y="171"/>
                  </a:lnTo>
                  <a:lnTo>
                    <a:pt x="10" y="173"/>
                  </a:lnTo>
                  <a:lnTo>
                    <a:pt x="10" y="174"/>
                  </a:lnTo>
                  <a:lnTo>
                    <a:pt x="5" y="171"/>
                  </a:lnTo>
                  <a:lnTo>
                    <a:pt x="4" y="170"/>
                  </a:lnTo>
                  <a:lnTo>
                    <a:pt x="2" y="170"/>
                  </a:lnTo>
                  <a:lnTo>
                    <a:pt x="0" y="169"/>
                  </a:lnTo>
                  <a:lnTo>
                    <a:pt x="0" y="167"/>
                  </a:lnTo>
                  <a:lnTo>
                    <a:pt x="3" y="161"/>
                  </a:lnTo>
                  <a:lnTo>
                    <a:pt x="4" y="158"/>
                  </a:lnTo>
                  <a:lnTo>
                    <a:pt x="4" y="152"/>
                  </a:lnTo>
                  <a:lnTo>
                    <a:pt x="2" y="137"/>
                  </a:lnTo>
                  <a:lnTo>
                    <a:pt x="2" y="135"/>
                  </a:lnTo>
                  <a:lnTo>
                    <a:pt x="3" y="136"/>
                  </a:lnTo>
                  <a:lnTo>
                    <a:pt x="4" y="142"/>
                  </a:lnTo>
                  <a:lnTo>
                    <a:pt x="4" y="145"/>
                  </a:lnTo>
                  <a:lnTo>
                    <a:pt x="5" y="145"/>
                  </a:lnTo>
                  <a:lnTo>
                    <a:pt x="5" y="146"/>
                  </a:lnTo>
                  <a:lnTo>
                    <a:pt x="4" y="147"/>
                  </a:lnTo>
                  <a:lnTo>
                    <a:pt x="4" y="148"/>
                  </a:lnTo>
                  <a:lnTo>
                    <a:pt x="5" y="149"/>
                  </a:lnTo>
                  <a:lnTo>
                    <a:pt x="9" y="146"/>
                  </a:lnTo>
                  <a:lnTo>
                    <a:pt x="10" y="146"/>
                  </a:lnTo>
                  <a:lnTo>
                    <a:pt x="12" y="143"/>
                  </a:lnTo>
                  <a:lnTo>
                    <a:pt x="14" y="141"/>
                  </a:lnTo>
                  <a:lnTo>
                    <a:pt x="12" y="140"/>
                  </a:lnTo>
                  <a:lnTo>
                    <a:pt x="12" y="139"/>
                  </a:lnTo>
                  <a:lnTo>
                    <a:pt x="10" y="136"/>
                  </a:lnTo>
                  <a:lnTo>
                    <a:pt x="10" y="130"/>
                  </a:lnTo>
                  <a:lnTo>
                    <a:pt x="9" y="129"/>
                  </a:lnTo>
                  <a:lnTo>
                    <a:pt x="4" y="127"/>
                  </a:lnTo>
                  <a:lnTo>
                    <a:pt x="3" y="127"/>
                  </a:lnTo>
                  <a:lnTo>
                    <a:pt x="3" y="131"/>
                  </a:lnTo>
                  <a:lnTo>
                    <a:pt x="2" y="134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2" y="121"/>
                  </a:lnTo>
                  <a:lnTo>
                    <a:pt x="2" y="90"/>
                  </a:lnTo>
                  <a:lnTo>
                    <a:pt x="4" y="84"/>
                  </a:lnTo>
                  <a:lnTo>
                    <a:pt x="5" y="81"/>
                  </a:lnTo>
                  <a:lnTo>
                    <a:pt x="6" y="81"/>
                  </a:lnTo>
                  <a:lnTo>
                    <a:pt x="6" y="83"/>
                  </a:lnTo>
                  <a:lnTo>
                    <a:pt x="5" y="85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9" y="88"/>
                  </a:lnTo>
                  <a:lnTo>
                    <a:pt x="9" y="92"/>
                  </a:lnTo>
                  <a:lnTo>
                    <a:pt x="10" y="92"/>
                  </a:lnTo>
                  <a:lnTo>
                    <a:pt x="10" y="91"/>
                  </a:lnTo>
                  <a:lnTo>
                    <a:pt x="15" y="91"/>
                  </a:lnTo>
                  <a:lnTo>
                    <a:pt x="16" y="92"/>
                  </a:lnTo>
                  <a:lnTo>
                    <a:pt x="18" y="93"/>
                  </a:lnTo>
                  <a:lnTo>
                    <a:pt x="20" y="92"/>
                  </a:lnTo>
                  <a:lnTo>
                    <a:pt x="20" y="91"/>
                  </a:lnTo>
                  <a:lnTo>
                    <a:pt x="21" y="91"/>
                  </a:lnTo>
                  <a:lnTo>
                    <a:pt x="22" y="94"/>
                  </a:lnTo>
                  <a:lnTo>
                    <a:pt x="22" y="97"/>
                  </a:lnTo>
                  <a:lnTo>
                    <a:pt x="23" y="97"/>
                  </a:lnTo>
                  <a:lnTo>
                    <a:pt x="23" y="98"/>
                  </a:lnTo>
                  <a:lnTo>
                    <a:pt x="24" y="99"/>
                  </a:lnTo>
                  <a:lnTo>
                    <a:pt x="27" y="98"/>
                  </a:lnTo>
                  <a:lnTo>
                    <a:pt x="28" y="98"/>
                  </a:lnTo>
                  <a:lnTo>
                    <a:pt x="28" y="92"/>
                  </a:lnTo>
                  <a:lnTo>
                    <a:pt x="29" y="92"/>
                  </a:lnTo>
                  <a:lnTo>
                    <a:pt x="27" y="90"/>
                  </a:lnTo>
                  <a:lnTo>
                    <a:pt x="27" y="88"/>
                  </a:lnTo>
                  <a:lnTo>
                    <a:pt x="25" y="88"/>
                  </a:lnTo>
                  <a:lnTo>
                    <a:pt x="25" y="86"/>
                  </a:lnTo>
                  <a:lnTo>
                    <a:pt x="28" y="86"/>
                  </a:lnTo>
                  <a:lnTo>
                    <a:pt x="30" y="81"/>
                  </a:lnTo>
                  <a:lnTo>
                    <a:pt x="35" y="81"/>
                  </a:lnTo>
                  <a:lnTo>
                    <a:pt x="35" y="80"/>
                  </a:lnTo>
                  <a:lnTo>
                    <a:pt x="31" y="80"/>
                  </a:lnTo>
                  <a:lnTo>
                    <a:pt x="33" y="79"/>
                  </a:lnTo>
                  <a:lnTo>
                    <a:pt x="33" y="78"/>
                  </a:lnTo>
                  <a:lnTo>
                    <a:pt x="35" y="75"/>
                  </a:lnTo>
                  <a:lnTo>
                    <a:pt x="36" y="73"/>
                  </a:lnTo>
                  <a:lnTo>
                    <a:pt x="39" y="73"/>
                  </a:lnTo>
                  <a:lnTo>
                    <a:pt x="39" y="74"/>
                  </a:lnTo>
                  <a:lnTo>
                    <a:pt x="40" y="74"/>
                  </a:lnTo>
                  <a:lnTo>
                    <a:pt x="40" y="73"/>
                  </a:lnTo>
                  <a:lnTo>
                    <a:pt x="42" y="73"/>
                  </a:lnTo>
                  <a:lnTo>
                    <a:pt x="43" y="74"/>
                  </a:lnTo>
                  <a:lnTo>
                    <a:pt x="43" y="77"/>
                  </a:lnTo>
                  <a:lnTo>
                    <a:pt x="46" y="79"/>
                  </a:lnTo>
                  <a:lnTo>
                    <a:pt x="46" y="81"/>
                  </a:lnTo>
                  <a:lnTo>
                    <a:pt x="45" y="81"/>
                  </a:lnTo>
                  <a:lnTo>
                    <a:pt x="42" y="84"/>
                  </a:lnTo>
                  <a:lnTo>
                    <a:pt x="43" y="85"/>
                  </a:lnTo>
                  <a:lnTo>
                    <a:pt x="42" y="85"/>
                  </a:lnTo>
                  <a:lnTo>
                    <a:pt x="41" y="86"/>
                  </a:lnTo>
                  <a:lnTo>
                    <a:pt x="41" y="92"/>
                  </a:lnTo>
                  <a:lnTo>
                    <a:pt x="42" y="92"/>
                  </a:lnTo>
                  <a:lnTo>
                    <a:pt x="42" y="91"/>
                  </a:lnTo>
                  <a:lnTo>
                    <a:pt x="43" y="88"/>
                  </a:lnTo>
                  <a:lnTo>
                    <a:pt x="46" y="88"/>
                  </a:lnTo>
                  <a:lnTo>
                    <a:pt x="45" y="87"/>
                  </a:lnTo>
                  <a:lnTo>
                    <a:pt x="45" y="86"/>
                  </a:lnTo>
                  <a:lnTo>
                    <a:pt x="48" y="86"/>
                  </a:lnTo>
                  <a:lnTo>
                    <a:pt x="49" y="87"/>
                  </a:lnTo>
                  <a:lnTo>
                    <a:pt x="49" y="86"/>
                  </a:lnTo>
                  <a:lnTo>
                    <a:pt x="51" y="86"/>
                  </a:lnTo>
                  <a:lnTo>
                    <a:pt x="51" y="88"/>
                  </a:lnTo>
                  <a:lnTo>
                    <a:pt x="49" y="90"/>
                  </a:lnTo>
                  <a:lnTo>
                    <a:pt x="49" y="92"/>
                  </a:lnTo>
                  <a:lnTo>
                    <a:pt x="51" y="92"/>
                  </a:lnTo>
                  <a:lnTo>
                    <a:pt x="51" y="93"/>
                  </a:lnTo>
                  <a:lnTo>
                    <a:pt x="52" y="93"/>
                  </a:lnTo>
                  <a:lnTo>
                    <a:pt x="52" y="94"/>
                  </a:lnTo>
                  <a:lnTo>
                    <a:pt x="53" y="94"/>
                  </a:lnTo>
                  <a:lnTo>
                    <a:pt x="53" y="93"/>
                  </a:lnTo>
                  <a:lnTo>
                    <a:pt x="54" y="93"/>
                  </a:lnTo>
                  <a:lnTo>
                    <a:pt x="54" y="92"/>
                  </a:lnTo>
                  <a:lnTo>
                    <a:pt x="53" y="91"/>
                  </a:lnTo>
                  <a:lnTo>
                    <a:pt x="52" y="92"/>
                  </a:lnTo>
                  <a:lnTo>
                    <a:pt x="51" y="92"/>
                  </a:lnTo>
                  <a:lnTo>
                    <a:pt x="52" y="91"/>
                  </a:lnTo>
                  <a:lnTo>
                    <a:pt x="52" y="86"/>
                  </a:lnTo>
                  <a:lnTo>
                    <a:pt x="53" y="84"/>
                  </a:lnTo>
                  <a:lnTo>
                    <a:pt x="52" y="81"/>
                  </a:lnTo>
                  <a:lnTo>
                    <a:pt x="51" y="81"/>
                  </a:lnTo>
                  <a:lnTo>
                    <a:pt x="48" y="83"/>
                  </a:lnTo>
                  <a:lnTo>
                    <a:pt x="47" y="84"/>
                  </a:lnTo>
                  <a:lnTo>
                    <a:pt x="46" y="84"/>
                  </a:lnTo>
                  <a:lnTo>
                    <a:pt x="46" y="81"/>
                  </a:lnTo>
                  <a:lnTo>
                    <a:pt x="48" y="80"/>
                  </a:lnTo>
                  <a:lnTo>
                    <a:pt x="48" y="79"/>
                  </a:lnTo>
                  <a:lnTo>
                    <a:pt x="49" y="78"/>
                  </a:lnTo>
                  <a:lnTo>
                    <a:pt x="48" y="77"/>
                  </a:lnTo>
                  <a:lnTo>
                    <a:pt x="47" y="77"/>
                  </a:lnTo>
                  <a:lnTo>
                    <a:pt x="47" y="75"/>
                  </a:lnTo>
                  <a:lnTo>
                    <a:pt x="46" y="74"/>
                  </a:lnTo>
                  <a:lnTo>
                    <a:pt x="46" y="72"/>
                  </a:lnTo>
                  <a:lnTo>
                    <a:pt x="48" y="69"/>
                  </a:lnTo>
                  <a:lnTo>
                    <a:pt x="47" y="68"/>
                  </a:lnTo>
                  <a:lnTo>
                    <a:pt x="47" y="67"/>
                  </a:lnTo>
                  <a:lnTo>
                    <a:pt x="46" y="67"/>
                  </a:lnTo>
                  <a:lnTo>
                    <a:pt x="46" y="65"/>
                  </a:lnTo>
                  <a:lnTo>
                    <a:pt x="49" y="61"/>
                  </a:lnTo>
                  <a:lnTo>
                    <a:pt x="49" y="60"/>
                  </a:lnTo>
                  <a:lnTo>
                    <a:pt x="51" y="60"/>
                  </a:lnTo>
                  <a:lnTo>
                    <a:pt x="51" y="59"/>
                  </a:lnTo>
                  <a:lnTo>
                    <a:pt x="58" y="56"/>
                  </a:lnTo>
                  <a:lnTo>
                    <a:pt x="59" y="56"/>
                  </a:lnTo>
                  <a:lnTo>
                    <a:pt x="64" y="59"/>
                  </a:lnTo>
                  <a:lnTo>
                    <a:pt x="62" y="60"/>
                  </a:lnTo>
                  <a:lnTo>
                    <a:pt x="64" y="61"/>
                  </a:lnTo>
                  <a:lnTo>
                    <a:pt x="65" y="61"/>
                  </a:lnTo>
                  <a:lnTo>
                    <a:pt x="65" y="60"/>
                  </a:lnTo>
                  <a:lnTo>
                    <a:pt x="66" y="57"/>
                  </a:lnTo>
                  <a:lnTo>
                    <a:pt x="67" y="56"/>
                  </a:lnTo>
                  <a:lnTo>
                    <a:pt x="67" y="55"/>
                  </a:lnTo>
                  <a:lnTo>
                    <a:pt x="70" y="55"/>
                  </a:lnTo>
                  <a:lnTo>
                    <a:pt x="71" y="54"/>
                  </a:lnTo>
                  <a:lnTo>
                    <a:pt x="77" y="54"/>
                  </a:lnTo>
                  <a:lnTo>
                    <a:pt x="74" y="51"/>
                  </a:lnTo>
                  <a:lnTo>
                    <a:pt x="73" y="51"/>
                  </a:lnTo>
                  <a:lnTo>
                    <a:pt x="73" y="50"/>
                  </a:lnTo>
                  <a:lnTo>
                    <a:pt x="72" y="50"/>
                  </a:lnTo>
                  <a:lnTo>
                    <a:pt x="71" y="53"/>
                  </a:lnTo>
                  <a:lnTo>
                    <a:pt x="70" y="53"/>
                  </a:lnTo>
                  <a:lnTo>
                    <a:pt x="68" y="54"/>
                  </a:lnTo>
                  <a:lnTo>
                    <a:pt x="68" y="53"/>
                  </a:lnTo>
                  <a:lnTo>
                    <a:pt x="66" y="53"/>
                  </a:lnTo>
                  <a:lnTo>
                    <a:pt x="64" y="55"/>
                  </a:lnTo>
                  <a:lnTo>
                    <a:pt x="60" y="55"/>
                  </a:lnTo>
                  <a:lnTo>
                    <a:pt x="49" y="59"/>
                  </a:lnTo>
                  <a:lnTo>
                    <a:pt x="48" y="57"/>
                  </a:lnTo>
                  <a:lnTo>
                    <a:pt x="43" y="54"/>
                  </a:lnTo>
                  <a:lnTo>
                    <a:pt x="43" y="55"/>
                  </a:lnTo>
                  <a:lnTo>
                    <a:pt x="42" y="56"/>
                  </a:lnTo>
                  <a:lnTo>
                    <a:pt x="41" y="56"/>
                  </a:lnTo>
                  <a:lnTo>
                    <a:pt x="41" y="57"/>
                  </a:lnTo>
                  <a:lnTo>
                    <a:pt x="40" y="57"/>
                  </a:lnTo>
                  <a:lnTo>
                    <a:pt x="40" y="56"/>
                  </a:lnTo>
                  <a:lnTo>
                    <a:pt x="37" y="56"/>
                  </a:lnTo>
                  <a:lnTo>
                    <a:pt x="37" y="57"/>
                  </a:lnTo>
                  <a:lnTo>
                    <a:pt x="36" y="57"/>
                  </a:lnTo>
                  <a:lnTo>
                    <a:pt x="35" y="59"/>
                  </a:lnTo>
                  <a:lnTo>
                    <a:pt x="35" y="60"/>
                  </a:lnTo>
                  <a:lnTo>
                    <a:pt x="34" y="59"/>
                  </a:lnTo>
                  <a:lnTo>
                    <a:pt x="34" y="57"/>
                  </a:lnTo>
                  <a:lnTo>
                    <a:pt x="33" y="59"/>
                  </a:lnTo>
                  <a:lnTo>
                    <a:pt x="31" y="59"/>
                  </a:lnTo>
                  <a:lnTo>
                    <a:pt x="33" y="60"/>
                  </a:lnTo>
                  <a:lnTo>
                    <a:pt x="30" y="61"/>
                  </a:lnTo>
                  <a:lnTo>
                    <a:pt x="29" y="62"/>
                  </a:lnTo>
                  <a:lnTo>
                    <a:pt x="27" y="61"/>
                  </a:lnTo>
                  <a:lnTo>
                    <a:pt x="25" y="62"/>
                  </a:lnTo>
                  <a:lnTo>
                    <a:pt x="24" y="62"/>
                  </a:lnTo>
                  <a:lnTo>
                    <a:pt x="24" y="65"/>
                  </a:lnTo>
                  <a:lnTo>
                    <a:pt x="23" y="66"/>
                  </a:lnTo>
                  <a:lnTo>
                    <a:pt x="23" y="67"/>
                  </a:lnTo>
                  <a:lnTo>
                    <a:pt x="22" y="68"/>
                  </a:lnTo>
                  <a:lnTo>
                    <a:pt x="22" y="71"/>
                  </a:lnTo>
                  <a:lnTo>
                    <a:pt x="21" y="73"/>
                  </a:lnTo>
                  <a:lnTo>
                    <a:pt x="18" y="73"/>
                  </a:lnTo>
                  <a:lnTo>
                    <a:pt x="18" y="74"/>
                  </a:lnTo>
                  <a:lnTo>
                    <a:pt x="17" y="74"/>
                  </a:lnTo>
                  <a:lnTo>
                    <a:pt x="17" y="80"/>
                  </a:lnTo>
                  <a:lnTo>
                    <a:pt x="18" y="80"/>
                  </a:lnTo>
                  <a:lnTo>
                    <a:pt x="20" y="81"/>
                  </a:lnTo>
                  <a:lnTo>
                    <a:pt x="18" y="81"/>
                  </a:lnTo>
                  <a:lnTo>
                    <a:pt x="18" y="83"/>
                  </a:lnTo>
                  <a:lnTo>
                    <a:pt x="17" y="83"/>
                  </a:lnTo>
                  <a:lnTo>
                    <a:pt x="16" y="81"/>
                  </a:lnTo>
                  <a:lnTo>
                    <a:pt x="15" y="81"/>
                  </a:lnTo>
                  <a:lnTo>
                    <a:pt x="15" y="83"/>
                  </a:lnTo>
                  <a:lnTo>
                    <a:pt x="16" y="83"/>
                  </a:lnTo>
                  <a:lnTo>
                    <a:pt x="17" y="84"/>
                  </a:lnTo>
                  <a:lnTo>
                    <a:pt x="21" y="83"/>
                  </a:lnTo>
                  <a:lnTo>
                    <a:pt x="22" y="83"/>
                  </a:lnTo>
                  <a:lnTo>
                    <a:pt x="21" y="85"/>
                  </a:lnTo>
                  <a:lnTo>
                    <a:pt x="22" y="86"/>
                  </a:lnTo>
                  <a:lnTo>
                    <a:pt x="22" y="88"/>
                  </a:lnTo>
                  <a:lnTo>
                    <a:pt x="20" y="88"/>
                  </a:lnTo>
                  <a:lnTo>
                    <a:pt x="20" y="90"/>
                  </a:lnTo>
                  <a:lnTo>
                    <a:pt x="17" y="87"/>
                  </a:lnTo>
                  <a:lnTo>
                    <a:pt x="17" y="86"/>
                  </a:lnTo>
                  <a:lnTo>
                    <a:pt x="15" y="84"/>
                  </a:lnTo>
                  <a:lnTo>
                    <a:pt x="14" y="84"/>
                  </a:lnTo>
                  <a:lnTo>
                    <a:pt x="12" y="83"/>
                  </a:lnTo>
                  <a:lnTo>
                    <a:pt x="11" y="83"/>
                  </a:lnTo>
                  <a:lnTo>
                    <a:pt x="10" y="81"/>
                  </a:lnTo>
                  <a:lnTo>
                    <a:pt x="10" y="77"/>
                  </a:lnTo>
                  <a:lnTo>
                    <a:pt x="9" y="77"/>
                  </a:lnTo>
                  <a:lnTo>
                    <a:pt x="8" y="75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8" y="71"/>
                  </a:lnTo>
                  <a:lnTo>
                    <a:pt x="16" y="57"/>
                  </a:lnTo>
                  <a:lnTo>
                    <a:pt x="17" y="56"/>
                  </a:lnTo>
                  <a:lnTo>
                    <a:pt x="21" y="50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8" y="50"/>
                  </a:lnTo>
                  <a:lnTo>
                    <a:pt x="29" y="50"/>
                  </a:lnTo>
                  <a:lnTo>
                    <a:pt x="34" y="49"/>
                  </a:lnTo>
                  <a:lnTo>
                    <a:pt x="35" y="48"/>
                  </a:lnTo>
                  <a:lnTo>
                    <a:pt x="37" y="47"/>
                  </a:lnTo>
                  <a:lnTo>
                    <a:pt x="37" y="45"/>
                  </a:lnTo>
                  <a:lnTo>
                    <a:pt x="48" y="48"/>
                  </a:lnTo>
                  <a:lnTo>
                    <a:pt x="52" y="47"/>
                  </a:lnTo>
                  <a:lnTo>
                    <a:pt x="56" y="45"/>
                  </a:lnTo>
                  <a:lnTo>
                    <a:pt x="60" y="43"/>
                  </a:lnTo>
                  <a:lnTo>
                    <a:pt x="62" y="40"/>
                  </a:lnTo>
                  <a:lnTo>
                    <a:pt x="72" y="23"/>
                  </a:lnTo>
                  <a:lnTo>
                    <a:pt x="73" y="20"/>
                  </a:lnTo>
                  <a:lnTo>
                    <a:pt x="77" y="17"/>
                  </a:lnTo>
                  <a:lnTo>
                    <a:pt x="78" y="14"/>
                  </a:lnTo>
                  <a:lnTo>
                    <a:pt x="78" y="13"/>
                  </a:lnTo>
                  <a:lnTo>
                    <a:pt x="79" y="12"/>
                  </a:lnTo>
                  <a:lnTo>
                    <a:pt x="85" y="12"/>
                  </a:lnTo>
                  <a:lnTo>
                    <a:pt x="92" y="10"/>
                  </a:lnTo>
                  <a:lnTo>
                    <a:pt x="96" y="7"/>
                  </a:lnTo>
                  <a:lnTo>
                    <a:pt x="101" y="2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5CE02CA9-FFD6-4789-BAE7-818CAEB71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970" y="3075729"/>
              <a:ext cx="343278" cy="196331"/>
            </a:xfrm>
            <a:custGeom>
              <a:avLst/>
              <a:gdLst/>
              <a:ahLst/>
              <a:cxnLst>
                <a:cxn ang="0">
                  <a:pos x="108" y="8"/>
                </a:cxn>
                <a:cxn ang="0">
                  <a:pos x="115" y="16"/>
                </a:cxn>
                <a:cxn ang="0">
                  <a:pos x="123" y="2"/>
                </a:cxn>
                <a:cxn ang="0">
                  <a:pos x="130" y="4"/>
                </a:cxn>
                <a:cxn ang="0">
                  <a:pos x="136" y="14"/>
                </a:cxn>
                <a:cxn ang="0">
                  <a:pos x="152" y="20"/>
                </a:cxn>
                <a:cxn ang="0">
                  <a:pos x="164" y="24"/>
                </a:cxn>
                <a:cxn ang="0">
                  <a:pos x="170" y="27"/>
                </a:cxn>
                <a:cxn ang="0">
                  <a:pos x="184" y="31"/>
                </a:cxn>
                <a:cxn ang="0">
                  <a:pos x="176" y="39"/>
                </a:cxn>
                <a:cxn ang="0">
                  <a:pos x="182" y="48"/>
                </a:cxn>
                <a:cxn ang="0">
                  <a:pos x="192" y="63"/>
                </a:cxn>
                <a:cxn ang="0">
                  <a:pos x="207" y="54"/>
                </a:cxn>
                <a:cxn ang="0">
                  <a:pos x="205" y="49"/>
                </a:cxn>
                <a:cxn ang="0">
                  <a:pos x="208" y="42"/>
                </a:cxn>
                <a:cxn ang="0">
                  <a:pos x="222" y="48"/>
                </a:cxn>
                <a:cxn ang="0">
                  <a:pos x="235" y="52"/>
                </a:cxn>
                <a:cxn ang="0">
                  <a:pos x="239" y="57"/>
                </a:cxn>
                <a:cxn ang="0">
                  <a:pos x="240" y="65"/>
                </a:cxn>
                <a:cxn ang="0">
                  <a:pos x="251" y="67"/>
                </a:cxn>
                <a:cxn ang="0">
                  <a:pos x="260" y="72"/>
                </a:cxn>
                <a:cxn ang="0">
                  <a:pos x="266" y="73"/>
                </a:cxn>
                <a:cxn ang="0">
                  <a:pos x="276" y="79"/>
                </a:cxn>
                <a:cxn ang="0">
                  <a:pos x="281" y="90"/>
                </a:cxn>
                <a:cxn ang="0">
                  <a:pos x="285" y="101"/>
                </a:cxn>
                <a:cxn ang="0">
                  <a:pos x="272" y="103"/>
                </a:cxn>
                <a:cxn ang="0">
                  <a:pos x="256" y="121"/>
                </a:cxn>
                <a:cxn ang="0">
                  <a:pos x="245" y="139"/>
                </a:cxn>
                <a:cxn ang="0">
                  <a:pos x="226" y="145"/>
                </a:cxn>
                <a:cxn ang="0">
                  <a:pos x="210" y="149"/>
                </a:cxn>
                <a:cxn ang="0">
                  <a:pos x="201" y="152"/>
                </a:cxn>
                <a:cxn ang="0">
                  <a:pos x="189" y="146"/>
                </a:cxn>
                <a:cxn ang="0">
                  <a:pos x="167" y="150"/>
                </a:cxn>
                <a:cxn ang="0">
                  <a:pos x="155" y="144"/>
                </a:cxn>
                <a:cxn ang="0">
                  <a:pos x="139" y="135"/>
                </a:cxn>
                <a:cxn ang="0">
                  <a:pos x="127" y="134"/>
                </a:cxn>
                <a:cxn ang="0">
                  <a:pos x="122" y="149"/>
                </a:cxn>
                <a:cxn ang="0">
                  <a:pos x="110" y="162"/>
                </a:cxn>
                <a:cxn ang="0">
                  <a:pos x="99" y="160"/>
                </a:cxn>
                <a:cxn ang="0">
                  <a:pos x="83" y="159"/>
                </a:cxn>
                <a:cxn ang="0">
                  <a:pos x="80" y="153"/>
                </a:cxn>
                <a:cxn ang="0">
                  <a:pos x="70" y="143"/>
                </a:cxn>
                <a:cxn ang="0">
                  <a:pos x="62" y="137"/>
                </a:cxn>
                <a:cxn ang="0">
                  <a:pos x="47" y="127"/>
                </a:cxn>
                <a:cxn ang="0">
                  <a:pos x="37" y="114"/>
                </a:cxn>
                <a:cxn ang="0">
                  <a:pos x="24" y="107"/>
                </a:cxn>
                <a:cxn ang="0">
                  <a:pos x="20" y="95"/>
                </a:cxn>
                <a:cxn ang="0">
                  <a:pos x="14" y="85"/>
                </a:cxn>
                <a:cxn ang="0">
                  <a:pos x="17" y="73"/>
                </a:cxn>
                <a:cxn ang="0">
                  <a:pos x="5" y="58"/>
                </a:cxn>
                <a:cxn ang="0">
                  <a:pos x="0" y="48"/>
                </a:cxn>
                <a:cxn ang="0">
                  <a:pos x="8" y="54"/>
                </a:cxn>
                <a:cxn ang="0">
                  <a:pos x="12" y="52"/>
                </a:cxn>
                <a:cxn ang="0">
                  <a:pos x="27" y="43"/>
                </a:cxn>
                <a:cxn ang="0">
                  <a:pos x="40" y="41"/>
                </a:cxn>
                <a:cxn ang="0">
                  <a:pos x="52" y="31"/>
                </a:cxn>
                <a:cxn ang="0">
                  <a:pos x="60" y="28"/>
                </a:cxn>
                <a:cxn ang="0">
                  <a:pos x="76" y="21"/>
                </a:cxn>
                <a:cxn ang="0">
                  <a:pos x="91" y="11"/>
                </a:cxn>
                <a:cxn ang="0">
                  <a:pos x="93" y="4"/>
                </a:cxn>
              </a:cxnLst>
              <a:rect l="0" t="0" r="r" b="b"/>
              <a:pathLst>
                <a:path w="285" h="163">
                  <a:moveTo>
                    <a:pt x="93" y="0"/>
                  </a:moveTo>
                  <a:lnTo>
                    <a:pt x="97" y="0"/>
                  </a:lnTo>
                  <a:lnTo>
                    <a:pt x="97" y="2"/>
                  </a:lnTo>
                  <a:lnTo>
                    <a:pt x="103" y="2"/>
                  </a:lnTo>
                  <a:lnTo>
                    <a:pt x="103" y="3"/>
                  </a:lnTo>
                  <a:lnTo>
                    <a:pt x="105" y="3"/>
                  </a:lnTo>
                  <a:lnTo>
                    <a:pt x="105" y="9"/>
                  </a:lnTo>
                  <a:lnTo>
                    <a:pt x="108" y="8"/>
                  </a:lnTo>
                  <a:lnTo>
                    <a:pt x="108" y="9"/>
                  </a:lnTo>
                  <a:lnTo>
                    <a:pt x="109" y="9"/>
                  </a:lnTo>
                  <a:lnTo>
                    <a:pt x="108" y="10"/>
                  </a:lnTo>
                  <a:lnTo>
                    <a:pt x="108" y="14"/>
                  </a:lnTo>
                  <a:lnTo>
                    <a:pt x="109" y="14"/>
                  </a:lnTo>
                  <a:lnTo>
                    <a:pt x="111" y="15"/>
                  </a:lnTo>
                  <a:lnTo>
                    <a:pt x="113" y="16"/>
                  </a:lnTo>
                  <a:lnTo>
                    <a:pt x="115" y="16"/>
                  </a:lnTo>
                  <a:lnTo>
                    <a:pt x="115" y="14"/>
                  </a:lnTo>
                  <a:lnTo>
                    <a:pt x="116" y="12"/>
                  </a:lnTo>
                  <a:lnTo>
                    <a:pt x="123" y="12"/>
                  </a:lnTo>
                  <a:lnTo>
                    <a:pt x="123" y="5"/>
                  </a:lnTo>
                  <a:lnTo>
                    <a:pt x="122" y="4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3" y="2"/>
                  </a:lnTo>
                  <a:lnTo>
                    <a:pt x="124" y="2"/>
                  </a:lnTo>
                  <a:lnTo>
                    <a:pt x="124" y="3"/>
                  </a:lnTo>
                  <a:lnTo>
                    <a:pt x="127" y="3"/>
                  </a:lnTo>
                  <a:lnTo>
                    <a:pt x="128" y="4"/>
                  </a:lnTo>
                  <a:lnTo>
                    <a:pt x="129" y="4"/>
                  </a:lnTo>
                  <a:lnTo>
                    <a:pt x="129" y="3"/>
                  </a:lnTo>
                  <a:lnTo>
                    <a:pt x="130" y="2"/>
                  </a:lnTo>
                  <a:lnTo>
                    <a:pt x="130" y="4"/>
                  </a:lnTo>
                  <a:lnTo>
                    <a:pt x="133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4" y="9"/>
                  </a:lnTo>
                  <a:lnTo>
                    <a:pt x="135" y="10"/>
                  </a:lnTo>
                  <a:lnTo>
                    <a:pt x="135" y="12"/>
                  </a:lnTo>
                  <a:lnTo>
                    <a:pt x="136" y="12"/>
                  </a:lnTo>
                  <a:lnTo>
                    <a:pt x="136" y="14"/>
                  </a:lnTo>
                  <a:lnTo>
                    <a:pt x="139" y="14"/>
                  </a:lnTo>
                  <a:lnTo>
                    <a:pt x="139" y="18"/>
                  </a:lnTo>
                  <a:lnTo>
                    <a:pt x="140" y="18"/>
                  </a:lnTo>
                  <a:lnTo>
                    <a:pt x="140" y="17"/>
                  </a:lnTo>
                  <a:lnTo>
                    <a:pt x="141" y="16"/>
                  </a:lnTo>
                  <a:lnTo>
                    <a:pt x="142" y="16"/>
                  </a:lnTo>
                  <a:lnTo>
                    <a:pt x="151" y="20"/>
                  </a:lnTo>
                  <a:lnTo>
                    <a:pt x="152" y="20"/>
                  </a:lnTo>
                  <a:lnTo>
                    <a:pt x="152" y="21"/>
                  </a:lnTo>
                  <a:lnTo>
                    <a:pt x="153" y="21"/>
                  </a:lnTo>
                  <a:lnTo>
                    <a:pt x="157" y="20"/>
                  </a:lnTo>
                  <a:lnTo>
                    <a:pt x="158" y="21"/>
                  </a:lnTo>
                  <a:lnTo>
                    <a:pt x="159" y="24"/>
                  </a:lnTo>
                  <a:lnTo>
                    <a:pt x="161" y="24"/>
                  </a:lnTo>
                  <a:lnTo>
                    <a:pt x="164" y="23"/>
                  </a:lnTo>
                  <a:lnTo>
                    <a:pt x="164" y="24"/>
                  </a:lnTo>
                  <a:lnTo>
                    <a:pt x="165" y="24"/>
                  </a:lnTo>
                  <a:lnTo>
                    <a:pt x="165" y="25"/>
                  </a:lnTo>
                  <a:lnTo>
                    <a:pt x="166" y="27"/>
                  </a:lnTo>
                  <a:lnTo>
                    <a:pt x="166" y="28"/>
                  </a:lnTo>
                  <a:lnTo>
                    <a:pt x="165" y="28"/>
                  </a:lnTo>
                  <a:lnTo>
                    <a:pt x="165" y="29"/>
                  </a:lnTo>
                  <a:lnTo>
                    <a:pt x="167" y="29"/>
                  </a:lnTo>
                  <a:lnTo>
                    <a:pt x="170" y="27"/>
                  </a:lnTo>
                  <a:lnTo>
                    <a:pt x="171" y="27"/>
                  </a:lnTo>
                  <a:lnTo>
                    <a:pt x="173" y="28"/>
                  </a:lnTo>
                  <a:lnTo>
                    <a:pt x="175" y="28"/>
                  </a:lnTo>
                  <a:lnTo>
                    <a:pt x="175" y="27"/>
                  </a:lnTo>
                  <a:lnTo>
                    <a:pt x="176" y="25"/>
                  </a:lnTo>
                  <a:lnTo>
                    <a:pt x="179" y="25"/>
                  </a:lnTo>
                  <a:lnTo>
                    <a:pt x="184" y="30"/>
                  </a:lnTo>
                  <a:lnTo>
                    <a:pt x="184" y="31"/>
                  </a:lnTo>
                  <a:lnTo>
                    <a:pt x="183" y="33"/>
                  </a:lnTo>
                  <a:lnTo>
                    <a:pt x="183" y="35"/>
                  </a:lnTo>
                  <a:lnTo>
                    <a:pt x="182" y="35"/>
                  </a:lnTo>
                  <a:lnTo>
                    <a:pt x="182" y="36"/>
                  </a:lnTo>
                  <a:lnTo>
                    <a:pt x="178" y="36"/>
                  </a:lnTo>
                  <a:lnTo>
                    <a:pt x="178" y="37"/>
                  </a:lnTo>
                  <a:lnTo>
                    <a:pt x="177" y="39"/>
                  </a:lnTo>
                  <a:lnTo>
                    <a:pt x="176" y="39"/>
                  </a:lnTo>
                  <a:lnTo>
                    <a:pt x="176" y="40"/>
                  </a:lnTo>
                  <a:lnTo>
                    <a:pt x="175" y="40"/>
                  </a:lnTo>
                  <a:lnTo>
                    <a:pt x="175" y="42"/>
                  </a:lnTo>
                  <a:lnTo>
                    <a:pt x="176" y="42"/>
                  </a:lnTo>
                  <a:lnTo>
                    <a:pt x="177" y="45"/>
                  </a:lnTo>
                  <a:lnTo>
                    <a:pt x="180" y="45"/>
                  </a:lnTo>
                  <a:lnTo>
                    <a:pt x="180" y="47"/>
                  </a:lnTo>
                  <a:lnTo>
                    <a:pt x="182" y="48"/>
                  </a:lnTo>
                  <a:lnTo>
                    <a:pt x="184" y="49"/>
                  </a:lnTo>
                  <a:lnTo>
                    <a:pt x="185" y="51"/>
                  </a:lnTo>
                  <a:lnTo>
                    <a:pt x="186" y="53"/>
                  </a:lnTo>
                  <a:lnTo>
                    <a:pt x="189" y="55"/>
                  </a:lnTo>
                  <a:lnTo>
                    <a:pt x="189" y="57"/>
                  </a:lnTo>
                  <a:lnTo>
                    <a:pt x="190" y="59"/>
                  </a:lnTo>
                  <a:lnTo>
                    <a:pt x="190" y="60"/>
                  </a:lnTo>
                  <a:lnTo>
                    <a:pt x="192" y="63"/>
                  </a:lnTo>
                  <a:lnTo>
                    <a:pt x="196" y="63"/>
                  </a:lnTo>
                  <a:lnTo>
                    <a:pt x="198" y="60"/>
                  </a:lnTo>
                  <a:lnTo>
                    <a:pt x="198" y="59"/>
                  </a:lnTo>
                  <a:lnTo>
                    <a:pt x="201" y="57"/>
                  </a:lnTo>
                  <a:lnTo>
                    <a:pt x="203" y="57"/>
                  </a:lnTo>
                  <a:lnTo>
                    <a:pt x="204" y="55"/>
                  </a:lnTo>
                  <a:lnTo>
                    <a:pt x="207" y="55"/>
                  </a:lnTo>
                  <a:lnTo>
                    <a:pt x="207" y="54"/>
                  </a:lnTo>
                  <a:lnTo>
                    <a:pt x="208" y="54"/>
                  </a:lnTo>
                  <a:lnTo>
                    <a:pt x="208" y="55"/>
                  </a:lnTo>
                  <a:lnTo>
                    <a:pt x="209" y="55"/>
                  </a:lnTo>
                  <a:lnTo>
                    <a:pt x="209" y="54"/>
                  </a:lnTo>
                  <a:lnTo>
                    <a:pt x="208" y="53"/>
                  </a:lnTo>
                  <a:lnTo>
                    <a:pt x="208" y="51"/>
                  </a:lnTo>
                  <a:lnTo>
                    <a:pt x="207" y="49"/>
                  </a:lnTo>
                  <a:lnTo>
                    <a:pt x="205" y="49"/>
                  </a:lnTo>
                  <a:lnTo>
                    <a:pt x="205" y="48"/>
                  </a:lnTo>
                  <a:lnTo>
                    <a:pt x="204" y="47"/>
                  </a:lnTo>
                  <a:lnTo>
                    <a:pt x="204" y="45"/>
                  </a:lnTo>
                  <a:lnTo>
                    <a:pt x="203" y="42"/>
                  </a:lnTo>
                  <a:lnTo>
                    <a:pt x="202" y="41"/>
                  </a:lnTo>
                  <a:lnTo>
                    <a:pt x="205" y="41"/>
                  </a:lnTo>
                  <a:lnTo>
                    <a:pt x="207" y="42"/>
                  </a:lnTo>
                  <a:lnTo>
                    <a:pt x="208" y="42"/>
                  </a:lnTo>
                  <a:lnTo>
                    <a:pt x="211" y="43"/>
                  </a:lnTo>
                  <a:lnTo>
                    <a:pt x="213" y="43"/>
                  </a:lnTo>
                  <a:lnTo>
                    <a:pt x="213" y="45"/>
                  </a:lnTo>
                  <a:lnTo>
                    <a:pt x="216" y="45"/>
                  </a:lnTo>
                  <a:lnTo>
                    <a:pt x="216" y="47"/>
                  </a:lnTo>
                  <a:lnTo>
                    <a:pt x="217" y="47"/>
                  </a:lnTo>
                  <a:lnTo>
                    <a:pt x="219" y="48"/>
                  </a:lnTo>
                  <a:lnTo>
                    <a:pt x="222" y="48"/>
                  </a:lnTo>
                  <a:lnTo>
                    <a:pt x="222" y="52"/>
                  </a:lnTo>
                  <a:lnTo>
                    <a:pt x="223" y="53"/>
                  </a:lnTo>
                  <a:lnTo>
                    <a:pt x="223" y="52"/>
                  </a:lnTo>
                  <a:lnTo>
                    <a:pt x="226" y="52"/>
                  </a:lnTo>
                  <a:lnTo>
                    <a:pt x="226" y="53"/>
                  </a:lnTo>
                  <a:lnTo>
                    <a:pt x="227" y="53"/>
                  </a:lnTo>
                  <a:lnTo>
                    <a:pt x="228" y="52"/>
                  </a:lnTo>
                  <a:lnTo>
                    <a:pt x="235" y="52"/>
                  </a:lnTo>
                  <a:lnTo>
                    <a:pt x="236" y="49"/>
                  </a:lnTo>
                  <a:lnTo>
                    <a:pt x="236" y="48"/>
                  </a:lnTo>
                  <a:lnTo>
                    <a:pt x="238" y="48"/>
                  </a:lnTo>
                  <a:lnTo>
                    <a:pt x="239" y="49"/>
                  </a:lnTo>
                  <a:lnTo>
                    <a:pt x="239" y="54"/>
                  </a:lnTo>
                  <a:lnTo>
                    <a:pt x="240" y="55"/>
                  </a:lnTo>
                  <a:lnTo>
                    <a:pt x="239" y="55"/>
                  </a:lnTo>
                  <a:lnTo>
                    <a:pt x="239" y="57"/>
                  </a:lnTo>
                  <a:lnTo>
                    <a:pt x="236" y="58"/>
                  </a:lnTo>
                  <a:lnTo>
                    <a:pt x="234" y="58"/>
                  </a:lnTo>
                  <a:lnTo>
                    <a:pt x="233" y="59"/>
                  </a:lnTo>
                  <a:lnTo>
                    <a:pt x="233" y="60"/>
                  </a:lnTo>
                  <a:lnTo>
                    <a:pt x="235" y="63"/>
                  </a:lnTo>
                  <a:lnTo>
                    <a:pt x="239" y="63"/>
                  </a:lnTo>
                  <a:lnTo>
                    <a:pt x="239" y="65"/>
                  </a:lnTo>
                  <a:lnTo>
                    <a:pt x="240" y="65"/>
                  </a:lnTo>
                  <a:lnTo>
                    <a:pt x="240" y="67"/>
                  </a:lnTo>
                  <a:lnTo>
                    <a:pt x="244" y="71"/>
                  </a:lnTo>
                  <a:lnTo>
                    <a:pt x="247" y="71"/>
                  </a:lnTo>
                  <a:lnTo>
                    <a:pt x="248" y="70"/>
                  </a:lnTo>
                  <a:lnTo>
                    <a:pt x="251" y="70"/>
                  </a:lnTo>
                  <a:lnTo>
                    <a:pt x="252" y="68"/>
                  </a:lnTo>
                  <a:lnTo>
                    <a:pt x="252" y="67"/>
                  </a:lnTo>
                  <a:lnTo>
                    <a:pt x="251" y="67"/>
                  </a:lnTo>
                  <a:lnTo>
                    <a:pt x="251" y="66"/>
                  </a:lnTo>
                  <a:lnTo>
                    <a:pt x="252" y="66"/>
                  </a:lnTo>
                  <a:lnTo>
                    <a:pt x="254" y="68"/>
                  </a:lnTo>
                  <a:lnTo>
                    <a:pt x="254" y="70"/>
                  </a:lnTo>
                  <a:lnTo>
                    <a:pt x="257" y="71"/>
                  </a:lnTo>
                  <a:lnTo>
                    <a:pt x="258" y="71"/>
                  </a:lnTo>
                  <a:lnTo>
                    <a:pt x="259" y="72"/>
                  </a:lnTo>
                  <a:lnTo>
                    <a:pt x="260" y="72"/>
                  </a:lnTo>
                  <a:lnTo>
                    <a:pt x="262" y="73"/>
                  </a:lnTo>
                  <a:lnTo>
                    <a:pt x="262" y="74"/>
                  </a:lnTo>
                  <a:lnTo>
                    <a:pt x="263" y="76"/>
                  </a:lnTo>
                  <a:lnTo>
                    <a:pt x="264" y="76"/>
                  </a:lnTo>
                  <a:lnTo>
                    <a:pt x="265" y="74"/>
                  </a:lnTo>
                  <a:lnTo>
                    <a:pt x="264" y="74"/>
                  </a:lnTo>
                  <a:lnTo>
                    <a:pt x="264" y="73"/>
                  </a:lnTo>
                  <a:lnTo>
                    <a:pt x="266" y="73"/>
                  </a:lnTo>
                  <a:lnTo>
                    <a:pt x="267" y="74"/>
                  </a:lnTo>
                  <a:lnTo>
                    <a:pt x="271" y="76"/>
                  </a:lnTo>
                  <a:lnTo>
                    <a:pt x="272" y="76"/>
                  </a:lnTo>
                  <a:lnTo>
                    <a:pt x="273" y="74"/>
                  </a:lnTo>
                  <a:lnTo>
                    <a:pt x="273" y="76"/>
                  </a:lnTo>
                  <a:lnTo>
                    <a:pt x="275" y="77"/>
                  </a:lnTo>
                  <a:lnTo>
                    <a:pt x="275" y="78"/>
                  </a:lnTo>
                  <a:lnTo>
                    <a:pt x="276" y="79"/>
                  </a:lnTo>
                  <a:lnTo>
                    <a:pt x="275" y="80"/>
                  </a:lnTo>
                  <a:lnTo>
                    <a:pt x="275" y="84"/>
                  </a:lnTo>
                  <a:lnTo>
                    <a:pt x="276" y="86"/>
                  </a:lnTo>
                  <a:lnTo>
                    <a:pt x="277" y="88"/>
                  </a:lnTo>
                  <a:lnTo>
                    <a:pt x="277" y="89"/>
                  </a:lnTo>
                  <a:lnTo>
                    <a:pt x="279" y="89"/>
                  </a:lnTo>
                  <a:lnTo>
                    <a:pt x="279" y="90"/>
                  </a:lnTo>
                  <a:lnTo>
                    <a:pt x="281" y="90"/>
                  </a:lnTo>
                  <a:lnTo>
                    <a:pt x="281" y="91"/>
                  </a:lnTo>
                  <a:lnTo>
                    <a:pt x="282" y="91"/>
                  </a:lnTo>
                  <a:lnTo>
                    <a:pt x="282" y="90"/>
                  </a:lnTo>
                  <a:lnTo>
                    <a:pt x="283" y="90"/>
                  </a:lnTo>
                  <a:lnTo>
                    <a:pt x="284" y="91"/>
                  </a:lnTo>
                  <a:lnTo>
                    <a:pt x="284" y="95"/>
                  </a:lnTo>
                  <a:lnTo>
                    <a:pt x="285" y="95"/>
                  </a:lnTo>
                  <a:lnTo>
                    <a:pt x="285" y="101"/>
                  </a:lnTo>
                  <a:lnTo>
                    <a:pt x="284" y="101"/>
                  </a:lnTo>
                  <a:lnTo>
                    <a:pt x="282" y="103"/>
                  </a:lnTo>
                  <a:lnTo>
                    <a:pt x="279" y="103"/>
                  </a:lnTo>
                  <a:lnTo>
                    <a:pt x="277" y="102"/>
                  </a:lnTo>
                  <a:lnTo>
                    <a:pt x="276" y="103"/>
                  </a:lnTo>
                  <a:lnTo>
                    <a:pt x="273" y="102"/>
                  </a:lnTo>
                  <a:lnTo>
                    <a:pt x="273" y="103"/>
                  </a:lnTo>
                  <a:lnTo>
                    <a:pt x="272" y="103"/>
                  </a:lnTo>
                  <a:lnTo>
                    <a:pt x="272" y="106"/>
                  </a:lnTo>
                  <a:lnTo>
                    <a:pt x="269" y="109"/>
                  </a:lnTo>
                  <a:lnTo>
                    <a:pt x="266" y="109"/>
                  </a:lnTo>
                  <a:lnTo>
                    <a:pt x="266" y="111"/>
                  </a:lnTo>
                  <a:lnTo>
                    <a:pt x="264" y="114"/>
                  </a:lnTo>
                  <a:lnTo>
                    <a:pt x="258" y="116"/>
                  </a:lnTo>
                  <a:lnTo>
                    <a:pt x="256" y="119"/>
                  </a:lnTo>
                  <a:lnTo>
                    <a:pt x="256" y="121"/>
                  </a:lnTo>
                  <a:lnTo>
                    <a:pt x="254" y="123"/>
                  </a:lnTo>
                  <a:lnTo>
                    <a:pt x="254" y="129"/>
                  </a:lnTo>
                  <a:lnTo>
                    <a:pt x="251" y="133"/>
                  </a:lnTo>
                  <a:lnTo>
                    <a:pt x="247" y="133"/>
                  </a:lnTo>
                  <a:lnTo>
                    <a:pt x="246" y="134"/>
                  </a:lnTo>
                  <a:lnTo>
                    <a:pt x="246" y="138"/>
                  </a:lnTo>
                  <a:lnTo>
                    <a:pt x="245" y="138"/>
                  </a:lnTo>
                  <a:lnTo>
                    <a:pt x="245" y="139"/>
                  </a:lnTo>
                  <a:lnTo>
                    <a:pt x="241" y="139"/>
                  </a:lnTo>
                  <a:lnTo>
                    <a:pt x="241" y="140"/>
                  </a:lnTo>
                  <a:lnTo>
                    <a:pt x="240" y="143"/>
                  </a:lnTo>
                  <a:lnTo>
                    <a:pt x="239" y="143"/>
                  </a:lnTo>
                  <a:lnTo>
                    <a:pt x="231" y="146"/>
                  </a:lnTo>
                  <a:lnTo>
                    <a:pt x="229" y="146"/>
                  </a:lnTo>
                  <a:lnTo>
                    <a:pt x="227" y="144"/>
                  </a:lnTo>
                  <a:lnTo>
                    <a:pt x="226" y="145"/>
                  </a:lnTo>
                  <a:lnTo>
                    <a:pt x="225" y="145"/>
                  </a:lnTo>
                  <a:lnTo>
                    <a:pt x="223" y="146"/>
                  </a:lnTo>
                  <a:lnTo>
                    <a:pt x="219" y="144"/>
                  </a:lnTo>
                  <a:lnTo>
                    <a:pt x="217" y="143"/>
                  </a:lnTo>
                  <a:lnTo>
                    <a:pt x="215" y="143"/>
                  </a:lnTo>
                  <a:lnTo>
                    <a:pt x="213" y="145"/>
                  </a:lnTo>
                  <a:lnTo>
                    <a:pt x="213" y="146"/>
                  </a:lnTo>
                  <a:lnTo>
                    <a:pt x="210" y="149"/>
                  </a:lnTo>
                  <a:lnTo>
                    <a:pt x="209" y="151"/>
                  </a:lnTo>
                  <a:lnTo>
                    <a:pt x="207" y="157"/>
                  </a:lnTo>
                  <a:lnTo>
                    <a:pt x="205" y="158"/>
                  </a:lnTo>
                  <a:lnTo>
                    <a:pt x="205" y="159"/>
                  </a:lnTo>
                  <a:lnTo>
                    <a:pt x="204" y="158"/>
                  </a:lnTo>
                  <a:lnTo>
                    <a:pt x="204" y="153"/>
                  </a:lnTo>
                  <a:lnTo>
                    <a:pt x="203" y="152"/>
                  </a:lnTo>
                  <a:lnTo>
                    <a:pt x="201" y="152"/>
                  </a:lnTo>
                  <a:lnTo>
                    <a:pt x="200" y="153"/>
                  </a:lnTo>
                  <a:lnTo>
                    <a:pt x="197" y="151"/>
                  </a:lnTo>
                  <a:lnTo>
                    <a:pt x="194" y="151"/>
                  </a:lnTo>
                  <a:lnTo>
                    <a:pt x="194" y="149"/>
                  </a:lnTo>
                  <a:lnTo>
                    <a:pt x="192" y="149"/>
                  </a:lnTo>
                  <a:lnTo>
                    <a:pt x="191" y="147"/>
                  </a:lnTo>
                  <a:lnTo>
                    <a:pt x="189" y="147"/>
                  </a:lnTo>
                  <a:lnTo>
                    <a:pt x="189" y="146"/>
                  </a:lnTo>
                  <a:lnTo>
                    <a:pt x="188" y="146"/>
                  </a:lnTo>
                  <a:lnTo>
                    <a:pt x="186" y="147"/>
                  </a:lnTo>
                  <a:lnTo>
                    <a:pt x="184" y="147"/>
                  </a:lnTo>
                  <a:lnTo>
                    <a:pt x="182" y="151"/>
                  </a:lnTo>
                  <a:lnTo>
                    <a:pt x="182" y="152"/>
                  </a:lnTo>
                  <a:lnTo>
                    <a:pt x="180" y="151"/>
                  </a:lnTo>
                  <a:lnTo>
                    <a:pt x="170" y="151"/>
                  </a:lnTo>
                  <a:lnTo>
                    <a:pt x="167" y="150"/>
                  </a:lnTo>
                  <a:lnTo>
                    <a:pt x="163" y="146"/>
                  </a:lnTo>
                  <a:lnTo>
                    <a:pt x="163" y="145"/>
                  </a:lnTo>
                  <a:lnTo>
                    <a:pt x="160" y="145"/>
                  </a:lnTo>
                  <a:lnTo>
                    <a:pt x="161" y="144"/>
                  </a:lnTo>
                  <a:lnTo>
                    <a:pt x="159" y="144"/>
                  </a:lnTo>
                  <a:lnTo>
                    <a:pt x="159" y="143"/>
                  </a:lnTo>
                  <a:lnTo>
                    <a:pt x="157" y="143"/>
                  </a:lnTo>
                  <a:lnTo>
                    <a:pt x="155" y="144"/>
                  </a:lnTo>
                  <a:lnTo>
                    <a:pt x="153" y="144"/>
                  </a:lnTo>
                  <a:lnTo>
                    <a:pt x="149" y="141"/>
                  </a:lnTo>
                  <a:lnTo>
                    <a:pt x="147" y="140"/>
                  </a:lnTo>
                  <a:lnTo>
                    <a:pt x="146" y="140"/>
                  </a:lnTo>
                  <a:lnTo>
                    <a:pt x="144" y="138"/>
                  </a:lnTo>
                  <a:lnTo>
                    <a:pt x="142" y="138"/>
                  </a:lnTo>
                  <a:lnTo>
                    <a:pt x="141" y="137"/>
                  </a:lnTo>
                  <a:lnTo>
                    <a:pt x="139" y="135"/>
                  </a:lnTo>
                  <a:lnTo>
                    <a:pt x="135" y="135"/>
                  </a:lnTo>
                  <a:lnTo>
                    <a:pt x="135" y="137"/>
                  </a:lnTo>
                  <a:lnTo>
                    <a:pt x="134" y="137"/>
                  </a:lnTo>
                  <a:lnTo>
                    <a:pt x="134" y="138"/>
                  </a:lnTo>
                  <a:lnTo>
                    <a:pt x="130" y="138"/>
                  </a:lnTo>
                  <a:lnTo>
                    <a:pt x="130" y="135"/>
                  </a:lnTo>
                  <a:lnTo>
                    <a:pt x="129" y="134"/>
                  </a:lnTo>
                  <a:lnTo>
                    <a:pt x="127" y="134"/>
                  </a:lnTo>
                  <a:lnTo>
                    <a:pt x="124" y="133"/>
                  </a:lnTo>
                  <a:lnTo>
                    <a:pt x="123" y="133"/>
                  </a:lnTo>
                  <a:lnTo>
                    <a:pt x="123" y="134"/>
                  </a:lnTo>
                  <a:lnTo>
                    <a:pt x="122" y="135"/>
                  </a:lnTo>
                  <a:lnTo>
                    <a:pt x="122" y="145"/>
                  </a:lnTo>
                  <a:lnTo>
                    <a:pt x="121" y="146"/>
                  </a:lnTo>
                  <a:lnTo>
                    <a:pt x="121" y="147"/>
                  </a:lnTo>
                  <a:lnTo>
                    <a:pt x="122" y="149"/>
                  </a:lnTo>
                  <a:lnTo>
                    <a:pt x="121" y="150"/>
                  </a:lnTo>
                  <a:lnTo>
                    <a:pt x="118" y="149"/>
                  </a:lnTo>
                  <a:lnTo>
                    <a:pt x="115" y="149"/>
                  </a:lnTo>
                  <a:lnTo>
                    <a:pt x="115" y="152"/>
                  </a:lnTo>
                  <a:lnTo>
                    <a:pt x="113" y="153"/>
                  </a:lnTo>
                  <a:lnTo>
                    <a:pt x="111" y="154"/>
                  </a:lnTo>
                  <a:lnTo>
                    <a:pt x="111" y="160"/>
                  </a:lnTo>
                  <a:lnTo>
                    <a:pt x="110" y="162"/>
                  </a:lnTo>
                  <a:lnTo>
                    <a:pt x="109" y="162"/>
                  </a:lnTo>
                  <a:lnTo>
                    <a:pt x="109" y="159"/>
                  </a:lnTo>
                  <a:lnTo>
                    <a:pt x="107" y="159"/>
                  </a:lnTo>
                  <a:lnTo>
                    <a:pt x="107" y="158"/>
                  </a:lnTo>
                  <a:lnTo>
                    <a:pt x="104" y="159"/>
                  </a:lnTo>
                  <a:lnTo>
                    <a:pt x="102" y="158"/>
                  </a:lnTo>
                  <a:lnTo>
                    <a:pt x="101" y="157"/>
                  </a:lnTo>
                  <a:lnTo>
                    <a:pt x="99" y="160"/>
                  </a:lnTo>
                  <a:lnTo>
                    <a:pt x="98" y="160"/>
                  </a:lnTo>
                  <a:lnTo>
                    <a:pt x="97" y="162"/>
                  </a:lnTo>
                  <a:lnTo>
                    <a:pt x="96" y="162"/>
                  </a:lnTo>
                  <a:lnTo>
                    <a:pt x="96" y="163"/>
                  </a:lnTo>
                  <a:lnTo>
                    <a:pt x="95" y="163"/>
                  </a:lnTo>
                  <a:lnTo>
                    <a:pt x="91" y="160"/>
                  </a:lnTo>
                  <a:lnTo>
                    <a:pt x="85" y="160"/>
                  </a:lnTo>
                  <a:lnTo>
                    <a:pt x="83" y="159"/>
                  </a:lnTo>
                  <a:lnTo>
                    <a:pt x="83" y="158"/>
                  </a:lnTo>
                  <a:lnTo>
                    <a:pt x="82" y="158"/>
                  </a:lnTo>
                  <a:lnTo>
                    <a:pt x="82" y="157"/>
                  </a:lnTo>
                  <a:lnTo>
                    <a:pt x="83" y="157"/>
                  </a:lnTo>
                  <a:lnTo>
                    <a:pt x="83" y="154"/>
                  </a:lnTo>
                  <a:lnTo>
                    <a:pt x="82" y="154"/>
                  </a:lnTo>
                  <a:lnTo>
                    <a:pt x="82" y="153"/>
                  </a:lnTo>
                  <a:lnTo>
                    <a:pt x="80" y="153"/>
                  </a:lnTo>
                  <a:lnTo>
                    <a:pt x="78" y="151"/>
                  </a:lnTo>
                  <a:lnTo>
                    <a:pt x="77" y="151"/>
                  </a:lnTo>
                  <a:lnTo>
                    <a:pt x="77" y="150"/>
                  </a:lnTo>
                  <a:lnTo>
                    <a:pt x="76" y="150"/>
                  </a:lnTo>
                  <a:lnTo>
                    <a:pt x="74" y="149"/>
                  </a:lnTo>
                  <a:lnTo>
                    <a:pt x="73" y="149"/>
                  </a:lnTo>
                  <a:lnTo>
                    <a:pt x="71" y="144"/>
                  </a:lnTo>
                  <a:lnTo>
                    <a:pt x="70" y="143"/>
                  </a:lnTo>
                  <a:lnTo>
                    <a:pt x="67" y="143"/>
                  </a:lnTo>
                  <a:lnTo>
                    <a:pt x="67" y="141"/>
                  </a:lnTo>
                  <a:lnTo>
                    <a:pt x="66" y="141"/>
                  </a:lnTo>
                  <a:lnTo>
                    <a:pt x="66" y="140"/>
                  </a:lnTo>
                  <a:lnTo>
                    <a:pt x="65" y="139"/>
                  </a:lnTo>
                  <a:lnTo>
                    <a:pt x="65" y="138"/>
                  </a:lnTo>
                  <a:lnTo>
                    <a:pt x="64" y="138"/>
                  </a:lnTo>
                  <a:lnTo>
                    <a:pt x="62" y="137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59" y="138"/>
                  </a:lnTo>
                  <a:lnTo>
                    <a:pt x="55" y="134"/>
                  </a:lnTo>
                  <a:lnTo>
                    <a:pt x="55" y="132"/>
                  </a:lnTo>
                  <a:lnTo>
                    <a:pt x="52" y="128"/>
                  </a:lnTo>
                  <a:lnTo>
                    <a:pt x="52" y="127"/>
                  </a:lnTo>
                  <a:lnTo>
                    <a:pt x="47" y="127"/>
                  </a:lnTo>
                  <a:lnTo>
                    <a:pt x="46" y="126"/>
                  </a:lnTo>
                  <a:lnTo>
                    <a:pt x="46" y="125"/>
                  </a:lnTo>
                  <a:lnTo>
                    <a:pt x="42" y="119"/>
                  </a:lnTo>
                  <a:lnTo>
                    <a:pt x="41" y="119"/>
                  </a:lnTo>
                  <a:lnTo>
                    <a:pt x="40" y="116"/>
                  </a:lnTo>
                  <a:lnTo>
                    <a:pt x="40" y="115"/>
                  </a:lnTo>
                  <a:lnTo>
                    <a:pt x="39" y="115"/>
                  </a:lnTo>
                  <a:lnTo>
                    <a:pt x="37" y="114"/>
                  </a:lnTo>
                  <a:lnTo>
                    <a:pt x="37" y="113"/>
                  </a:lnTo>
                  <a:lnTo>
                    <a:pt x="34" y="113"/>
                  </a:lnTo>
                  <a:lnTo>
                    <a:pt x="34" y="114"/>
                  </a:lnTo>
                  <a:lnTo>
                    <a:pt x="30" y="113"/>
                  </a:lnTo>
                  <a:lnTo>
                    <a:pt x="29" y="111"/>
                  </a:lnTo>
                  <a:lnTo>
                    <a:pt x="28" y="109"/>
                  </a:lnTo>
                  <a:lnTo>
                    <a:pt x="26" y="107"/>
                  </a:lnTo>
                  <a:lnTo>
                    <a:pt x="24" y="107"/>
                  </a:lnTo>
                  <a:lnTo>
                    <a:pt x="24" y="106"/>
                  </a:lnTo>
                  <a:lnTo>
                    <a:pt x="23" y="104"/>
                  </a:lnTo>
                  <a:lnTo>
                    <a:pt x="23" y="101"/>
                  </a:lnTo>
                  <a:lnTo>
                    <a:pt x="22" y="101"/>
                  </a:lnTo>
                  <a:lnTo>
                    <a:pt x="22" y="100"/>
                  </a:lnTo>
                  <a:lnTo>
                    <a:pt x="21" y="100"/>
                  </a:lnTo>
                  <a:lnTo>
                    <a:pt x="21" y="96"/>
                  </a:lnTo>
                  <a:lnTo>
                    <a:pt x="20" y="95"/>
                  </a:lnTo>
                  <a:lnTo>
                    <a:pt x="18" y="95"/>
                  </a:lnTo>
                  <a:lnTo>
                    <a:pt x="18" y="91"/>
                  </a:lnTo>
                  <a:lnTo>
                    <a:pt x="17" y="90"/>
                  </a:lnTo>
                  <a:lnTo>
                    <a:pt x="16" y="90"/>
                  </a:lnTo>
                  <a:lnTo>
                    <a:pt x="16" y="89"/>
                  </a:lnTo>
                  <a:lnTo>
                    <a:pt x="15" y="89"/>
                  </a:lnTo>
                  <a:lnTo>
                    <a:pt x="14" y="88"/>
                  </a:lnTo>
                  <a:lnTo>
                    <a:pt x="14" y="85"/>
                  </a:lnTo>
                  <a:lnTo>
                    <a:pt x="16" y="84"/>
                  </a:lnTo>
                  <a:lnTo>
                    <a:pt x="16" y="82"/>
                  </a:lnTo>
                  <a:lnTo>
                    <a:pt x="18" y="79"/>
                  </a:lnTo>
                  <a:lnTo>
                    <a:pt x="18" y="78"/>
                  </a:lnTo>
                  <a:lnTo>
                    <a:pt x="20" y="77"/>
                  </a:lnTo>
                  <a:lnTo>
                    <a:pt x="20" y="74"/>
                  </a:lnTo>
                  <a:lnTo>
                    <a:pt x="18" y="74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6" y="71"/>
                  </a:lnTo>
                  <a:lnTo>
                    <a:pt x="15" y="70"/>
                  </a:lnTo>
                  <a:lnTo>
                    <a:pt x="14" y="70"/>
                  </a:lnTo>
                  <a:lnTo>
                    <a:pt x="8" y="66"/>
                  </a:lnTo>
                  <a:lnTo>
                    <a:pt x="8" y="65"/>
                  </a:lnTo>
                  <a:lnTo>
                    <a:pt x="5" y="63"/>
                  </a:lnTo>
                  <a:lnTo>
                    <a:pt x="5" y="58"/>
                  </a:lnTo>
                  <a:lnTo>
                    <a:pt x="4" y="58"/>
                  </a:lnTo>
                  <a:lnTo>
                    <a:pt x="4" y="57"/>
                  </a:lnTo>
                  <a:lnTo>
                    <a:pt x="3" y="55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2" y="53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51"/>
                  </a:lnTo>
                  <a:lnTo>
                    <a:pt x="5" y="52"/>
                  </a:lnTo>
                  <a:lnTo>
                    <a:pt x="8" y="52"/>
                  </a:lnTo>
                  <a:lnTo>
                    <a:pt x="8" y="53"/>
                  </a:lnTo>
                  <a:lnTo>
                    <a:pt x="6" y="53"/>
                  </a:lnTo>
                  <a:lnTo>
                    <a:pt x="6" y="54"/>
                  </a:lnTo>
                  <a:lnTo>
                    <a:pt x="8" y="54"/>
                  </a:lnTo>
                  <a:lnTo>
                    <a:pt x="8" y="55"/>
                  </a:lnTo>
                  <a:lnTo>
                    <a:pt x="9" y="57"/>
                  </a:lnTo>
                  <a:lnTo>
                    <a:pt x="9" y="59"/>
                  </a:lnTo>
                  <a:lnTo>
                    <a:pt x="10" y="59"/>
                  </a:lnTo>
                  <a:lnTo>
                    <a:pt x="10" y="54"/>
                  </a:lnTo>
                  <a:lnTo>
                    <a:pt x="11" y="53"/>
                  </a:lnTo>
                  <a:lnTo>
                    <a:pt x="11" y="52"/>
                  </a:lnTo>
                  <a:lnTo>
                    <a:pt x="12" y="52"/>
                  </a:lnTo>
                  <a:lnTo>
                    <a:pt x="12" y="51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7" y="45"/>
                  </a:lnTo>
                  <a:lnTo>
                    <a:pt x="18" y="43"/>
                  </a:lnTo>
                  <a:lnTo>
                    <a:pt x="27" y="43"/>
                  </a:lnTo>
                  <a:lnTo>
                    <a:pt x="27" y="42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6" y="42"/>
                  </a:lnTo>
                  <a:lnTo>
                    <a:pt x="37" y="42"/>
                  </a:lnTo>
                  <a:lnTo>
                    <a:pt x="39" y="41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46" y="36"/>
                  </a:lnTo>
                  <a:lnTo>
                    <a:pt x="47" y="35"/>
                  </a:lnTo>
                  <a:lnTo>
                    <a:pt x="48" y="35"/>
                  </a:lnTo>
                  <a:lnTo>
                    <a:pt x="49" y="30"/>
                  </a:lnTo>
                  <a:lnTo>
                    <a:pt x="51" y="30"/>
                  </a:lnTo>
                  <a:lnTo>
                    <a:pt x="51" y="31"/>
                  </a:lnTo>
                  <a:lnTo>
                    <a:pt x="52" y="31"/>
                  </a:lnTo>
                  <a:lnTo>
                    <a:pt x="53" y="30"/>
                  </a:lnTo>
                  <a:lnTo>
                    <a:pt x="53" y="29"/>
                  </a:lnTo>
                  <a:lnTo>
                    <a:pt x="54" y="28"/>
                  </a:lnTo>
                  <a:lnTo>
                    <a:pt x="55" y="28"/>
                  </a:lnTo>
                  <a:lnTo>
                    <a:pt x="58" y="30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60" y="28"/>
                  </a:lnTo>
                  <a:lnTo>
                    <a:pt x="60" y="27"/>
                  </a:lnTo>
                  <a:lnTo>
                    <a:pt x="61" y="27"/>
                  </a:lnTo>
                  <a:lnTo>
                    <a:pt x="61" y="23"/>
                  </a:lnTo>
                  <a:lnTo>
                    <a:pt x="62" y="22"/>
                  </a:lnTo>
                  <a:lnTo>
                    <a:pt x="71" y="22"/>
                  </a:lnTo>
                  <a:lnTo>
                    <a:pt x="72" y="21"/>
                  </a:lnTo>
                  <a:lnTo>
                    <a:pt x="74" y="22"/>
                  </a:lnTo>
                  <a:lnTo>
                    <a:pt x="76" y="21"/>
                  </a:lnTo>
                  <a:lnTo>
                    <a:pt x="77" y="21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79" y="16"/>
                  </a:lnTo>
                  <a:lnTo>
                    <a:pt x="83" y="16"/>
                  </a:lnTo>
                  <a:lnTo>
                    <a:pt x="90" y="14"/>
                  </a:lnTo>
                  <a:lnTo>
                    <a:pt x="90" y="12"/>
                  </a:lnTo>
                  <a:lnTo>
                    <a:pt x="91" y="11"/>
                  </a:lnTo>
                  <a:lnTo>
                    <a:pt x="96" y="11"/>
                  </a:lnTo>
                  <a:lnTo>
                    <a:pt x="97" y="10"/>
                  </a:lnTo>
                  <a:lnTo>
                    <a:pt x="98" y="8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93" y="5"/>
                  </a:lnTo>
                  <a:lnTo>
                    <a:pt x="95" y="5"/>
                  </a:lnTo>
                  <a:lnTo>
                    <a:pt x="93" y="4"/>
                  </a:lnTo>
                  <a:lnTo>
                    <a:pt x="91" y="4"/>
                  </a:lnTo>
                  <a:lnTo>
                    <a:pt x="92" y="3"/>
                  </a:lnTo>
                  <a:lnTo>
                    <a:pt x="92" y="2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B57643E5-D113-49DA-8D71-0FC7CCFC3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8394" y="4156151"/>
              <a:ext cx="116835" cy="69860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95" y="3"/>
                </a:cxn>
                <a:cxn ang="0">
                  <a:pos x="88" y="9"/>
                </a:cxn>
                <a:cxn ang="0">
                  <a:pos x="75" y="18"/>
                </a:cxn>
                <a:cxn ang="0">
                  <a:pos x="70" y="19"/>
                </a:cxn>
                <a:cxn ang="0">
                  <a:pos x="69" y="23"/>
                </a:cxn>
                <a:cxn ang="0">
                  <a:pos x="69" y="28"/>
                </a:cxn>
                <a:cxn ang="0">
                  <a:pos x="71" y="31"/>
                </a:cxn>
                <a:cxn ang="0">
                  <a:pos x="74" y="33"/>
                </a:cxn>
                <a:cxn ang="0">
                  <a:pos x="75" y="34"/>
                </a:cxn>
                <a:cxn ang="0">
                  <a:pos x="76" y="36"/>
                </a:cxn>
                <a:cxn ang="0">
                  <a:pos x="74" y="37"/>
                </a:cxn>
                <a:cxn ang="0">
                  <a:pos x="72" y="36"/>
                </a:cxn>
                <a:cxn ang="0">
                  <a:pos x="68" y="37"/>
                </a:cxn>
                <a:cxn ang="0">
                  <a:pos x="66" y="39"/>
                </a:cxn>
                <a:cxn ang="0">
                  <a:pos x="59" y="37"/>
                </a:cxn>
                <a:cxn ang="0">
                  <a:pos x="58" y="40"/>
                </a:cxn>
                <a:cxn ang="0">
                  <a:pos x="57" y="43"/>
                </a:cxn>
                <a:cxn ang="0">
                  <a:pos x="56" y="46"/>
                </a:cxn>
                <a:cxn ang="0">
                  <a:pos x="52" y="47"/>
                </a:cxn>
                <a:cxn ang="0">
                  <a:pos x="49" y="48"/>
                </a:cxn>
                <a:cxn ang="0">
                  <a:pos x="47" y="49"/>
                </a:cxn>
                <a:cxn ang="0">
                  <a:pos x="43" y="51"/>
                </a:cxn>
                <a:cxn ang="0">
                  <a:pos x="41" y="52"/>
                </a:cxn>
                <a:cxn ang="0">
                  <a:pos x="38" y="51"/>
                </a:cxn>
                <a:cxn ang="0">
                  <a:pos x="33" y="52"/>
                </a:cxn>
                <a:cxn ang="0">
                  <a:pos x="31" y="54"/>
                </a:cxn>
                <a:cxn ang="0">
                  <a:pos x="32" y="58"/>
                </a:cxn>
                <a:cxn ang="0">
                  <a:pos x="28" y="57"/>
                </a:cxn>
                <a:cxn ang="0">
                  <a:pos x="27" y="53"/>
                </a:cxn>
                <a:cxn ang="0">
                  <a:pos x="20" y="54"/>
                </a:cxn>
                <a:cxn ang="0">
                  <a:pos x="14" y="53"/>
                </a:cxn>
                <a:cxn ang="0">
                  <a:pos x="12" y="52"/>
                </a:cxn>
                <a:cxn ang="0">
                  <a:pos x="7" y="51"/>
                </a:cxn>
                <a:cxn ang="0">
                  <a:pos x="6" y="47"/>
                </a:cxn>
                <a:cxn ang="0">
                  <a:pos x="4" y="43"/>
                </a:cxn>
                <a:cxn ang="0">
                  <a:pos x="3" y="42"/>
                </a:cxn>
                <a:cxn ang="0">
                  <a:pos x="2" y="40"/>
                </a:cxn>
                <a:cxn ang="0">
                  <a:pos x="1" y="36"/>
                </a:cxn>
                <a:cxn ang="0">
                  <a:pos x="0" y="31"/>
                </a:cxn>
                <a:cxn ang="0">
                  <a:pos x="3" y="34"/>
                </a:cxn>
                <a:cxn ang="0">
                  <a:pos x="10" y="29"/>
                </a:cxn>
                <a:cxn ang="0">
                  <a:pos x="12" y="27"/>
                </a:cxn>
                <a:cxn ang="0">
                  <a:pos x="22" y="28"/>
                </a:cxn>
                <a:cxn ang="0">
                  <a:pos x="27" y="25"/>
                </a:cxn>
                <a:cxn ang="0">
                  <a:pos x="28" y="16"/>
                </a:cxn>
                <a:cxn ang="0">
                  <a:pos x="37" y="17"/>
                </a:cxn>
                <a:cxn ang="0">
                  <a:pos x="43" y="18"/>
                </a:cxn>
                <a:cxn ang="0">
                  <a:pos x="58" y="17"/>
                </a:cxn>
                <a:cxn ang="0">
                  <a:pos x="63" y="15"/>
                </a:cxn>
                <a:cxn ang="0">
                  <a:pos x="68" y="14"/>
                </a:cxn>
                <a:cxn ang="0">
                  <a:pos x="76" y="10"/>
                </a:cxn>
                <a:cxn ang="0">
                  <a:pos x="80" y="8"/>
                </a:cxn>
                <a:cxn ang="0">
                  <a:pos x="84" y="6"/>
                </a:cxn>
                <a:cxn ang="0">
                  <a:pos x="95" y="0"/>
                </a:cxn>
              </a:cxnLst>
              <a:rect l="0" t="0" r="r" b="b"/>
              <a:pathLst>
                <a:path w="97" h="58">
                  <a:moveTo>
                    <a:pt x="95" y="0"/>
                  </a:moveTo>
                  <a:lnTo>
                    <a:pt x="97" y="0"/>
                  </a:lnTo>
                  <a:lnTo>
                    <a:pt x="96" y="3"/>
                  </a:lnTo>
                  <a:lnTo>
                    <a:pt x="95" y="3"/>
                  </a:lnTo>
                  <a:lnTo>
                    <a:pt x="91" y="6"/>
                  </a:lnTo>
                  <a:lnTo>
                    <a:pt x="88" y="9"/>
                  </a:lnTo>
                  <a:lnTo>
                    <a:pt x="78" y="15"/>
                  </a:lnTo>
                  <a:lnTo>
                    <a:pt x="75" y="18"/>
                  </a:lnTo>
                  <a:lnTo>
                    <a:pt x="75" y="19"/>
                  </a:lnTo>
                  <a:lnTo>
                    <a:pt x="70" y="19"/>
                  </a:lnTo>
                  <a:lnTo>
                    <a:pt x="69" y="22"/>
                  </a:lnTo>
                  <a:lnTo>
                    <a:pt x="69" y="23"/>
                  </a:lnTo>
                  <a:lnTo>
                    <a:pt x="68" y="28"/>
                  </a:lnTo>
                  <a:lnTo>
                    <a:pt x="69" y="28"/>
                  </a:lnTo>
                  <a:lnTo>
                    <a:pt x="71" y="30"/>
                  </a:lnTo>
                  <a:lnTo>
                    <a:pt x="71" y="31"/>
                  </a:lnTo>
                  <a:lnTo>
                    <a:pt x="72" y="33"/>
                  </a:lnTo>
                  <a:lnTo>
                    <a:pt x="74" y="33"/>
                  </a:lnTo>
                  <a:lnTo>
                    <a:pt x="74" y="34"/>
                  </a:lnTo>
                  <a:lnTo>
                    <a:pt x="75" y="34"/>
                  </a:lnTo>
                  <a:lnTo>
                    <a:pt x="75" y="35"/>
                  </a:lnTo>
                  <a:lnTo>
                    <a:pt x="76" y="36"/>
                  </a:lnTo>
                  <a:lnTo>
                    <a:pt x="76" y="37"/>
                  </a:lnTo>
                  <a:lnTo>
                    <a:pt x="74" y="37"/>
                  </a:lnTo>
                  <a:lnTo>
                    <a:pt x="74" y="36"/>
                  </a:lnTo>
                  <a:lnTo>
                    <a:pt x="72" y="36"/>
                  </a:lnTo>
                  <a:lnTo>
                    <a:pt x="71" y="37"/>
                  </a:lnTo>
                  <a:lnTo>
                    <a:pt x="68" y="37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5" y="37"/>
                  </a:lnTo>
                  <a:lnTo>
                    <a:pt x="59" y="37"/>
                  </a:lnTo>
                  <a:lnTo>
                    <a:pt x="58" y="39"/>
                  </a:lnTo>
                  <a:lnTo>
                    <a:pt x="58" y="40"/>
                  </a:lnTo>
                  <a:lnTo>
                    <a:pt x="57" y="40"/>
                  </a:lnTo>
                  <a:lnTo>
                    <a:pt x="57" y="43"/>
                  </a:lnTo>
                  <a:lnTo>
                    <a:pt x="56" y="43"/>
                  </a:lnTo>
                  <a:lnTo>
                    <a:pt x="56" y="46"/>
                  </a:lnTo>
                  <a:lnTo>
                    <a:pt x="53" y="46"/>
                  </a:lnTo>
                  <a:lnTo>
                    <a:pt x="52" y="47"/>
                  </a:lnTo>
                  <a:lnTo>
                    <a:pt x="50" y="47"/>
                  </a:lnTo>
                  <a:lnTo>
                    <a:pt x="49" y="48"/>
                  </a:lnTo>
                  <a:lnTo>
                    <a:pt x="47" y="48"/>
                  </a:lnTo>
                  <a:lnTo>
                    <a:pt x="47" y="49"/>
                  </a:lnTo>
                  <a:lnTo>
                    <a:pt x="46" y="49"/>
                  </a:lnTo>
                  <a:lnTo>
                    <a:pt x="43" y="51"/>
                  </a:lnTo>
                  <a:lnTo>
                    <a:pt x="41" y="51"/>
                  </a:lnTo>
                  <a:lnTo>
                    <a:pt x="41" y="52"/>
                  </a:lnTo>
                  <a:lnTo>
                    <a:pt x="40" y="52"/>
                  </a:lnTo>
                  <a:lnTo>
                    <a:pt x="38" y="51"/>
                  </a:lnTo>
                  <a:lnTo>
                    <a:pt x="34" y="52"/>
                  </a:lnTo>
                  <a:lnTo>
                    <a:pt x="33" y="52"/>
                  </a:lnTo>
                  <a:lnTo>
                    <a:pt x="32" y="54"/>
                  </a:lnTo>
                  <a:lnTo>
                    <a:pt x="31" y="54"/>
                  </a:lnTo>
                  <a:lnTo>
                    <a:pt x="31" y="57"/>
                  </a:lnTo>
                  <a:lnTo>
                    <a:pt x="32" y="58"/>
                  </a:lnTo>
                  <a:lnTo>
                    <a:pt x="28" y="58"/>
                  </a:lnTo>
                  <a:lnTo>
                    <a:pt x="28" y="57"/>
                  </a:lnTo>
                  <a:lnTo>
                    <a:pt x="27" y="54"/>
                  </a:lnTo>
                  <a:lnTo>
                    <a:pt x="27" y="53"/>
                  </a:lnTo>
                  <a:lnTo>
                    <a:pt x="22" y="53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3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0" y="51"/>
                  </a:lnTo>
                  <a:lnTo>
                    <a:pt x="7" y="51"/>
                  </a:lnTo>
                  <a:lnTo>
                    <a:pt x="6" y="49"/>
                  </a:lnTo>
                  <a:lnTo>
                    <a:pt x="6" y="47"/>
                  </a:lnTo>
                  <a:lnTo>
                    <a:pt x="4" y="46"/>
                  </a:lnTo>
                  <a:lnTo>
                    <a:pt x="4" y="43"/>
                  </a:lnTo>
                  <a:lnTo>
                    <a:pt x="3" y="43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1" y="39"/>
                  </a:lnTo>
                  <a:lnTo>
                    <a:pt x="1" y="36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3" y="34"/>
                  </a:lnTo>
                  <a:lnTo>
                    <a:pt x="6" y="34"/>
                  </a:lnTo>
                  <a:lnTo>
                    <a:pt x="10" y="29"/>
                  </a:lnTo>
                  <a:lnTo>
                    <a:pt x="10" y="28"/>
                  </a:lnTo>
                  <a:lnTo>
                    <a:pt x="12" y="27"/>
                  </a:lnTo>
                  <a:lnTo>
                    <a:pt x="21" y="27"/>
                  </a:lnTo>
                  <a:lnTo>
                    <a:pt x="22" y="28"/>
                  </a:lnTo>
                  <a:lnTo>
                    <a:pt x="25" y="28"/>
                  </a:lnTo>
                  <a:lnTo>
                    <a:pt x="27" y="25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9" y="17"/>
                  </a:lnTo>
                  <a:lnTo>
                    <a:pt x="37" y="17"/>
                  </a:lnTo>
                  <a:lnTo>
                    <a:pt x="41" y="18"/>
                  </a:lnTo>
                  <a:lnTo>
                    <a:pt x="43" y="18"/>
                  </a:lnTo>
                  <a:lnTo>
                    <a:pt x="49" y="19"/>
                  </a:lnTo>
                  <a:lnTo>
                    <a:pt x="58" y="17"/>
                  </a:lnTo>
                  <a:lnTo>
                    <a:pt x="62" y="16"/>
                  </a:lnTo>
                  <a:lnTo>
                    <a:pt x="63" y="15"/>
                  </a:lnTo>
                  <a:lnTo>
                    <a:pt x="65" y="15"/>
                  </a:lnTo>
                  <a:lnTo>
                    <a:pt x="68" y="14"/>
                  </a:lnTo>
                  <a:lnTo>
                    <a:pt x="74" y="11"/>
                  </a:lnTo>
                  <a:lnTo>
                    <a:pt x="76" y="10"/>
                  </a:lnTo>
                  <a:lnTo>
                    <a:pt x="78" y="10"/>
                  </a:lnTo>
                  <a:lnTo>
                    <a:pt x="80" y="8"/>
                  </a:lnTo>
                  <a:lnTo>
                    <a:pt x="81" y="8"/>
                  </a:lnTo>
                  <a:lnTo>
                    <a:pt x="84" y="6"/>
                  </a:lnTo>
                  <a:lnTo>
                    <a:pt x="85" y="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D819267C-A2E2-4E95-A200-975D17762F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239" y="3422621"/>
              <a:ext cx="299917" cy="293894"/>
            </a:xfrm>
            <a:custGeom>
              <a:avLst/>
              <a:gdLst/>
              <a:ahLst/>
              <a:cxnLst>
                <a:cxn ang="0">
                  <a:pos x="190" y="226"/>
                </a:cxn>
                <a:cxn ang="0">
                  <a:pos x="198" y="232"/>
                </a:cxn>
                <a:cxn ang="0">
                  <a:pos x="165" y="224"/>
                </a:cxn>
                <a:cxn ang="0">
                  <a:pos x="144" y="216"/>
                </a:cxn>
                <a:cxn ang="0">
                  <a:pos x="172" y="215"/>
                </a:cxn>
                <a:cxn ang="0">
                  <a:pos x="185" y="221"/>
                </a:cxn>
                <a:cxn ang="0">
                  <a:pos x="160" y="213"/>
                </a:cxn>
                <a:cxn ang="0">
                  <a:pos x="109" y="208"/>
                </a:cxn>
                <a:cxn ang="0">
                  <a:pos x="135" y="203"/>
                </a:cxn>
                <a:cxn ang="0">
                  <a:pos x="126" y="189"/>
                </a:cxn>
                <a:cxn ang="0">
                  <a:pos x="124" y="189"/>
                </a:cxn>
                <a:cxn ang="0">
                  <a:pos x="122" y="183"/>
                </a:cxn>
                <a:cxn ang="0">
                  <a:pos x="79" y="165"/>
                </a:cxn>
                <a:cxn ang="0">
                  <a:pos x="69" y="158"/>
                </a:cxn>
                <a:cxn ang="0">
                  <a:pos x="73" y="158"/>
                </a:cxn>
                <a:cxn ang="0">
                  <a:pos x="69" y="147"/>
                </a:cxn>
                <a:cxn ang="0">
                  <a:pos x="58" y="144"/>
                </a:cxn>
                <a:cxn ang="0">
                  <a:pos x="72" y="132"/>
                </a:cxn>
                <a:cxn ang="0">
                  <a:pos x="41" y="120"/>
                </a:cxn>
                <a:cxn ang="0">
                  <a:pos x="60" y="116"/>
                </a:cxn>
                <a:cxn ang="0">
                  <a:pos x="67" y="128"/>
                </a:cxn>
                <a:cxn ang="0">
                  <a:pos x="69" y="134"/>
                </a:cxn>
                <a:cxn ang="0">
                  <a:pos x="38" y="116"/>
                </a:cxn>
                <a:cxn ang="0">
                  <a:pos x="18" y="105"/>
                </a:cxn>
                <a:cxn ang="0">
                  <a:pos x="53" y="102"/>
                </a:cxn>
                <a:cxn ang="0">
                  <a:pos x="37" y="84"/>
                </a:cxn>
                <a:cxn ang="0">
                  <a:pos x="42" y="116"/>
                </a:cxn>
                <a:cxn ang="0">
                  <a:pos x="39" y="96"/>
                </a:cxn>
                <a:cxn ang="0">
                  <a:pos x="50" y="89"/>
                </a:cxn>
                <a:cxn ang="0">
                  <a:pos x="39" y="87"/>
                </a:cxn>
                <a:cxn ang="0">
                  <a:pos x="128" y="3"/>
                </a:cxn>
                <a:cxn ang="0">
                  <a:pos x="150" y="23"/>
                </a:cxn>
                <a:cxn ang="0">
                  <a:pos x="182" y="44"/>
                </a:cxn>
                <a:cxn ang="0">
                  <a:pos x="219" y="38"/>
                </a:cxn>
                <a:cxn ang="0">
                  <a:pos x="229" y="60"/>
                </a:cxn>
                <a:cxn ang="0">
                  <a:pos x="236" y="74"/>
                </a:cxn>
                <a:cxn ang="0">
                  <a:pos x="235" y="86"/>
                </a:cxn>
                <a:cxn ang="0">
                  <a:pos x="221" y="92"/>
                </a:cxn>
                <a:cxn ang="0">
                  <a:pos x="190" y="85"/>
                </a:cxn>
                <a:cxn ang="0">
                  <a:pos x="156" y="85"/>
                </a:cxn>
                <a:cxn ang="0">
                  <a:pos x="129" y="80"/>
                </a:cxn>
                <a:cxn ang="0">
                  <a:pos x="107" y="80"/>
                </a:cxn>
                <a:cxn ang="0">
                  <a:pos x="100" y="111"/>
                </a:cxn>
                <a:cxn ang="0">
                  <a:pos x="112" y="127"/>
                </a:cxn>
                <a:cxn ang="0">
                  <a:pos x="124" y="152"/>
                </a:cxn>
                <a:cxn ang="0">
                  <a:pos x="160" y="190"/>
                </a:cxn>
                <a:cxn ang="0">
                  <a:pos x="168" y="209"/>
                </a:cxn>
                <a:cxn ang="0">
                  <a:pos x="149" y="194"/>
                </a:cxn>
                <a:cxn ang="0">
                  <a:pos x="116" y="181"/>
                </a:cxn>
                <a:cxn ang="0">
                  <a:pos x="104" y="171"/>
                </a:cxn>
                <a:cxn ang="0">
                  <a:pos x="85" y="158"/>
                </a:cxn>
                <a:cxn ang="0">
                  <a:pos x="73" y="136"/>
                </a:cxn>
                <a:cxn ang="0">
                  <a:pos x="67" y="121"/>
                </a:cxn>
                <a:cxn ang="0">
                  <a:pos x="54" y="85"/>
                </a:cxn>
                <a:cxn ang="0">
                  <a:pos x="32" y="83"/>
                </a:cxn>
                <a:cxn ang="0">
                  <a:pos x="22" y="99"/>
                </a:cxn>
                <a:cxn ang="0">
                  <a:pos x="6" y="86"/>
                </a:cxn>
                <a:cxn ang="0">
                  <a:pos x="6" y="66"/>
                </a:cxn>
                <a:cxn ang="0">
                  <a:pos x="42" y="62"/>
                </a:cxn>
                <a:cxn ang="0">
                  <a:pos x="63" y="64"/>
                </a:cxn>
                <a:cxn ang="0">
                  <a:pos x="75" y="52"/>
                </a:cxn>
                <a:cxn ang="0">
                  <a:pos x="89" y="23"/>
                </a:cxn>
                <a:cxn ang="0">
                  <a:pos x="118" y="11"/>
                </a:cxn>
              </a:cxnLst>
              <a:rect l="0" t="0" r="r" b="b"/>
              <a:pathLst>
                <a:path w="249" h="244">
                  <a:moveTo>
                    <a:pt x="210" y="243"/>
                  </a:moveTo>
                  <a:lnTo>
                    <a:pt x="211" y="243"/>
                  </a:lnTo>
                  <a:lnTo>
                    <a:pt x="211" y="244"/>
                  </a:lnTo>
                  <a:lnTo>
                    <a:pt x="210" y="243"/>
                  </a:lnTo>
                  <a:close/>
                  <a:moveTo>
                    <a:pt x="141" y="224"/>
                  </a:moveTo>
                  <a:lnTo>
                    <a:pt x="145" y="224"/>
                  </a:lnTo>
                  <a:lnTo>
                    <a:pt x="145" y="226"/>
                  </a:lnTo>
                  <a:lnTo>
                    <a:pt x="143" y="226"/>
                  </a:lnTo>
                  <a:lnTo>
                    <a:pt x="142" y="225"/>
                  </a:lnTo>
                  <a:lnTo>
                    <a:pt x="142" y="226"/>
                  </a:lnTo>
                  <a:lnTo>
                    <a:pt x="141" y="226"/>
                  </a:lnTo>
                  <a:lnTo>
                    <a:pt x="141" y="225"/>
                  </a:lnTo>
                  <a:lnTo>
                    <a:pt x="140" y="225"/>
                  </a:lnTo>
                  <a:lnTo>
                    <a:pt x="141" y="224"/>
                  </a:lnTo>
                  <a:close/>
                  <a:moveTo>
                    <a:pt x="186" y="222"/>
                  </a:moveTo>
                  <a:lnTo>
                    <a:pt x="187" y="222"/>
                  </a:lnTo>
                  <a:lnTo>
                    <a:pt x="190" y="225"/>
                  </a:lnTo>
                  <a:lnTo>
                    <a:pt x="190" y="226"/>
                  </a:lnTo>
                  <a:lnTo>
                    <a:pt x="192" y="227"/>
                  </a:lnTo>
                  <a:lnTo>
                    <a:pt x="200" y="232"/>
                  </a:lnTo>
                  <a:lnTo>
                    <a:pt x="202" y="233"/>
                  </a:lnTo>
                  <a:lnTo>
                    <a:pt x="205" y="233"/>
                  </a:lnTo>
                  <a:lnTo>
                    <a:pt x="205" y="234"/>
                  </a:lnTo>
                  <a:lnTo>
                    <a:pt x="206" y="236"/>
                  </a:lnTo>
                  <a:lnTo>
                    <a:pt x="209" y="236"/>
                  </a:lnTo>
                  <a:lnTo>
                    <a:pt x="209" y="240"/>
                  </a:lnTo>
                  <a:lnTo>
                    <a:pt x="210" y="242"/>
                  </a:lnTo>
                  <a:lnTo>
                    <a:pt x="210" y="243"/>
                  </a:lnTo>
                  <a:lnTo>
                    <a:pt x="209" y="242"/>
                  </a:lnTo>
                  <a:lnTo>
                    <a:pt x="207" y="242"/>
                  </a:lnTo>
                  <a:lnTo>
                    <a:pt x="207" y="240"/>
                  </a:lnTo>
                  <a:lnTo>
                    <a:pt x="200" y="236"/>
                  </a:lnTo>
                  <a:lnTo>
                    <a:pt x="199" y="234"/>
                  </a:lnTo>
                  <a:lnTo>
                    <a:pt x="200" y="233"/>
                  </a:lnTo>
                  <a:lnTo>
                    <a:pt x="199" y="232"/>
                  </a:lnTo>
                  <a:lnTo>
                    <a:pt x="198" y="232"/>
                  </a:lnTo>
                  <a:lnTo>
                    <a:pt x="196" y="231"/>
                  </a:lnTo>
                  <a:lnTo>
                    <a:pt x="193" y="231"/>
                  </a:lnTo>
                  <a:lnTo>
                    <a:pt x="193" y="228"/>
                  </a:lnTo>
                  <a:lnTo>
                    <a:pt x="191" y="228"/>
                  </a:lnTo>
                  <a:lnTo>
                    <a:pt x="188" y="226"/>
                  </a:lnTo>
                  <a:lnTo>
                    <a:pt x="186" y="225"/>
                  </a:lnTo>
                  <a:lnTo>
                    <a:pt x="185" y="224"/>
                  </a:lnTo>
                  <a:lnTo>
                    <a:pt x="186" y="222"/>
                  </a:lnTo>
                  <a:close/>
                  <a:moveTo>
                    <a:pt x="162" y="222"/>
                  </a:moveTo>
                  <a:lnTo>
                    <a:pt x="166" y="222"/>
                  </a:lnTo>
                  <a:lnTo>
                    <a:pt x="167" y="224"/>
                  </a:lnTo>
                  <a:lnTo>
                    <a:pt x="171" y="224"/>
                  </a:lnTo>
                  <a:lnTo>
                    <a:pt x="175" y="226"/>
                  </a:lnTo>
                  <a:lnTo>
                    <a:pt x="176" y="225"/>
                  </a:lnTo>
                  <a:lnTo>
                    <a:pt x="176" y="226"/>
                  </a:lnTo>
                  <a:lnTo>
                    <a:pt x="179" y="227"/>
                  </a:lnTo>
                  <a:lnTo>
                    <a:pt x="180" y="228"/>
                  </a:lnTo>
                  <a:lnTo>
                    <a:pt x="165" y="224"/>
                  </a:lnTo>
                  <a:lnTo>
                    <a:pt x="163" y="225"/>
                  </a:lnTo>
                  <a:lnTo>
                    <a:pt x="163" y="224"/>
                  </a:lnTo>
                  <a:lnTo>
                    <a:pt x="162" y="224"/>
                  </a:lnTo>
                  <a:lnTo>
                    <a:pt x="162" y="222"/>
                  </a:lnTo>
                  <a:close/>
                  <a:moveTo>
                    <a:pt x="134" y="210"/>
                  </a:moveTo>
                  <a:lnTo>
                    <a:pt x="135" y="210"/>
                  </a:lnTo>
                  <a:lnTo>
                    <a:pt x="136" y="212"/>
                  </a:lnTo>
                  <a:lnTo>
                    <a:pt x="138" y="212"/>
                  </a:lnTo>
                  <a:lnTo>
                    <a:pt x="141" y="213"/>
                  </a:lnTo>
                  <a:lnTo>
                    <a:pt x="143" y="213"/>
                  </a:lnTo>
                  <a:lnTo>
                    <a:pt x="144" y="212"/>
                  </a:lnTo>
                  <a:lnTo>
                    <a:pt x="149" y="212"/>
                  </a:lnTo>
                  <a:lnTo>
                    <a:pt x="153" y="213"/>
                  </a:lnTo>
                  <a:lnTo>
                    <a:pt x="155" y="213"/>
                  </a:lnTo>
                  <a:lnTo>
                    <a:pt x="155" y="214"/>
                  </a:lnTo>
                  <a:lnTo>
                    <a:pt x="156" y="215"/>
                  </a:lnTo>
                  <a:lnTo>
                    <a:pt x="147" y="215"/>
                  </a:lnTo>
                  <a:lnTo>
                    <a:pt x="144" y="216"/>
                  </a:lnTo>
                  <a:lnTo>
                    <a:pt x="142" y="216"/>
                  </a:lnTo>
                  <a:lnTo>
                    <a:pt x="137" y="215"/>
                  </a:lnTo>
                  <a:lnTo>
                    <a:pt x="134" y="215"/>
                  </a:lnTo>
                  <a:lnTo>
                    <a:pt x="132" y="214"/>
                  </a:lnTo>
                  <a:lnTo>
                    <a:pt x="136" y="213"/>
                  </a:lnTo>
                  <a:lnTo>
                    <a:pt x="135" y="212"/>
                  </a:lnTo>
                  <a:lnTo>
                    <a:pt x="132" y="212"/>
                  </a:lnTo>
                  <a:lnTo>
                    <a:pt x="134" y="210"/>
                  </a:lnTo>
                  <a:close/>
                  <a:moveTo>
                    <a:pt x="149" y="208"/>
                  </a:moveTo>
                  <a:lnTo>
                    <a:pt x="150" y="209"/>
                  </a:lnTo>
                  <a:lnTo>
                    <a:pt x="159" y="209"/>
                  </a:lnTo>
                  <a:lnTo>
                    <a:pt x="165" y="212"/>
                  </a:lnTo>
                  <a:lnTo>
                    <a:pt x="167" y="214"/>
                  </a:lnTo>
                  <a:lnTo>
                    <a:pt x="167" y="215"/>
                  </a:lnTo>
                  <a:lnTo>
                    <a:pt x="169" y="215"/>
                  </a:lnTo>
                  <a:lnTo>
                    <a:pt x="171" y="216"/>
                  </a:lnTo>
                  <a:lnTo>
                    <a:pt x="171" y="215"/>
                  </a:lnTo>
                  <a:lnTo>
                    <a:pt x="172" y="215"/>
                  </a:lnTo>
                  <a:lnTo>
                    <a:pt x="173" y="216"/>
                  </a:lnTo>
                  <a:lnTo>
                    <a:pt x="174" y="216"/>
                  </a:lnTo>
                  <a:lnTo>
                    <a:pt x="175" y="218"/>
                  </a:lnTo>
                  <a:lnTo>
                    <a:pt x="176" y="218"/>
                  </a:lnTo>
                  <a:lnTo>
                    <a:pt x="179" y="220"/>
                  </a:lnTo>
                  <a:lnTo>
                    <a:pt x="178" y="219"/>
                  </a:lnTo>
                  <a:lnTo>
                    <a:pt x="178" y="218"/>
                  </a:lnTo>
                  <a:lnTo>
                    <a:pt x="176" y="218"/>
                  </a:lnTo>
                  <a:lnTo>
                    <a:pt x="175" y="216"/>
                  </a:lnTo>
                  <a:lnTo>
                    <a:pt x="176" y="216"/>
                  </a:lnTo>
                  <a:lnTo>
                    <a:pt x="176" y="215"/>
                  </a:lnTo>
                  <a:lnTo>
                    <a:pt x="179" y="215"/>
                  </a:lnTo>
                  <a:lnTo>
                    <a:pt x="180" y="216"/>
                  </a:lnTo>
                  <a:lnTo>
                    <a:pt x="181" y="216"/>
                  </a:lnTo>
                  <a:lnTo>
                    <a:pt x="182" y="215"/>
                  </a:lnTo>
                  <a:lnTo>
                    <a:pt x="182" y="219"/>
                  </a:lnTo>
                  <a:lnTo>
                    <a:pt x="184" y="219"/>
                  </a:lnTo>
                  <a:lnTo>
                    <a:pt x="185" y="221"/>
                  </a:lnTo>
                  <a:lnTo>
                    <a:pt x="186" y="222"/>
                  </a:lnTo>
                  <a:lnTo>
                    <a:pt x="185" y="222"/>
                  </a:lnTo>
                  <a:lnTo>
                    <a:pt x="184" y="221"/>
                  </a:lnTo>
                  <a:lnTo>
                    <a:pt x="181" y="221"/>
                  </a:lnTo>
                  <a:lnTo>
                    <a:pt x="181" y="222"/>
                  </a:lnTo>
                  <a:lnTo>
                    <a:pt x="180" y="222"/>
                  </a:lnTo>
                  <a:lnTo>
                    <a:pt x="180" y="221"/>
                  </a:lnTo>
                  <a:lnTo>
                    <a:pt x="179" y="221"/>
                  </a:lnTo>
                  <a:lnTo>
                    <a:pt x="180" y="222"/>
                  </a:lnTo>
                  <a:lnTo>
                    <a:pt x="179" y="222"/>
                  </a:lnTo>
                  <a:lnTo>
                    <a:pt x="176" y="221"/>
                  </a:lnTo>
                  <a:lnTo>
                    <a:pt x="175" y="221"/>
                  </a:lnTo>
                  <a:lnTo>
                    <a:pt x="171" y="219"/>
                  </a:lnTo>
                  <a:lnTo>
                    <a:pt x="167" y="218"/>
                  </a:lnTo>
                  <a:lnTo>
                    <a:pt x="167" y="216"/>
                  </a:lnTo>
                  <a:lnTo>
                    <a:pt x="166" y="215"/>
                  </a:lnTo>
                  <a:lnTo>
                    <a:pt x="163" y="215"/>
                  </a:lnTo>
                  <a:lnTo>
                    <a:pt x="160" y="213"/>
                  </a:lnTo>
                  <a:lnTo>
                    <a:pt x="159" y="213"/>
                  </a:lnTo>
                  <a:lnTo>
                    <a:pt x="157" y="212"/>
                  </a:lnTo>
                  <a:lnTo>
                    <a:pt x="150" y="212"/>
                  </a:lnTo>
                  <a:lnTo>
                    <a:pt x="150" y="210"/>
                  </a:lnTo>
                  <a:lnTo>
                    <a:pt x="149" y="210"/>
                  </a:lnTo>
                  <a:lnTo>
                    <a:pt x="149" y="208"/>
                  </a:lnTo>
                  <a:close/>
                  <a:moveTo>
                    <a:pt x="110" y="206"/>
                  </a:moveTo>
                  <a:lnTo>
                    <a:pt x="116" y="206"/>
                  </a:lnTo>
                  <a:lnTo>
                    <a:pt x="116" y="207"/>
                  </a:lnTo>
                  <a:lnTo>
                    <a:pt x="117" y="206"/>
                  </a:lnTo>
                  <a:lnTo>
                    <a:pt x="117" y="207"/>
                  </a:lnTo>
                  <a:lnTo>
                    <a:pt x="115" y="209"/>
                  </a:lnTo>
                  <a:lnTo>
                    <a:pt x="111" y="209"/>
                  </a:lnTo>
                  <a:lnTo>
                    <a:pt x="110" y="210"/>
                  </a:lnTo>
                  <a:lnTo>
                    <a:pt x="109" y="209"/>
                  </a:lnTo>
                  <a:lnTo>
                    <a:pt x="110" y="209"/>
                  </a:lnTo>
                  <a:lnTo>
                    <a:pt x="110" y="208"/>
                  </a:lnTo>
                  <a:lnTo>
                    <a:pt x="109" y="208"/>
                  </a:lnTo>
                  <a:lnTo>
                    <a:pt x="109" y="207"/>
                  </a:lnTo>
                  <a:lnTo>
                    <a:pt x="110" y="206"/>
                  </a:lnTo>
                  <a:close/>
                  <a:moveTo>
                    <a:pt x="122" y="199"/>
                  </a:moveTo>
                  <a:lnTo>
                    <a:pt x="123" y="199"/>
                  </a:lnTo>
                  <a:lnTo>
                    <a:pt x="123" y="200"/>
                  </a:lnTo>
                  <a:lnTo>
                    <a:pt x="122" y="200"/>
                  </a:lnTo>
                  <a:lnTo>
                    <a:pt x="122" y="199"/>
                  </a:lnTo>
                  <a:close/>
                  <a:moveTo>
                    <a:pt x="131" y="197"/>
                  </a:moveTo>
                  <a:lnTo>
                    <a:pt x="134" y="197"/>
                  </a:lnTo>
                  <a:lnTo>
                    <a:pt x="134" y="199"/>
                  </a:lnTo>
                  <a:lnTo>
                    <a:pt x="135" y="199"/>
                  </a:lnTo>
                  <a:lnTo>
                    <a:pt x="135" y="200"/>
                  </a:lnTo>
                  <a:lnTo>
                    <a:pt x="136" y="201"/>
                  </a:lnTo>
                  <a:lnTo>
                    <a:pt x="143" y="201"/>
                  </a:lnTo>
                  <a:lnTo>
                    <a:pt x="144" y="202"/>
                  </a:lnTo>
                  <a:lnTo>
                    <a:pt x="155" y="202"/>
                  </a:lnTo>
                  <a:lnTo>
                    <a:pt x="156" y="203"/>
                  </a:lnTo>
                  <a:lnTo>
                    <a:pt x="135" y="203"/>
                  </a:lnTo>
                  <a:lnTo>
                    <a:pt x="130" y="202"/>
                  </a:lnTo>
                  <a:lnTo>
                    <a:pt x="126" y="201"/>
                  </a:lnTo>
                  <a:lnTo>
                    <a:pt x="125" y="201"/>
                  </a:lnTo>
                  <a:lnTo>
                    <a:pt x="124" y="200"/>
                  </a:lnTo>
                  <a:lnTo>
                    <a:pt x="124" y="199"/>
                  </a:lnTo>
                  <a:lnTo>
                    <a:pt x="129" y="199"/>
                  </a:lnTo>
                  <a:lnTo>
                    <a:pt x="129" y="200"/>
                  </a:lnTo>
                  <a:lnTo>
                    <a:pt x="130" y="200"/>
                  </a:lnTo>
                  <a:lnTo>
                    <a:pt x="130" y="199"/>
                  </a:lnTo>
                  <a:lnTo>
                    <a:pt x="131" y="199"/>
                  </a:lnTo>
                  <a:lnTo>
                    <a:pt x="131" y="197"/>
                  </a:lnTo>
                  <a:close/>
                  <a:moveTo>
                    <a:pt x="129" y="197"/>
                  </a:moveTo>
                  <a:lnTo>
                    <a:pt x="130" y="197"/>
                  </a:lnTo>
                  <a:lnTo>
                    <a:pt x="130" y="199"/>
                  </a:lnTo>
                  <a:lnTo>
                    <a:pt x="129" y="197"/>
                  </a:lnTo>
                  <a:close/>
                  <a:moveTo>
                    <a:pt x="124" y="188"/>
                  </a:moveTo>
                  <a:lnTo>
                    <a:pt x="125" y="188"/>
                  </a:lnTo>
                  <a:lnTo>
                    <a:pt x="126" y="189"/>
                  </a:lnTo>
                  <a:lnTo>
                    <a:pt x="135" y="189"/>
                  </a:lnTo>
                  <a:lnTo>
                    <a:pt x="141" y="190"/>
                  </a:lnTo>
                  <a:lnTo>
                    <a:pt x="140" y="190"/>
                  </a:lnTo>
                  <a:lnTo>
                    <a:pt x="140" y="191"/>
                  </a:lnTo>
                  <a:lnTo>
                    <a:pt x="141" y="191"/>
                  </a:lnTo>
                  <a:lnTo>
                    <a:pt x="141" y="190"/>
                  </a:lnTo>
                  <a:lnTo>
                    <a:pt x="143" y="193"/>
                  </a:lnTo>
                  <a:lnTo>
                    <a:pt x="143" y="194"/>
                  </a:lnTo>
                  <a:lnTo>
                    <a:pt x="142" y="194"/>
                  </a:lnTo>
                  <a:lnTo>
                    <a:pt x="142" y="195"/>
                  </a:lnTo>
                  <a:lnTo>
                    <a:pt x="130" y="195"/>
                  </a:lnTo>
                  <a:lnTo>
                    <a:pt x="128" y="194"/>
                  </a:lnTo>
                  <a:lnTo>
                    <a:pt x="124" y="193"/>
                  </a:lnTo>
                  <a:lnTo>
                    <a:pt x="123" y="191"/>
                  </a:lnTo>
                  <a:lnTo>
                    <a:pt x="124" y="191"/>
                  </a:lnTo>
                  <a:lnTo>
                    <a:pt x="124" y="190"/>
                  </a:lnTo>
                  <a:lnTo>
                    <a:pt x="125" y="190"/>
                  </a:lnTo>
                  <a:lnTo>
                    <a:pt x="124" y="189"/>
                  </a:lnTo>
                  <a:lnTo>
                    <a:pt x="124" y="188"/>
                  </a:lnTo>
                  <a:close/>
                  <a:moveTo>
                    <a:pt x="115" y="187"/>
                  </a:moveTo>
                  <a:lnTo>
                    <a:pt x="118" y="187"/>
                  </a:lnTo>
                  <a:lnTo>
                    <a:pt x="118" y="188"/>
                  </a:lnTo>
                  <a:lnTo>
                    <a:pt x="120" y="188"/>
                  </a:lnTo>
                  <a:lnTo>
                    <a:pt x="120" y="189"/>
                  </a:lnTo>
                  <a:lnTo>
                    <a:pt x="122" y="190"/>
                  </a:lnTo>
                  <a:lnTo>
                    <a:pt x="123" y="190"/>
                  </a:lnTo>
                  <a:lnTo>
                    <a:pt x="122" y="191"/>
                  </a:lnTo>
                  <a:lnTo>
                    <a:pt x="120" y="191"/>
                  </a:lnTo>
                  <a:lnTo>
                    <a:pt x="118" y="189"/>
                  </a:lnTo>
                  <a:lnTo>
                    <a:pt x="116" y="189"/>
                  </a:lnTo>
                  <a:lnTo>
                    <a:pt x="115" y="188"/>
                  </a:lnTo>
                  <a:lnTo>
                    <a:pt x="115" y="187"/>
                  </a:lnTo>
                  <a:close/>
                  <a:moveTo>
                    <a:pt x="117" y="181"/>
                  </a:moveTo>
                  <a:lnTo>
                    <a:pt x="119" y="182"/>
                  </a:lnTo>
                  <a:lnTo>
                    <a:pt x="122" y="182"/>
                  </a:lnTo>
                  <a:lnTo>
                    <a:pt x="122" y="183"/>
                  </a:lnTo>
                  <a:lnTo>
                    <a:pt x="120" y="183"/>
                  </a:lnTo>
                  <a:lnTo>
                    <a:pt x="118" y="182"/>
                  </a:lnTo>
                  <a:lnTo>
                    <a:pt x="117" y="183"/>
                  </a:lnTo>
                  <a:lnTo>
                    <a:pt x="116" y="183"/>
                  </a:lnTo>
                  <a:lnTo>
                    <a:pt x="115" y="182"/>
                  </a:lnTo>
                  <a:lnTo>
                    <a:pt x="117" y="182"/>
                  </a:lnTo>
                  <a:lnTo>
                    <a:pt x="117" y="181"/>
                  </a:lnTo>
                  <a:close/>
                  <a:moveTo>
                    <a:pt x="92" y="173"/>
                  </a:moveTo>
                  <a:lnTo>
                    <a:pt x="93" y="173"/>
                  </a:lnTo>
                  <a:lnTo>
                    <a:pt x="95" y="175"/>
                  </a:lnTo>
                  <a:lnTo>
                    <a:pt x="92" y="173"/>
                  </a:lnTo>
                  <a:close/>
                  <a:moveTo>
                    <a:pt x="89" y="171"/>
                  </a:moveTo>
                  <a:lnTo>
                    <a:pt x="91" y="171"/>
                  </a:lnTo>
                  <a:lnTo>
                    <a:pt x="92" y="172"/>
                  </a:lnTo>
                  <a:lnTo>
                    <a:pt x="92" y="173"/>
                  </a:lnTo>
                  <a:lnTo>
                    <a:pt x="89" y="172"/>
                  </a:lnTo>
                  <a:lnTo>
                    <a:pt x="89" y="171"/>
                  </a:lnTo>
                  <a:close/>
                  <a:moveTo>
                    <a:pt x="79" y="165"/>
                  </a:moveTo>
                  <a:lnTo>
                    <a:pt x="80" y="165"/>
                  </a:lnTo>
                  <a:lnTo>
                    <a:pt x="80" y="166"/>
                  </a:lnTo>
                  <a:lnTo>
                    <a:pt x="79" y="165"/>
                  </a:lnTo>
                  <a:close/>
                  <a:moveTo>
                    <a:pt x="74" y="159"/>
                  </a:moveTo>
                  <a:lnTo>
                    <a:pt x="79" y="164"/>
                  </a:lnTo>
                  <a:lnTo>
                    <a:pt x="79" y="165"/>
                  </a:lnTo>
                  <a:lnTo>
                    <a:pt x="76" y="164"/>
                  </a:lnTo>
                  <a:lnTo>
                    <a:pt x="76" y="163"/>
                  </a:lnTo>
                  <a:lnTo>
                    <a:pt x="75" y="161"/>
                  </a:lnTo>
                  <a:lnTo>
                    <a:pt x="74" y="161"/>
                  </a:lnTo>
                  <a:lnTo>
                    <a:pt x="74" y="159"/>
                  </a:lnTo>
                  <a:close/>
                  <a:moveTo>
                    <a:pt x="70" y="159"/>
                  </a:moveTo>
                  <a:lnTo>
                    <a:pt x="72" y="159"/>
                  </a:lnTo>
                  <a:lnTo>
                    <a:pt x="70" y="159"/>
                  </a:lnTo>
                  <a:close/>
                  <a:moveTo>
                    <a:pt x="69" y="158"/>
                  </a:moveTo>
                  <a:lnTo>
                    <a:pt x="70" y="158"/>
                  </a:lnTo>
                  <a:lnTo>
                    <a:pt x="70" y="159"/>
                  </a:lnTo>
                  <a:lnTo>
                    <a:pt x="69" y="158"/>
                  </a:lnTo>
                  <a:close/>
                  <a:moveTo>
                    <a:pt x="75" y="152"/>
                  </a:moveTo>
                  <a:lnTo>
                    <a:pt x="76" y="152"/>
                  </a:lnTo>
                  <a:lnTo>
                    <a:pt x="79" y="154"/>
                  </a:lnTo>
                  <a:lnTo>
                    <a:pt x="80" y="154"/>
                  </a:lnTo>
                  <a:lnTo>
                    <a:pt x="80" y="156"/>
                  </a:lnTo>
                  <a:lnTo>
                    <a:pt x="81" y="157"/>
                  </a:lnTo>
                  <a:lnTo>
                    <a:pt x="82" y="157"/>
                  </a:lnTo>
                  <a:lnTo>
                    <a:pt x="82" y="159"/>
                  </a:lnTo>
                  <a:lnTo>
                    <a:pt x="81" y="159"/>
                  </a:lnTo>
                  <a:lnTo>
                    <a:pt x="81" y="158"/>
                  </a:lnTo>
                  <a:lnTo>
                    <a:pt x="80" y="158"/>
                  </a:lnTo>
                  <a:lnTo>
                    <a:pt x="79" y="157"/>
                  </a:lnTo>
                  <a:lnTo>
                    <a:pt x="79" y="156"/>
                  </a:lnTo>
                  <a:lnTo>
                    <a:pt x="76" y="156"/>
                  </a:lnTo>
                  <a:lnTo>
                    <a:pt x="76" y="154"/>
                  </a:lnTo>
                  <a:lnTo>
                    <a:pt x="75" y="152"/>
                  </a:lnTo>
                  <a:close/>
                  <a:moveTo>
                    <a:pt x="64" y="150"/>
                  </a:moveTo>
                  <a:lnTo>
                    <a:pt x="73" y="158"/>
                  </a:lnTo>
                  <a:lnTo>
                    <a:pt x="72" y="159"/>
                  </a:lnTo>
                  <a:lnTo>
                    <a:pt x="70" y="157"/>
                  </a:lnTo>
                  <a:lnTo>
                    <a:pt x="69" y="157"/>
                  </a:lnTo>
                  <a:lnTo>
                    <a:pt x="69" y="158"/>
                  </a:lnTo>
                  <a:lnTo>
                    <a:pt x="68" y="157"/>
                  </a:lnTo>
                  <a:lnTo>
                    <a:pt x="67" y="154"/>
                  </a:lnTo>
                  <a:lnTo>
                    <a:pt x="66" y="153"/>
                  </a:lnTo>
                  <a:lnTo>
                    <a:pt x="64" y="150"/>
                  </a:lnTo>
                  <a:close/>
                  <a:moveTo>
                    <a:pt x="63" y="148"/>
                  </a:moveTo>
                  <a:lnTo>
                    <a:pt x="64" y="148"/>
                  </a:lnTo>
                  <a:lnTo>
                    <a:pt x="64" y="150"/>
                  </a:lnTo>
                  <a:lnTo>
                    <a:pt x="63" y="148"/>
                  </a:lnTo>
                  <a:close/>
                  <a:moveTo>
                    <a:pt x="67" y="144"/>
                  </a:moveTo>
                  <a:lnTo>
                    <a:pt x="73" y="148"/>
                  </a:lnTo>
                  <a:lnTo>
                    <a:pt x="74" y="150"/>
                  </a:lnTo>
                  <a:lnTo>
                    <a:pt x="70" y="150"/>
                  </a:lnTo>
                  <a:lnTo>
                    <a:pt x="70" y="148"/>
                  </a:lnTo>
                  <a:lnTo>
                    <a:pt x="69" y="147"/>
                  </a:lnTo>
                  <a:lnTo>
                    <a:pt x="68" y="145"/>
                  </a:lnTo>
                  <a:lnTo>
                    <a:pt x="67" y="145"/>
                  </a:lnTo>
                  <a:lnTo>
                    <a:pt x="67" y="144"/>
                  </a:lnTo>
                  <a:close/>
                  <a:moveTo>
                    <a:pt x="56" y="144"/>
                  </a:moveTo>
                  <a:lnTo>
                    <a:pt x="58" y="144"/>
                  </a:lnTo>
                  <a:lnTo>
                    <a:pt x="61" y="145"/>
                  </a:lnTo>
                  <a:lnTo>
                    <a:pt x="61" y="146"/>
                  </a:lnTo>
                  <a:lnTo>
                    <a:pt x="62" y="146"/>
                  </a:lnTo>
                  <a:lnTo>
                    <a:pt x="62" y="147"/>
                  </a:lnTo>
                  <a:lnTo>
                    <a:pt x="64" y="147"/>
                  </a:lnTo>
                  <a:lnTo>
                    <a:pt x="63" y="148"/>
                  </a:lnTo>
                  <a:lnTo>
                    <a:pt x="62" y="148"/>
                  </a:lnTo>
                  <a:lnTo>
                    <a:pt x="58" y="145"/>
                  </a:lnTo>
                  <a:lnTo>
                    <a:pt x="57" y="145"/>
                  </a:lnTo>
                  <a:lnTo>
                    <a:pt x="56" y="144"/>
                  </a:lnTo>
                  <a:close/>
                  <a:moveTo>
                    <a:pt x="57" y="142"/>
                  </a:moveTo>
                  <a:lnTo>
                    <a:pt x="58" y="142"/>
                  </a:lnTo>
                  <a:lnTo>
                    <a:pt x="58" y="144"/>
                  </a:lnTo>
                  <a:lnTo>
                    <a:pt x="57" y="142"/>
                  </a:lnTo>
                  <a:close/>
                  <a:moveTo>
                    <a:pt x="53" y="136"/>
                  </a:moveTo>
                  <a:lnTo>
                    <a:pt x="54" y="136"/>
                  </a:lnTo>
                  <a:lnTo>
                    <a:pt x="54" y="138"/>
                  </a:lnTo>
                  <a:lnTo>
                    <a:pt x="53" y="136"/>
                  </a:lnTo>
                  <a:close/>
                  <a:moveTo>
                    <a:pt x="54" y="135"/>
                  </a:moveTo>
                  <a:lnTo>
                    <a:pt x="55" y="136"/>
                  </a:lnTo>
                  <a:lnTo>
                    <a:pt x="54" y="136"/>
                  </a:lnTo>
                  <a:lnTo>
                    <a:pt x="54" y="135"/>
                  </a:lnTo>
                  <a:close/>
                  <a:moveTo>
                    <a:pt x="47" y="132"/>
                  </a:moveTo>
                  <a:lnTo>
                    <a:pt x="48" y="133"/>
                  </a:lnTo>
                  <a:lnTo>
                    <a:pt x="49" y="133"/>
                  </a:lnTo>
                  <a:lnTo>
                    <a:pt x="49" y="134"/>
                  </a:lnTo>
                  <a:lnTo>
                    <a:pt x="47" y="133"/>
                  </a:lnTo>
                  <a:lnTo>
                    <a:pt x="47" y="132"/>
                  </a:lnTo>
                  <a:close/>
                  <a:moveTo>
                    <a:pt x="70" y="130"/>
                  </a:moveTo>
                  <a:lnTo>
                    <a:pt x="70" y="132"/>
                  </a:lnTo>
                  <a:lnTo>
                    <a:pt x="72" y="132"/>
                  </a:lnTo>
                  <a:lnTo>
                    <a:pt x="70" y="130"/>
                  </a:lnTo>
                  <a:close/>
                  <a:moveTo>
                    <a:pt x="54" y="128"/>
                  </a:moveTo>
                  <a:lnTo>
                    <a:pt x="55" y="128"/>
                  </a:lnTo>
                  <a:lnTo>
                    <a:pt x="55" y="130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5" y="133"/>
                  </a:lnTo>
                  <a:lnTo>
                    <a:pt x="55" y="132"/>
                  </a:lnTo>
                  <a:lnTo>
                    <a:pt x="54" y="132"/>
                  </a:lnTo>
                  <a:lnTo>
                    <a:pt x="54" y="128"/>
                  </a:lnTo>
                  <a:close/>
                  <a:moveTo>
                    <a:pt x="41" y="121"/>
                  </a:moveTo>
                  <a:lnTo>
                    <a:pt x="42" y="121"/>
                  </a:lnTo>
                  <a:lnTo>
                    <a:pt x="44" y="123"/>
                  </a:lnTo>
                  <a:lnTo>
                    <a:pt x="44" y="124"/>
                  </a:lnTo>
                  <a:lnTo>
                    <a:pt x="43" y="124"/>
                  </a:lnTo>
                  <a:lnTo>
                    <a:pt x="42" y="123"/>
                  </a:lnTo>
                  <a:lnTo>
                    <a:pt x="41" y="121"/>
                  </a:lnTo>
                  <a:close/>
                  <a:moveTo>
                    <a:pt x="41" y="120"/>
                  </a:moveTo>
                  <a:lnTo>
                    <a:pt x="42" y="121"/>
                  </a:lnTo>
                  <a:lnTo>
                    <a:pt x="41" y="120"/>
                  </a:lnTo>
                  <a:close/>
                  <a:moveTo>
                    <a:pt x="32" y="114"/>
                  </a:moveTo>
                  <a:lnTo>
                    <a:pt x="32" y="116"/>
                  </a:lnTo>
                  <a:lnTo>
                    <a:pt x="31" y="116"/>
                  </a:lnTo>
                  <a:lnTo>
                    <a:pt x="31" y="115"/>
                  </a:lnTo>
                  <a:lnTo>
                    <a:pt x="32" y="114"/>
                  </a:lnTo>
                  <a:close/>
                  <a:moveTo>
                    <a:pt x="32" y="113"/>
                  </a:moveTo>
                  <a:lnTo>
                    <a:pt x="33" y="113"/>
                  </a:lnTo>
                  <a:lnTo>
                    <a:pt x="33" y="114"/>
                  </a:lnTo>
                  <a:lnTo>
                    <a:pt x="32" y="114"/>
                  </a:lnTo>
                  <a:lnTo>
                    <a:pt x="32" y="113"/>
                  </a:lnTo>
                  <a:close/>
                  <a:moveTo>
                    <a:pt x="53" y="111"/>
                  </a:moveTo>
                  <a:lnTo>
                    <a:pt x="55" y="113"/>
                  </a:lnTo>
                  <a:lnTo>
                    <a:pt x="57" y="117"/>
                  </a:lnTo>
                  <a:lnTo>
                    <a:pt x="58" y="118"/>
                  </a:lnTo>
                  <a:lnTo>
                    <a:pt x="58" y="116"/>
                  </a:lnTo>
                  <a:lnTo>
                    <a:pt x="60" y="116"/>
                  </a:lnTo>
                  <a:lnTo>
                    <a:pt x="62" y="118"/>
                  </a:lnTo>
                  <a:lnTo>
                    <a:pt x="63" y="121"/>
                  </a:lnTo>
                  <a:lnTo>
                    <a:pt x="64" y="121"/>
                  </a:lnTo>
                  <a:lnTo>
                    <a:pt x="67" y="123"/>
                  </a:lnTo>
                  <a:lnTo>
                    <a:pt x="67" y="124"/>
                  </a:lnTo>
                  <a:lnTo>
                    <a:pt x="66" y="124"/>
                  </a:lnTo>
                  <a:lnTo>
                    <a:pt x="64" y="123"/>
                  </a:lnTo>
                  <a:lnTo>
                    <a:pt x="64" y="122"/>
                  </a:lnTo>
                  <a:lnTo>
                    <a:pt x="62" y="121"/>
                  </a:lnTo>
                  <a:lnTo>
                    <a:pt x="61" y="121"/>
                  </a:lnTo>
                  <a:lnTo>
                    <a:pt x="61" y="120"/>
                  </a:lnTo>
                  <a:lnTo>
                    <a:pt x="60" y="120"/>
                  </a:lnTo>
                  <a:lnTo>
                    <a:pt x="60" y="121"/>
                  </a:lnTo>
                  <a:lnTo>
                    <a:pt x="62" y="122"/>
                  </a:lnTo>
                  <a:lnTo>
                    <a:pt x="66" y="127"/>
                  </a:lnTo>
                  <a:lnTo>
                    <a:pt x="67" y="128"/>
                  </a:lnTo>
                  <a:lnTo>
                    <a:pt x="68" y="128"/>
                  </a:lnTo>
                  <a:lnTo>
                    <a:pt x="67" y="128"/>
                  </a:lnTo>
                  <a:lnTo>
                    <a:pt x="67" y="127"/>
                  </a:lnTo>
                  <a:lnTo>
                    <a:pt x="66" y="126"/>
                  </a:lnTo>
                  <a:lnTo>
                    <a:pt x="66" y="124"/>
                  </a:lnTo>
                  <a:lnTo>
                    <a:pt x="67" y="126"/>
                  </a:lnTo>
                  <a:lnTo>
                    <a:pt x="72" y="129"/>
                  </a:lnTo>
                  <a:lnTo>
                    <a:pt x="72" y="130"/>
                  </a:lnTo>
                  <a:lnTo>
                    <a:pt x="73" y="130"/>
                  </a:lnTo>
                  <a:lnTo>
                    <a:pt x="74" y="132"/>
                  </a:lnTo>
                  <a:lnTo>
                    <a:pt x="74" y="133"/>
                  </a:lnTo>
                  <a:lnTo>
                    <a:pt x="73" y="132"/>
                  </a:lnTo>
                  <a:lnTo>
                    <a:pt x="73" y="134"/>
                  </a:lnTo>
                  <a:lnTo>
                    <a:pt x="72" y="134"/>
                  </a:lnTo>
                  <a:lnTo>
                    <a:pt x="70" y="133"/>
                  </a:lnTo>
                  <a:lnTo>
                    <a:pt x="69" y="133"/>
                  </a:lnTo>
                  <a:lnTo>
                    <a:pt x="72" y="134"/>
                  </a:lnTo>
                  <a:lnTo>
                    <a:pt x="72" y="135"/>
                  </a:lnTo>
                  <a:lnTo>
                    <a:pt x="70" y="135"/>
                  </a:lnTo>
                  <a:lnTo>
                    <a:pt x="69" y="134"/>
                  </a:lnTo>
                  <a:lnTo>
                    <a:pt x="68" y="134"/>
                  </a:lnTo>
                  <a:lnTo>
                    <a:pt x="68" y="130"/>
                  </a:lnTo>
                  <a:lnTo>
                    <a:pt x="69" y="129"/>
                  </a:lnTo>
                  <a:lnTo>
                    <a:pt x="66" y="129"/>
                  </a:lnTo>
                  <a:lnTo>
                    <a:pt x="64" y="127"/>
                  </a:lnTo>
                  <a:lnTo>
                    <a:pt x="62" y="126"/>
                  </a:lnTo>
                  <a:lnTo>
                    <a:pt x="62" y="124"/>
                  </a:lnTo>
                  <a:lnTo>
                    <a:pt x="60" y="123"/>
                  </a:lnTo>
                  <a:lnTo>
                    <a:pt x="61" y="123"/>
                  </a:lnTo>
                  <a:lnTo>
                    <a:pt x="60" y="122"/>
                  </a:lnTo>
                  <a:lnTo>
                    <a:pt x="58" y="120"/>
                  </a:lnTo>
                  <a:lnTo>
                    <a:pt x="54" y="114"/>
                  </a:lnTo>
                  <a:lnTo>
                    <a:pt x="53" y="113"/>
                  </a:lnTo>
                  <a:lnTo>
                    <a:pt x="53" y="111"/>
                  </a:lnTo>
                  <a:close/>
                  <a:moveTo>
                    <a:pt x="36" y="110"/>
                  </a:moveTo>
                  <a:lnTo>
                    <a:pt x="37" y="111"/>
                  </a:lnTo>
                  <a:lnTo>
                    <a:pt x="38" y="111"/>
                  </a:lnTo>
                  <a:lnTo>
                    <a:pt x="38" y="116"/>
                  </a:lnTo>
                  <a:lnTo>
                    <a:pt x="39" y="117"/>
                  </a:lnTo>
                  <a:lnTo>
                    <a:pt x="41" y="120"/>
                  </a:lnTo>
                  <a:lnTo>
                    <a:pt x="39" y="118"/>
                  </a:lnTo>
                  <a:lnTo>
                    <a:pt x="38" y="118"/>
                  </a:lnTo>
                  <a:lnTo>
                    <a:pt x="38" y="120"/>
                  </a:lnTo>
                  <a:lnTo>
                    <a:pt x="37" y="120"/>
                  </a:lnTo>
                  <a:lnTo>
                    <a:pt x="37" y="118"/>
                  </a:lnTo>
                  <a:lnTo>
                    <a:pt x="38" y="117"/>
                  </a:lnTo>
                  <a:lnTo>
                    <a:pt x="37" y="116"/>
                  </a:lnTo>
                  <a:lnTo>
                    <a:pt x="36" y="114"/>
                  </a:lnTo>
                  <a:lnTo>
                    <a:pt x="36" y="110"/>
                  </a:lnTo>
                  <a:close/>
                  <a:moveTo>
                    <a:pt x="18" y="105"/>
                  </a:moveTo>
                  <a:lnTo>
                    <a:pt x="18" y="107"/>
                  </a:lnTo>
                  <a:lnTo>
                    <a:pt x="17" y="107"/>
                  </a:lnTo>
                  <a:lnTo>
                    <a:pt x="18" y="105"/>
                  </a:lnTo>
                  <a:close/>
                  <a:moveTo>
                    <a:pt x="17" y="104"/>
                  </a:moveTo>
                  <a:lnTo>
                    <a:pt x="18" y="104"/>
                  </a:lnTo>
                  <a:lnTo>
                    <a:pt x="18" y="105"/>
                  </a:lnTo>
                  <a:lnTo>
                    <a:pt x="17" y="104"/>
                  </a:lnTo>
                  <a:close/>
                  <a:moveTo>
                    <a:pt x="53" y="102"/>
                  </a:moveTo>
                  <a:lnTo>
                    <a:pt x="54" y="103"/>
                  </a:lnTo>
                  <a:lnTo>
                    <a:pt x="53" y="104"/>
                  </a:lnTo>
                  <a:lnTo>
                    <a:pt x="54" y="104"/>
                  </a:lnTo>
                  <a:lnTo>
                    <a:pt x="55" y="107"/>
                  </a:lnTo>
                  <a:lnTo>
                    <a:pt x="56" y="107"/>
                  </a:lnTo>
                  <a:lnTo>
                    <a:pt x="57" y="109"/>
                  </a:lnTo>
                  <a:lnTo>
                    <a:pt x="57" y="111"/>
                  </a:lnTo>
                  <a:lnTo>
                    <a:pt x="53" y="107"/>
                  </a:lnTo>
                  <a:lnTo>
                    <a:pt x="53" y="108"/>
                  </a:lnTo>
                  <a:lnTo>
                    <a:pt x="51" y="108"/>
                  </a:lnTo>
                  <a:lnTo>
                    <a:pt x="49" y="105"/>
                  </a:lnTo>
                  <a:lnTo>
                    <a:pt x="53" y="105"/>
                  </a:lnTo>
                  <a:lnTo>
                    <a:pt x="51" y="104"/>
                  </a:lnTo>
                  <a:lnTo>
                    <a:pt x="51" y="103"/>
                  </a:lnTo>
                  <a:lnTo>
                    <a:pt x="53" y="103"/>
                  </a:lnTo>
                  <a:lnTo>
                    <a:pt x="53" y="102"/>
                  </a:lnTo>
                  <a:close/>
                  <a:moveTo>
                    <a:pt x="13" y="101"/>
                  </a:moveTo>
                  <a:lnTo>
                    <a:pt x="14" y="102"/>
                  </a:lnTo>
                  <a:lnTo>
                    <a:pt x="13" y="102"/>
                  </a:lnTo>
                  <a:lnTo>
                    <a:pt x="13" y="101"/>
                  </a:lnTo>
                  <a:close/>
                  <a:moveTo>
                    <a:pt x="25" y="96"/>
                  </a:moveTo>
                  <a:lnTo>
                    <a:pt x="25" y="97"/>
                  </a:lnTo>
                  <a:lnTo>
                    <a:pt x="24" y="97"/>
                  </a:lnTo>
                  <a:lnTo>
                    <a:pt x="25" y="96"/>
                  </a:lnTo>
                  <a:close/>
                  <a:moveTo>
                    <a:pt x="23" y="91"/>
                  </a:moveTo>
                  <a:lnTo>
                    <a:pt x="24" y="92"/>
                  </a:lnTo>
                  <a:lnTo>
                    <a:pt x="23" y="93"/>
                  </a:lnTo>
                  <a:lnTo>
                    <a:pt x="25" y="93"/>
                  </a:lnTo>
                  <a:lnTo>
                    <a:pt x="24" y="92"/>
                  </a:lnTo>
                  <a:lnTo>
                    <a:pt x="24" y="91"/>
                  </a:lnTo>
                  <a:lnTo>
                    <a:pt x="23" y="91"/>
                  </a:lnTo>
                  <a:close/>
                  <a:moveTo>
                    <a:pt x="35" y="83"/>
                  </a:moveTo>
                  <a:lnTo>
                    <a:pt x="36" y="83"/>
                  </a:lnTo>
                  <a:lnTo>
                    <a:pt x="37" y="84"/>
                  </a:lnTo>
                  <a:lnTo>
                    <a:pt x="37" y="89"/>
                  </a:lnTo>
                  <a:lnTo>
                    <a:pt x="39" y="93"/>
                  </a:lnTo>
                  <a:lnTo>
                    <a:pt x="39" y="95"/>
                  </a:lnTo>
                  <a:lnTo>
                    <a:pt x="42" y="95"/>
                  </a:lnTo>
                  <a:lnTo>
                    <a:pt x="42" y="96"/>
                  </a:lnTo>
                  <a:lnTo>
                    <a:pt x="41" y="97"/>
                  </a:lnTo>
                  <a:lnTo>
                    <a:pt x="41" y="102"/>
                  </a:lnTo>
                  <a:lnTo>
                    <a:pt x="42" y="104"/>
                  </a:lnTo>
                  <a:lnTo>
                    <a:pt x="42" y="105"/>
                  </a:lnTo>
                  <a:lnTo>
                    <a:pt x="41" y="105"/>
                  </a:lnTo>
                  <a:lnTo>
                    <a:pt x="41" y="107"/>
                  </a:lnTo>
                  <a:lnTo>
                    <a:pt x="42" y="107"/>
                  </a:lnTo>
                  <a:lnTo>
                    <a:pt x="42" y="111"/>
                  </a:lnTo>
                  <a:lnTo>
                    <a:pt x="43" y="113"/>
                  </a:lnTo>
                  <a:lnTo>
                    <a:pt x="43" y="115"/>
                  </a:lnTo>
                  <a:lnTo>
                    <a:pt x="44" y="115"/>
                  </a:lnTo>
                  <a:lnTo>
                    <a:pt x="44" y="116"/>
                  </a:lnTo>
                  <a:lnTo>
                    <a:pt x="42" y="116"/>
                  </a:lnTo>
                  <a:lnTo>
                    <a:pt x="39" y="114"/>
                  </a:lnTo>
                  <a:lnTo>
                    <a:pt x="38" y="111"/>
                  </a:lnTo>
                  <a:lnTo>
                    <a:pt x="38" y="108"/>
                  </a:lnTo>
                  <a:lnTo>
                    <a:pt x="37" y="108"/>
                  </a:lnTo>
                  <a:lnTo>
                    <a:pt x="37" y="104"/>
                  </a:lnTo>
                  <a:lnTo>
                    <a:pt x="36" y="104"/>
                  </a:lnTo>
                  <a:lnTo>
                    <a:pt x="36" y="103"/>
                  </a:lnTo>
                  <a:lnTo>
                    <a:pt x="35" y="99"/>
                  </a:lnTo>
                  <a:lnTo>
                    <a:pt x="33" y="99"/>
                  </a:lnTo>
                  <a:lnTo>
                    <a:pt x="33" y="98"/>
                  </a:lnTo>
                  <a:lnTo>
                    <a:pt x="35" y="98"/>
                  </a:lnTo>
                  <a:lnTo>
                    <a:pt x="33" y="97"/>
                  </a:lnTo>
                  <a:lnTo>
                    <a:pt x="36" y="97"/>
                  </a:lnTo>
                  <a:lnTo>
                    <a:pt x="36" y="98"/>
                  </a:lnTo>
                  <a:lnTo>
                    <a:pt x="37" y="99"/>
                  </a:lnTo>
                  <a:lnTo>
                    <a:pt x="38" y="99"/>
                  </a:lnTo>
                  <a:lnTo>
                    <a:pt x="38" y="97"/>
                  </a:lnTo>
                  <a:lnTo>
                    <a:pt x="39" y="96"/>
                  </a:lnTo>
                  <a:lnTo>
                    <a:pt x="38" y="96"/>
                  </a:lnTo>
                  <a:lnTo>
                    <a:pt x="37" y="95"/>
                  </a:lnTo>
                  <a:lnTo>
                    <a:pt x="36" y="91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3" y="85"/>
                  </a:lnTo>
                  <a:lnTo>
                    <a:pt x="35" y="84"/>
                  </a:lnTo>
                  <a:lnTo>
                    <a:pt x="35" y="83"/>
                  </a:lnTo>
                  <a:close/>
                  <a:moveTo>
                    <a:pt x="44" y="79"/>
                  </a:moveTo>
                  <a:lnTo>
                    <a:pt x="47" y="79"/>
                  </a:lnTo>
                  <a:lnTo>
                    <a:pt x="47" y="80"/>
                  </a:lnTo>
                  <a:lnTo>
                    <a:pt x="48" y="81"/>
                  </a:lnTo>
                  <a:lnTo>
                    <a:pt x="48" y="83"/>
                  </a:lnTo>
                  <a:lnTo>
                    <a:pt x="47" y="84"/>
                  </a:lnTo>
                  <a:lnTo>
                    <a:pt x="50" y="84"/>
                  </a:lnTo>
                  <a:lnTo>
                    <a:pt x="50" y="85"/>
                  </a:lnTo>
                  <a:lnTo>
                    <a:pt x="49" y="87"/>
                  </a:lnTo>
                  <a:lnTo>
                    <a:pt x="50" y="89"/>
                  </a:lnTo>
                  <a:lnTo>
                    <a:pt x="53" y="89"/>
                  </a:lnTo>
                  <a:lnTo>
                    <a:pt x="53" y="91"/>
                  </a:lnTo>
                  <a:lnTo>
                    <a:pt x="56" y="95"/>
                  </a:lnTo>
                  <a:lnTo>
                    <a:pt x="55" y="95"/>
                  </a:lnTo>
                  <a:lnTo>
                    <a:pt x="55" y="96"/>
                  </a:lnTo>
                  <a:lnTo>
                    <a:pt x="54" y="95"/>
                  </a:lnTo>
                  <a:lnTo>
                    <a:pt x="54" y="97"/>
                  </a:lnTo>
                  <a:lnTo>
                    <a:pt x="51" y="97"/>
                  </a:lnTo>
                  <a:lnTo>
                    <a:pt x="49" y="96"/>
                  </a:lnTo>
                  <a:lnTo>
                    <a:pt x="48" y="95"/>
                  </a:lnTo>
                  <a:lnTo>
                    <a:pt x="48" y="91"/>
                  </a:lnTo>
                  <a:lnTo>
                    <a:pt x="47" y="91"/>
                  </a:lnTo>
                  <a:lnTo>
                    <a:pt x="48" y="92"/>
                  </a:lnTo>
                  <a:lnTo>
                    <a:pt x="47" y="92"/>
                  </a:lnTo>
                  <a:lnTo>
                    <a:pt x="43" y="91"/>
                  </a:lnTo>
                  <a:lnTo>
                    <a:pt x="42" y="91"/>
                  </a:lnTo>
                  <a:lnTo>
                    <a:pt x="39" y="89"/>
                  </a:lnTo>
                  <a:lnTo>
                    <a:pt x="39" y="87"/>
                  </a:lnTo>
                  <a:lnTo>
                    <a:pt x="42" y="87"/>
                  </a:lnTo>
                  <a:lnTo>
                    <a:pt x="42" y="86"/>
                  </a:lnTo>
                  <a:lnTo>
                    <a:pt x="43" y="86"/>
                  </a:lnTo>
                  <a:lnTo>
                    <a:pt x="44" y="85"/>
                  </a:lnTo>
                  <a:lnTo>
                    <a:pt x="44" y="81"/>
                  </a:lnTo>
                  <a:lnTo>
                    <a:pt x="45" y="80"/>
                  </a:lnTo>
                  <a:lnTo>
                    <a:pt x="44" y="80"/>
                  </a:lnTo>
                  <a:lnTo>
                    <a:pt x="44" y="79"/>
                  </a:lnTo>
                  <a:close/>
                  <a:moveTo>
                    <a:pt x="228" y="37"/>
                  </a:moveTo>
                  <a:lnTo>
                    <a:pt x="229" y="37"/>
                  </a:lnTo>
                  <a:lnTo>
                    <a:pt x="229" y="38"/>
                  </a:lnTo>
                  <a:lnTo>
                    <a:pt x="228" y="38"/>
                  </a:lnTo>
                  <a:lnTo>
                    <a:pt x="228" y="37"/>
                  </a:lnTo>
                  <a:close/>
                  <a:moveTo>
                    <a:pt x="120" y="0"/>
                  </a:moveTo>
                  <a:lnTo>
                    <a:pt x="124" y="0"/>
                  </a:lnTo>
                  <a:lnTo>
                    <a:pt x="124" y="1"/>
                  </a:lnTo>
                  <a:lnTo>
                    <a:pt x="126" y="1"/>
                  </a:lnTo>
                  <a:lnTo>
                    <a:pt x="128" y="3"/>
                  </a:lnTo>
                  <a:lnTo>
                    <a:pt x="130" y="4"/>
                  </a:lnTo>
                  <a:lnTo>
                    <a:pt x="130" y="5"/>
                  </a:lnTo>
                  <a:lnTo>
                    <a:pt x="131" y="5"/>
                  </a:lnTo>
                  <a:lnTo>
                    <a:pt x="131" y="4"/>
                  </a:lnTo>
                  <a:lnTo>
                    <a:pt x="132" y="4"/>
                  </a:lnTo>
                  <a:lnTo>
                    <a:pt x="135" y="6"/>
                  </a:lnTo>
                  <a:lnTo>
                    <a:pt x="135" y="7"/>
                  </a:lnTo>
                  <a:lnTo>
                    <a:pt x="136" y="9"/>
                  </a:lnTo>
                  <a:lnTo>
                    <a:pt x="137" y="9"/>
                  </a:lnTo>
                  <a:lnTo>
                    <a:pt x="138" y="10"/>
                  </a:lnTo>
                  <a:lnTo>
                    <a:pt x="142" y="10"/>
                  </a:lnTo>
                  <a:lnTo>
                    <a:pt x="142" y="11"/>
                  </a:lnTo>
                  <a:lnTo>
                    <a:pt x="143" y="12"/>
                  </a:lnTo>
                  <a:lnTo>
                    <a:pt x="143" y="16"/>
                  </a:lnTo>
                  <a:lnTo>
                    <a:pt x="144" y="16"/>
                  </a:lnTo>
                  <a:lnTo>
                    <a:pt x="147" y="21"/>
                  </a:lnTo>
                  <a:lnTo>
                    <a:pt x="149" y="23"/>
                  </a:lnTo>
                  <a:lnTo>
                    <a:pt x="150" y="23"/>
                  </a:lnTo>
                  <a:lnTo>
                    <a:pt x="150" y="24"/>
                  </a:lnTo>
                  <a:lnTo>
                    <a:pt x="153" y="25"/>
                  </a:lnTo>
                  <a:lnTo>
                    <a:pt x="156" y="27"/>
                  </a:lnTo>
                  <a:lnTo>
                    <a:pt x="157" y="27"/>
                  </a:lnTo>
                  <a:lnTo>
                    <a:pt x="160" y="31"/>
                  </a:lnTo>
                  <a:lnTo>
                    <a:pt x="160" y="32"/>
                  </a:lnTo>
                  <a:lnTo>
                    <a:pt x="161" y="32"/>
                  </a:lnTo>
                  <a:lnTo>
                    <a:pt x="161" y="35"/>
                  </a:lnTo>
                  <a:lnTo>
                    <a:pt x="162" y="35"/>
                  </a:lnTo>
                  <a:lnTo>
                    <a:pt x="162" y="36"/>
                  </a:lnTo>
                  <a:lnTo>
                    <a:pt x="165" y="36"/>
                  </a:lnTo>
                  <a:lnTo>
                    <a:pt x="166" y="37"/>
                  </a:lnTo>
                  <a:lnTo>
                    <a:pt x="166" y="36"/>
                  </a:lnTo>
                  <a:lnTo>
                    <a:pt x="172" y="36"/>
                  </a:lnTo>
                  <a:lnTo>
                    <a:pt x="175" y="40"/>
                  </a:lnTo>
                  <a:lnTo>
                    <a:pt x="175" y="43"/>
                  </a:lnTo>
                  <a:lnTo>
                    <a:pt x="178" y="43"/>
                  </a:lnTo>
                  <a:lnTo>
                    <a:pt x="182" y="44"/>
                  </a:lnTo>
                  <a:lnTo>
                    <a:pt x="185" y="47"/>
                  </a:lnTo>
                  <a:lnTo>
                    <a:pt x="185" y="46"/>
                  </a:lnTo>
                  <a:lnTo>
                    <a:pt x="190" y="46"/>
                  </a:lnTo>
                  <a:lnTo>
                    <a:pt x="193" y="47"/>
                  </a:lnTo>
                  <a:lnTo>
                    <a:pt x="200" y="47"/>
                  </a:lnTo>
                  <a:lnTo>
                    <a:pt x="202" y="48"/>
                  </a:lnTo>
                  <a:lnTo>
                    <a:pt x="206" y="48"/>
                  </a:lnTo>
                  <a:lnTo>
                    <a:pt x="206" y="49"/>
                  </a:lnTo>
                  <a:lnTo>
                    <a:pt x="207" y="49"/>
                  </a:lnTo>
                  <a:lnTo>
                    <a:pt x="211" y="46"/>
                  </a:lnTo>
                  <a:lnTo>
                    <a:pt x="211" y="47"/>
                  </a:lnTo>
                  <a:lnTo>
                    <a:pt x="212" y="46"/>
                  </a:lnTo>
                  <a:lnTo>
                    <a:pt x="215" y="44"/>
                  </a:lnTo>
                  <a:lnTo>
                    <a:pt x="215" y="43"/>
                  </a:lnTo>
                  <a:lnTo>
                    <a:pt x="217" y="41"/>
                  </a:lnTo>
                  <a:lnTo>
                    <a:pt x="217" y="40"/>
                  </a:lnTo>
                  <a:lnTo>
                    <a:pt x="218" y="38"/>
                  </a:lnTo>
                  <a:lnTo>
                    <a:pt x="219" y="38"/>
                  </a:lnTo>
                  <a:lnTo>
                    <a:pt x="221" y="40"/>
                  </a:lnTo>
                  <a:lnTo>
                    <a:pt x="223" y="41"/>
                  </a:lnTo>
                  <a:lnTo>
                    <a:pt x="223" y="40"/>
                  </a:lnTo>
                  <a:lnTo>
                    <a:pt x="224" y="40"/>
                  </a:lnTo>
                  <a:lnTo>
                    <a:pt x="224" y="38"/>
                  </a:lnTo>
                  <a:lnTo>
                    <a:pt x="228" y="38"/>
                  </a:lnTo>
                  <a:lnTo>
                    <a:pt x="228" y="41"/>
                  </a:lnTo>
                  <a:lnTo>
                    <a:pt x="229" y="41"/>
                  </a:lnTo>
                  <a:lnTo>
                    <a:pt x="228" y="42"/>
                  </a:lnTo>
                  <a:lnTo>
                    <a:pt x="227" y="42"/>
                  </a:lnTo>
                  <a:lnTo>
                    <a:pt x="227" y="46"/>
                  </a:lnTo>
                  <a:lnTo>
                    <a:pt x="229" y="48"/>
                  </a:lnTo>
                  <a:lnTo>
                    <a:pt x="229" y="52"/>
                  </a:lnTo>
                  <a:lnTo>
                    <a:pt x="230" y="52"/>
                  </a:lnTo>
                  <a:lnTo>
                    <a:pt x="231" y="53"/>
                  </a:lnTo>
                  <a:lnTo>
                    <a:pt x="231" y="54"/>
                  </a:lnTo>
                  <a:lnTo>
                    <a:pt x="229" y="56"/>
                  </a:lnTo>
                  <a:lnTo>
                    <a:pt x="229" y="60"/>
                  </a:lnTo>
                  <a:lnTo>
                    <a:pt x="230" y="61"/>
                  </a:lnTo>
                  <a:lnTo>
                    <a:pt x="231" y="61"/>
                  </a:lnTo>
                  <a:lnTo>
                    <a:pt x="231" y="60"/>
                  </a:lnTo>
                  <a:lnTo>
                    <a:pt x="234" y="60"/>
                  </a:lnTo>
                  <a:lnTo>
                    <a:pt x="234" y="61"/>
                  </a:lnTo>
                  <a:lnTo>
                    <a:pt x="236" y="61"/>
                  </a:lnTo>
                  <a:lnTo>
                    <a:pt x="236" y="62"/>
                  </a:lnTo>
                  <a:lnTo>
                    <a:pt x="237" y="62"/>
                  </a:lnTo>
                  <a:lnTo>
                    <a:pt x="236" y="64"/>
                  </a:lnTo>
                  <a:lnTo>
                    <a:pt x="233" y="64"/>
                  </a:lnTo>
                  <a:lnTo>
                    <a:pt x="233" y="67"/>
                  </a:lnTo>
                  <a:lnTo>
                    <a:pt x="234" y="67"/>
                  </a:lnTo>
                  <a:lnTo>
                    <a:pt x="234" y="68"/>
                  </a:lnTo>
                  <a:lnTo>
                    <a:pt x="231" y="70"/>
                  </a:lnTo>
                  <a:lnTo>
                    <a:pt x="233" y="71"/>
                  </a:lnTo>
                  <a:lnTo>
                    <a:pt x="233" y="72"/>
                  </a:lnTo>
                  <a:lnTo>
                    <a:pt x="236" y="72"/>
                  </a:lnTo>
                  <a:lnTo>
                    <a:pt x="236" y="74"/>
                  </a:lnTo>
                  <a:lnTo>
                    <a:pt x="237" y="74"/>
                  </a:lnTo>
                  <a:lnTo>
                    <a:pt x="237" y="75"/>
                  </a:lnTo>
                  <a:lnTo>
                    <a:pt x="240" y="77"/>
                  </a:lnTo>
                  <a:lnTo>
                    <a:pt x="248" y="79"/>
                  </a:lnTo>
                  <a:lnTo>
                    <a:pt x="248" y="80"/>
                  </a:lnTo>
                  <a:lnTo>
                    <a:pt x="249" y="80"/>
                  </a:lnTo>
                  <a:lnTo>
                    <a:pt x="249" y="84"/>
                  </a:lnTo>
                  <a:lnTo>
                    <a:pt x="246" y="84"/>
                  </a:lnTo>
                  <a:lnTo>
                    <a:pt x="244" y="83"/>
                  </a:lnTo>
                  <a:lnTo>
                    <a:pt x="244" y="84"/>
                  </a:lnTo>
                  <a:lnTo>
                    <a:pt x="241" y="84"/>
                  </a:lnTo>
                  <a:lnTo>
                    <a:pt x="240" y="83"/>
                  </a:lnTo>
                  <a:lnTo>
                    <a:pt x="240" y="81"/>
                  </a:lnTo>
                  <a:lnTo>
                    <a:pt x="237" y="81"/>
                  </a:lnTo>
                  <a:lnTo>
                    <a:pt x="238" y="83"/>
                  </a:lnTo>
                  <a:lnTo>
                    <a:pt x="238" y="85"/>
                  </a:lnTo>
                  <a:lnTo>
                    <a:pt x="235" y="85"/>
                  </a:lnTo>
                  <a:lnTo>
                    <a:pt x="235" y="86"/>
                  </a:lnTo>
                  <a:lnTo>
                    <a:pt x="236" y="87"/>
                  </a:lnTo>
                  <a:lnTo>
                    <a:pt x="236" y="95"/>
                  </a:lnTo>
                  <a:lnTo>
                    <a:pt x="237" y="96"/>
                  </a:lnTo>
                  <a:lnTo>
                    <a:pt x="237" y="95"/>
                  </a:lnTo>
                  <a:lnTo>
                    <a:pt x="238" y="96"/>
                  </a:lnTo>
                  <a:lnTo>
                    <a:pt x="235" y="99"/>
                  </a:lnTo>
                  <a:lnTo>
                    <a:pt x="234" y="98"/>
                  </a:lnTo>
                  <a:lnTo>
                    <a:pt x="233" y="98"/>
                  </a:lnTo>
                  <a:lnTo>
                    <a:pt x="233" y="99"/>
                  </a:lnTo>
                  <a:lnTo>
                    <a:pt x="234" y="102"/>
                  </a:lnTo>
                  <a:lnTo>
                    <a:pt x="227" y="102"/>
                  </a:lnTo>
                  <a:lnTo>
                    <a:pt x="223" y="98"/>
                  </a:lnTo>
                  <a:lnTo>
                    <a:pt x="223" y="96"/>
                  </a:lnTo>
                  <a:lnTo>
                    <a:pt x="224" y="96"/>
                  </a:lnTo>
                  <a:lnTo>
                    <a:pt x="224" y="93"/>
                  </a:lnTo>
                  <a:lnTo>
                    <a:pt x="223" y="93"/>
                  </a:lnTo>
                  <a:lnTo>
                    <a:pt x="222" y="92"/>
                  </a:lnTo>
                  <a:lnTo>
                    <a:pt x="221" y="92"/>
                  </a:lnTo>
                  <a:lnTo>
                    <a:pt x="219" y="89"/>
                  </a:lnTo>
                  <a:lnTo>
                    <a:pt x="218" y="89"/>
                  </a:lnTo>
                  <a:lnTo>
                    <a:pt x="218" y="90"/>
                  </a:lnTo>
                  <a:lnTo>
                    <a:pt x="217" y="90"/>
                  </a:lnTo>
                  <a:lnTo>
                    <a:pt x="217" y="87"/>
                  </a:lnTo>
                  <a:lnTo>
                    <a:pt x="213" y="87"/>
                  </a:lnTo>
                  <a:lnTo>
                    <a:pt x="213" y="90"/>
                  </a:lnTo>
                  <a:lnTo>
                    <a:pt x="211" y="90"/>
                  </a:lnTo>
                  <a:lnTo>
                    <a:pt x="207" y="86"/>
                  </a:lnTo>
                  <a:lnTo>
                    <a:pt x="204" y="86"/>
                  </a:lnTo>
                  <a:lnTo>
                    <a:pt x="202" y="85"/>
                  </a:lnTo>
                  <a:lnTo>
                    <a:pt x="200" y="84"/>
                  </a:lnTo>
                  <a:lnTo>
                    <a:pt x="199" y="84"/>
                  </a:lnTo>
                  <a:lnTo>
                    <a:pt x="199" y="86"/>
                  </a:lnTo>
                  <a:lnTo>
                    <a:pt x="198" y="87"/>
                  </a:lnTo>
                  <a:lnTo>
                    <a:pt x="194" y="87"/>
                  </a:lnTo>
                  <a:lnTo>
                    <a:pt x="192" y="85"/>
                  </a:lnTo>
                  <a:lnTo>
                    <a:pt x="190" y="85"/>
                  </a:lnTo>
                  <a:lnTo>
                    <a:pt x="187" y="87"/>
                  </a:lnTo>
                  <a:lnTo>
                    <a:pt x="187" y="89"/>
                  </a:lnTo>
                  <a:lnTo>
                    <a:pt x="185" y="89"/>
                  </a:lnTo>
                  <a:lnTo>
                    <a:pt x="184" y="90"/>
                  </a:lnTo>
                  <a:lnTo>
                    <a:pt x="182" y="90"/>
                  </a:lnTo>
                  <a:lnTo>
                    <a:pt x="181" y="89"/>
                  </a:lnTo>
                  <a:lnTo>
                    <a:pt x="179" y="85"/>
                  </a:lnTo>
                  <a:lnTo>
                    <a:pt x="179" y="84"/>
                  </a:lnTo>
                  <a:lnTo>
                    <a:pt x="175" y="84"/>
                  </a:lnTo>
                  <a:lnTo>
                    <a:pt x="173" y="86"/>
                  </a:lnTo>
                  <a:lnTo>
                    <a:pt x="168" y="86"/>
                  </a:lnTo>
                  <a:lnTo>
                    <a:pt x="169" y="85"/>
                  </a:lnTo>
                  <a:lnTo>
                    <a:pt x="163" y="85"/>
                  </a:lnTo>
                  <a:lnTo>
                    <a:pt x="161" y="83"/>
                  </a:lnTo>
                  <a:lnTo>
                    <a:pt x="160" y="83"/>
                  </a:lnTo>
                  <a:lnTo>
                    <a:pt x="159" y="84"/>
                  </a:lnTo>
                  <a:lnTo>
                    <a:pt x="156" y="84"/>
                  </a:lnTo>
                  <a:lnTo>
                    <a:pt x="156" y="85"/>
                  </a:lnTo>
                  <a:lnTo>
                    <a:pt x="154" y="84"/>
                  </a:lnTo>
                  <a:lnTo>
                    <a:pt x="153" y="83"/>
                  </a:lnTo>
                  <a:lnTo>
                    <a:pt x="150" y="81"/>
                  </a:lnTo>
                  <a:lnTo>
                    <a:pt x="150" y="80"/>
                  </a:lnTo>
                  <a:lnTo>
                    <a:pt x="149" y="80"/>
                  </a:lnTo>
                  <a:lnTo>
                    <a:pt x="149" y="79"/>
                  </a:lnTo>
                  <a:lnTo>
                    <a:pt x="145" y="79"/>
                  </a:lnTo>
                  <a:lnTo>
                    <a:pt x="145" y="77"/>
                  </a:lnTo>
                  <a:lnTo>
                    <a:pt x="144" y="78"/>
                  </a:lnTo>
                  <a:lnTo>
                    <a:pt x="143" y="78"/>
                  </a:lnTo>
                  <a:lnTo>
                    <a:pt x="143" y="79"/>
                  </a:lnTo>
                  <a:lnTo>
                    <a:pt x="142" y="79"/>
                  </a:lnTo>
                  <a:lnTo>
                    <a:pt x="142" y="80"/>
                  </a:lnTo>
                  <a:lnTo>
                    <a:pt x="141" y="80"/>
                  </a:lnTo>
                  <a:lnTo>
                    <a:pt x="141" y="83"/>
                  </a:lnTo>
                  <a:lnTo>
                    <a:pt x="140" y="83"/>
                  </a:lnTo>
                  <a:lnTo>
                    <a:pt x="131" y="80"/>
                  </a:lnTo>
                  <a:lnTo>
                    <a:pt x="129" y="80"/>
                  </a:lnTo>
                  <a:lnTo>
                    <a:pt x="126" y="81"/>
                  </a:lnTo>
                  <a:lnTo>
                    <a:pt x="125" y="85"/>
                  </a:lnTo>
                  <a:lnTo>
                    <a:pt x="124" y="85"/>
                  </a:lnTo>
                  <a:lnTo>
                    <a:pt x="124" y="86"/>
                  </a:lnTo>
                  <a:lnTo>
                    <a:pt x="123" y="86"/>
                  </a:lnTo>
                  <a:lnTo>
                    <a:pt x="122" y="87"/>
                  </a:lnTo>
                  <a:lnTo>
                    <a:pt x="122" y="89"/>
                  </a:lnTo>
                  <a:lnTo>
                    <a:pt x="120" y="91"/>
                  </a:lnTo>
                  <a:lnTo>
                    <a:pt x="120" y="93"/>
                  </a:lnTo>
                  <a:lnTo>
                    <a:pt x="118" y="93"/>
                  </a:lnTo>
                  <a:lnTo>
                    <a:pt x="116" y="92"/>
                  </a:lnTo>
                  <a:lnTo>
                    <a:pt x="111" y="87"/>
                  </a:lnTo>
                  <a:lnTo>
                    <a:pt x="111" y="86"/>
                  </a:lnTo>
                  <a:lnTo>
                    <a:pt x="110" y="84"/>
                  </a:lnTo>
                  <a:lnTo>
                    <a:pt x="109" y="84"/>
                  </a:lnTo>
                  <a:lnTo>
                    <a:pt x="109" y="83"/>
                  </a:lnTo>
                  <a:lnTo>
                    <a:pt x="107" y="83"/>
                  </a:lnTo>
                  <a:lnTo>
                    <a:pt x="107" y="80"/>
                  </a:lnTo>
                  <a:lnTo>
                    <a:pt x="99" y="80"/>
                  </a:lnTo>
                  <a:lnTo>
                    <a:pt x="97" y="83"/>
                  </a:lnTo>
                  <a:lnTo>
                    <a:pt x="97" y="89"/>
                  </a:lnTo>
                  <a:lnTo>
                    <a:pt x="95" y="91"/>
                  </a:lnTo>
                  <a:lnTo>
                    <a:pt x="95" y="92"/>
                  </a:lnTo>
                  <a:lnTo>
                    <a:pt x="97" y="93"/>
                  </a:lnTo>
                  <a:lnTo>
                    <a:pt x="95" y="95"/>
                  </a:lnTo>
                  <a:lnTo>
                    <a:pt x="95" y="97"/>
                  </a:lnTo>
                  <a:lnTo>
                    <a:pt x="94" y="97"/>
                  </a:lnTo>
                  <a:lnTo>
                    <a:pt x="94" y="99"/>
                  </a:lnTo>
                  <a:lnTo>
                    <a:pt x="95" y="101"/>
                  </a:lnTo>
                  <a:lnTo>
                    <a:pt x="95" y="102"/>
                  </a:lnTo>
                  <a:lnTo>
                    <a:pt x="97" y="103"/>
                  </a:lnTo>
                  <a:lnTo>
                    <a:pt x="97" y="104"/>
                  </a:lnTo>
                  <a:lnTo>
                    <a:pt x="94" y="104"/>
                  </a:lnTo>
                  <a:lnTo>
                    <a:pt x="94" y="108"/>
                  </a:lnTo>
                  <a:lnTo>
                    <a:pt x="98" y="111"/>
                  </a:lnTo>
                  <a:lnTo>
                    <a:pt x="100" y="111"/>
                  </a:lnTo>
                  <a:lnTo>
                    <a:pt x="100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3" y="111"/>
                  </a:lnTo>
                  <a:lnTo>
                    <a:pt x="104" y="113"/>
                  </a:lnTo>
                  <a:lnTo>
                    <a:pt x="104" y="114"/>
                  </a:lnTo>
                  <a:lnTo>
                    <a:pt x="105" y="115"/>
                  </a:lnTo>
                  <a:lnTo>
                    <a:pt x="106" y="115"/>
                  </a:lnTo>
                  <a:lnTo>
                    <a:pt x="107" y="116"/>
                  </a:lnTo>
                  <a:lnTo>
                    <a:pt x="107" y="118"/>
                  </a:lnTo>
                  <a:lnTo>
                    <a:pt x="106" y="120"/>
                  </a:lnTo>
                  <a:lnTo>
                    <a:pt x="106" y="121"/>
                  </a:lnTo>
                  <a:lnTo>
                    <a:pt x="107" y="122"/>
                  </a:lnTo>
                  <a:lnTo>
                    <a:pt x="109" y="122"/>
                  </a:lnTo>
                  <a:lnTo>
                    <a:pt x="110" y="121"/>
                  </a:lnTo>
                  <a:lnTo>
                    <a:pt x="111" y="121"/>
                  </a:lnTo>
                  <a:lnTo>
                    <a:pt x="111" y="124"/>
                  </a:lnTo>
                  <a:lnTo>
                    <a:pt x="112" y="127"/>
                  </a:lnTo>
                  <a:lnTo>
                    <a:pt x="113" y="128"/>
                  </a:lnTo>
                  <a:lnTo>
                    <a:pt x="113" y="129"/>
                  </a:lnTo>
                  <a:lnTo>
                    <a:pt x="112" y="129"/>
                  </a:lnTo>
                  <a:lnTo>
                    <a:pt x="112" y="130"/>
                  </a:lnTo>
                  <a:lnTo>
                    <a:pt x="115" y="130"/>
                  </a:lnTo>
                  <a:lnTo>
                    <a:pt x="115" y="134"/>
                  </a:lnTo>
                  <a:lnTo>
                    <a:pt x="113" y="135"/>
                  </a:lnTo>
                  <a:lnTo>
                    <a:pt x="113" y="136"/>
                  </a:lnTo>
                  <a:lnTo>
                    <a:pt x="115" y="138"/>
                  </a:lnTo>
                  <a:lnTo>
                    <a:pt x="115" y="140"/>
                  </a:lnTo>
                  <a:lnTo>
                    <a:pt x="118" y="144"/>
                  </a:lnTo>
                  <a:lnTo>
                    <a:pt x="118" y="145"/>
                  </a:lnTo>
                  <a:lnTo>
                    <a:pt x="119" y="147"/>
                  </a:lnTo>
                  <a:lnTo>
                    <a:pt x="120" y="148"/>
                  </a:lnTo>
                  <a:lnTo>
                    <a:pt x="122" y="148"/>
                  </a:lnTo>
                  <a:lnTo>
                    <a:pt x="122" y="150"/>
                  </a:lnTo>
                  <a:lnTo>
                    <a:pt x="124" y="150"/>
                  </a:lnTo>
                  <a:lnTo>
                    <a:pt x="124" y="152"/>
                  </a:lnTo>
                  <a:lnTo>
                    <a:pt x="126" y="152"/>
                  </a:lnTo>
                  <a:lnTo>
                    <a:pt x="129" y="154"/>
                  </a:lnTo>
                  <a:lnTo>
                    <a:pt x="130" y="157"/>
                  </a:lnTo>
                  <a:lnTo>
                    <a:pt x="131" y="158"/>
                  </a:lnTo>
                  <a:lnTo>
                    <a:pt x="132" y="160"/>
                  </a:lnTo>
                  <a:lnTo>
                    <a:pt x="135" y="161"/>
                  </a:lnTo>
                  <a:lnTo>
                    <a:pt x="135" y="164"/>
                  </a:lnTo>
                  <a:lnTo>
                    <a:pt x="136" y="165"/>
                  </a:lnTo>
                  <a:lnTo>
                    <a:pt x="136" y="166"/>
                  </a:lnTo>
                  <a:lnTo>
                    <a:pt x="141" y="170"/>
                  </a:lnTo>
                  <a:lnTo>
                    <a:pt x="148" y="177"/>
                  </a:lnTo>
                  <a:lnTo>
                    <a:pt x="149" y="179"/>
                  </a:lnTo>
                  <a:lnTo>
                    <a:pt x="150" y="181"/>
                  </a:lnTo>
                  <a:lnTo>
                    <a:pt x="151" y="181"/>
                  </a:lnTo>
                  <a:lnTo>
                    <a:pt x="154" y="182"/>
                  </a:lnTo>
                  <a:lnTo>
                    <a:pt x="159" y="183"/>
                  </a:lnTo>
                  <a:lnTo>
                    <a:pt x="160" y="184"/>
                  </a:lnTo>
                  <a:lnTo>
                    <a:pt x="160" y="190"/>
                  </a:lnTo>
                  <a:lnTo>
                    <a:pt x="161" y="193"/>
                  </a:lnTo>
                  <a:lnTo>
                    <a:pt x="162" y="196"/>
                  </a:lnTo>
                  <a:lnTo>
                    <a:pt x="163" y="197"/>
                  </a:lnTo>
                  <a:lnTo>
                    <a:pt x="165" y="197"/>
                  </a:lnTo>
                  <a:lnTo>
                    <a:pt x="165" y="199"/>
                  </a:lnTo>
                  <a:lnTo>
                    <a:pt x="166" y="199"/>
                  </a:lnTo>
                  <a:lnTo>
                    <a:pt x="166" y="201"/>
                  </a:lnTo>
                  <a:lnTo>
                    <a:pt x="167" y="202"/>
                  </a:lnTo>
                  <a:lnTo>
                    <a:pt x="173" y="206"/>
                  </a:lnTo>
                  <a:lnTo>
                    <a:pt x="173" y="207"/>
                  </a:lnTo>
                  <a:lnTo>
                    <a:pt x="176" y="210"/>
                  </a:lnTo>
                  <a:lnTo>
                    <a:pt x="176" y="213"/>
                  </a:lnTo>
                  <a:lnTo>
                    <a:pt x="175" y="214"/>
                  </a:lnTo>
                  <a:lnTo>
                    <a:pt x="173" y="214"/>
                  </a:lnTo>
                  <a:lnTo>
                    <a:pt x="172" y="213"/>
                  </a:lnTo>
                  <a:lnTo>
                    <a:pt x="171" y="213"/>
                  </a:lnTo>
                  <a:lnTo>
                    <a:pt x="168" y="210"/>
                  </a:lnTo>
                  <a:lnTo>
                    <a:pt x="168" y="209"/>
                  </a:lnTo>
                  <a:lnTo>
                    <a:pt x="169" y="209"/>
                  </a:lnTo>
                  <a:lnTo>
                    <a:pt x="169" y="208"/>
                  </a:lnTo>
                  <a:lnTo>
                    <a:pt x="168" y="209"/>
                  </a:lnTo>
                  <a:lnTo>
                    <a:pt x="167" y="209"/>
                  </a:lnTo>
                  <a:lnTo>
                    <a:pt x="167" y="208"/>
                  </a:lnTo>
                  <a:lnTo>
                    <a:pt x="166" y="207"/>
                  </a:lnTo>
                  <a:lnTo>
                    <a:pt x="166" y="208"/>
                  </a:lnTo>
                  <a:lnTo>
                    <a:pt x="163" y="207"/>
                  </a:lnTo>
                  <a:lnTo>
                    <a:pt x="161" y="203"/>
                  </a:lnTo>
                  <a:lnTo>
                    <a:pt x="155" y="200"/>
                  </a:lnTo>
                  <a:lnTo>
                    <a:pt x="154" y="199"/>
                  </a:lnTo>
                  <a:lnTo>
                    <a:pt x="153" y="199"/>
                  </a:lnTo>
                  <a:lnTo>
                    <a:pt x="153" y="197"/>
                  </a:lnTo>
                  <a:lnTo>
                    <a:pt x="151" y="197"/>
                  </a:lnTo>
                  <a:lnTo>
                    <a:pt x="151" y="196"/>
                  </a:lnTo>
                  <a:lnTo>
                    <a:pt x="150" y="196"/>
                  </a:lnTo>
                  <a:lnTo>
                    <a:pt x="150" y="195"/>
                  </a:lnTo>
                  <a:lnTo>
                    <a:pt x="149" y="194"/>
                  </a:lnTo>
                  <a:lnTo>
                    <a:pt x="145" y="189"/>
                  </a:lnTo>
                  <a:lnTo>
                    <a:pt x="144" y="188"/>
                  </a:lnTo>
                  <a:lnTo>
                    <a:pt x="143" y="188"/>
                  </a:lnTo>
                  <a:lnTo>
                    <a:pt x="143" y="187"/>
                  </a:lnTo>
                  <a:lnTo>
                    <a:pt x="137" y="187"/>
                  </a:lnTo>
                  <a:lnTo>
                    <a:pt x="132" y="184"/>
                  </a:lnTo>
                  <a:lnTo>
                    <a:pt x="129" y="182"/>
                  </a:lnTo>
                  <a:lnTo>
                    <a:pt x="129" y="181"/>
                  </a:lnTo>
                  <a:lnTo>
                    <a:pt x="128" y="181"/>
                  </a:lnTo>
                  <a:lnTo>
                    <a:pt x="128" y="182"/>
                  </a:lnTo>
                  <a:lnTo>
                    <a:pt x="125" y="181"/>
                  </a:lnTo>
                  <a:lnTo>
                    <a:pt x="124" y="181"/>
                  </a:lnTo>
                  <a:lnTo>
                    <a:pt x="125" y="179"/>
                  </a:lnTo>
                  <a:lnTo>
                    <a:pt x="124" y="178"/>
                  </a:lnTo>
                  <a:lnTo>
                    <a:pt x="120" y="178"/>
                  </a:lnTo>
                  <a:lnTo>
                    <a:pt x="119" y="179"/>
                  </a:lnTo>
                  <a:lnTo>
                    <a:pt x="118" y="179"/>
                  </a:lnTo>
                  <a:lnTo>
                    <a:pt x="116" y="181"/>
                  </a:lnTo>
                  <a:lnTo>
                    <a:pt x="112" y="181"/>
                  </a:lnTo>
                  <a:lnTo>
                    <a:pt x="113" y="182"/>
                  </a:lnTo>
                  <a:lnTo>
                    <a:pt x="111" y="182"/>
                  </a:lnTo>
                  <a:lnTo>
                    <a:pt x="111" y="183"/>
                  </a:lnTo>
                  <a:lnTo>
                    <a:pt x="110" y="183"/>
                  </a:lnTo>
                  <a:lnTo>
                    <a:pt x="109" y="182"/>
                  </a:lnTo>
                  <a:lnTo>
                    <a:pt x="104" y="182"/>
                  </a:lnTo>
                  <a:lnTo>
                    <a:pt x="104" y="181"/>
                  </a:lnTo>
                  <a:lnTo>
                    <a:pt x="105" y="181"/>
                  </a:lnTo>
                  <a:lnTo>
                    <a:pt x="105" y="179"/>
                  </a:lnTo>
                  <a:lnTo>
                    <a:pt x="104" y="179"/>
                  </a:lnTo>
                  <a:lnTo>
                    <a:pt x="104" y="177"/>
                  </a:lnTo>
                  <a:lnTo>
                    <a:pt x="103" y="177"/>
                  </a:lnTo>
                  <a:lnTo>
                    <a:pt x="103" y="173"/>
                  </a:lnTo>
                  <a:lnTo>
                    <a:pt x="101" y="173"/>
                  </a:lnTo>
                  <a:lnTo>
                    <a:pt x="103" y="172"/>
                  </a:lnTo>
                  <a:lnTo>
                    <a:pt x="104" y="173"/>
                  </a:lnTo>
                  <a:lnTo>
                    <a:pt x="104" y="171"/>
                  </a:lnTo>
                  <a:lnTo>
                    <a:pt x="103" y="171"/>
                  </a:lnTo>
                  <a:lnTo>
                    <a:pt x="101" y="170"/>
                  </a:lnTo>
                  <a:lnTo>
                    <a:pt x="100" y="170"/>
                  </a:lnTo>
                  <a:lnTo>
                    <a:pt x="100" y="169"/>
                  </a:lnTo>
                  <a:lnTo>
                    <a:pt x="99" y="169"/>
                  </a:lnTo>
                  <a:lnTo>
                    <a:pt x="98" y="167"/>
                  </a:lnTo>
                  <a:lnTo>
                    <a:pt x="97" y="167"/>
                  </a:lnTo>
                  <a:lnTo>
                    <a:pt x="97" y="166"/>
                  </a:lnTo>
                  <a:lnTo>
                    <a:pt x="93" y="166"/>
                  </a:lnTo>
                  <a:lnTo>
                    <a:pt x="93" y="164"/>
                  </a:lnTo>
                  <a:lnTo>
                    <a:pt x="92" y="164"/>
                  </a:lnTo>
                  <a:lnTo>
                    <a:pt x="92" y="163"/>
                  </a:lnTo>
                  <a:lnTo>
                    <a:pt x="91" y="163"/>
                  </a:lnTo>
                  <a:lnTo>
                    <a:pt x="88" y="160"/>
                  </a:lnTo>
                  <a:lnTo>
                    <a:pt x="87" y="160"/>
                  </a:lnTo>
                  <a:lnTo>
                    <a:pt x="87" y="159"/>
                  </a:lnTo>
                  <a:lnTo>
                    <a:pt x="86" y="158"/>
                  </a:lnTo>
                  <a:lnTo>
                    <a:pt x="85" y="158"/>
                  </a:lnTo>
                  <a:lnTo>
                    <a:pt x="84" y="157"/>
                  </a:lnTo>
                  <a:lnTo>
                    <a:pt x="82" y="157"/>
                  </a:lnTo>
                  <a:lnTo>
                    <a:pt x="82" y="156"/>
                  </a:lnTo>
                  <a:lnTo>
                    <a:pt x="80" y="153"/>
                  </a:lnTo>
                  <a:lnTo>
                    <a:pt x="79" y="151"/>
                  </a:lnTo>
                  <a:lnTo>
                    <a:pt x="76" y="151"/>
                  </a:lnTo>
                  <a:lnTo>
                    <a:pt x="76" y="150"/>
                  </a:lnTo>
                  <a:lnTo>
                    <a:pt x="75" y="147"/>
                  </a:lnTo>
                  <a:lnTo>
                    <a:pt x="73" y="145"/>
                  </a:lnTo>
                  <a:lnTo>
                    <a:pt x="73" y="144"/>
                  </a:lnTo>
                  <a:lnTo>
                    <a:pt x="72" y="144"/>
                  </a:lnTo>
                  <a:lnTo>
                    <a:pt x="70" y="141"/>
                  </a:lnTo>
                  <a:lnTo>
                    <a:pt x="70" y="139"/>
                  </a:lnTo>
                  <a:lnTo>
                    <a:pt x="68" y="136"/>
                  </a:lnTo>
                  <a:lnTo>
                    <a:pt x="70" y="136"/>
                  </a:lnTo>
                  <a:lnTo>
                    <a:pt x="70" y="138"/>
                  </a:lnTo>
                  <a:lnTo>
                    <a:pt x="72" y="138"/>
                  </a:lnTo>
                  <a:lnTo>
                    <a:pt x="73" y="136"/>
                  </a:lnTo>
                  <a:lnTo>
                    <a:pt x="72" y="135"/>
                  </a:lnTo>
                  <a:lnTo>
                    <a:pt x="74" y="136"/>
                  </a:lnTo>
                  <a:lnTo>
                    <a:pt x="75" y="138"/>
                  </a:lnTo>
                  <a:lnTo>
                    <a:pt x="76" y="138"/>
                  </a:lnTo>
                  <a:lnTo>
                    <a:pt x="75" y="135"/>
                  </a:lnTo>
                  <a:lnTo>
                    <a:pt x="76" y="135"/>
                  </a:lnTo>
                  <a:lnTo>
                    <a:pt x="75" y="134"/>
                  </a:lnTo>
                  <a:lnTo>
                    <a:pt x="75" y="133"/>
                  </a:lnTo>
                  <a:lnTo>
                    <a:pt x="76" y="135"/>
                  </a:lnTo>
                  <a:lnTo>
                    <a:pt x="85" y="138"/>
                  </a:lnTo>
                  <a:lnTo>
                    <a:pt x="86" y="138"/>
                  </a:lnTo>
                  <a:lnTo>
                    <a:pt x="86" y="136"/>
                  </a:lnTo>
                  <a:lnTo>
                    <a:pt x="82" y="135"/>
                  </a:lnTo>
                  <a:lnTo>
                    <a:pt x="81" y="134"/>
                  </a:lnTo>
                  <a:lnTo>
                    <a:pt x="76" y="132"/>
                  </a:lnTo>
                  <a:lnTo>
                    <a:pt x="70" y="126"/>
                  </a:lnTo>
                  <a:lnTo>
                    <a:pt x="68" y="122"/>
                  </a:lnTo>
                  <a:lnTo>
                    <a:pt x="67" y="121"/>
                  </a:lnTo>
                  <a:lnTo>
                    <a:pt x="66" y="121"/>
                  </a:lnTo>
                  <a:lnTo>
                    <a:pt x="66" y="120"/>
                  </a:lnTo>
                  <a:lnTo>
                    <a:pt x="64" y="118"/>
                  </a:lnTo>
                  <a:lnTo>
                    <a:pt x="63" y="118"/>
                  </a:lnTo>
                  <a:lnTo>
                    <a:pt x="60" y="111"/>
                  </a:lnTo>
                  <a:lnTo>
                    <a:pt x="58" y="110"/>
                  </a:lnTo>
                  <a:lnTo>
                    <a:pt x="60" y="109"/>
                  </a:lnTo>
                  <a:lnTo>
                    <a:pt x="60" y="108"/>
                  </a:lnTo>
                  <a:lnTo>
                    <a:pt x="58" y="108"/>
                  </a:lnTo>
                  <a:lnTo>
                    <a:pt x="58" y="102"/>
                  </a:lnTo>
                  <a:lnTo>
                    <a:pt x="60" y="98"/>
                  </a:lnTo>
                  <a:lnTo>
                    <a:pt x="60" y="97"/>
                  </a:lnTo>
                  <a:lnTo>
                    <a:pt x="61" y="96"/>
                  </a:lnTo>
                  <a:lnTo>
                    <a:pt x="60" y="95"/>
                  </a:lnTo>
                  <a:lnTo>
                    <a:pt x="57" y="89"/>
                  </a:lnTo>
                  <a:lnTo>
                    <a:pt x="57" y="87"/>
                  </a:lnTo>
                  <a:lnTo>
                    <a:pt x="56" y="86"/>
                  </a:lnTo>
                  <a:lnTo>
                    <a:pt x="54" y="85"/>
                  </a:lnTo>
                  <a:lnTo>
                    <a:pt x="49" y="81"/>
                  </a:lnTo>
                  <a:lnTo>
                    <a:pt x="48" y="79"/>
                  </a:lnTo>
                  <a:lnTo>
                    <a:pt x="47" y="79"/>
                  </a:lnTo>
                  <a:lnTo>
                    <a:pt x="45" y="78"/>
                  </a:lnTo>
                  <a:lnTo>
                    <a:pt x="45" y="77"/>
                  </a:lnTo>
                  <a:lnTo>
                    <a:pt x="47" y="77"/>
                  </a:lnTo>
                  <a:lnTo>
                    <a:pt x="44" y="74"/>
                  </a:lnTo>
                  <a:lnTo>
                    <a:pt x="45" y="75"/>
                  </a:lnTo>
                  <a:lnTo>
                    <a:pt x="45" y="77"/>
                  </a:lnTo>
                  <a:lnTo>
                    <a:pt x="44" y="77"/>
                  </a:lnTo>
                  <a:lnTo>
                    <a:pt x="43" y="75"/>
                  </a:lnTo>
                  <a:lnTo>
                    <a:pt x="38" y="73"/>
                  </a:lnTo>
                  <a:lnTo>
                    <a:pt x="37" y="73"/>
                  </a:lnTo>
                  <a:lnTo>
                    <a:pt x="36" y="72"/>
                  </a:lnTo>
                  <a:lnTo>
                    <a:pt x="33" y="74"/>
                  </a:lnTo>
                  <a:lnTo>
                    <a:pt x="33" y="77"/>
                  </a:lnTo>
                  <a:lnTo>
                    <a:pt x="32" y="78"/>
                  </a:lnTo>
                  <a:lnTo>
                    <a:pt x="32" y="83"/>
                  </a:lnTo>
                  <a:lnTo>
                    <a:pt x="31" y="84"/>
                  </a:lnTo>
                  <a:lnTo>
                    <a:pt x="31" y="85"/>
                  </a:lnTo>
                  <a:lnTo>
                    <a:pt x="30" y="86"/>
                  </a:lnTo>
                  <a:lnTo>
                    <a:pt x="30" y="87"/>
                  </a:lnTo>
                  <a:lnTo>
                    <a:pt x="29" y="87"/>
                  </a:lnTo>
                  <a:lnTo>
                    <a:pt x="29" y="90"/>
                  </a:lnTo>
                  <a:lnTo>
                    <a:pt x="28" y="90"/>
                  </a:lnTo>
                  <a:lnTo>
                    <a:pt x="29" y="91"/>
                  </a:lnTo>
                  <a:lnTo>
                    <a:pt x="29" y="93"/>
                  </a:lnTo>
                  <a:lnTo>
                    <a:pt x="28" y="95"/>
                  </a:lnTo>
                  <a:lnTo>
                    <a:pt x="26" y="95"/>
                  </a:lnTo>
                  <a:lnTo>
                    <a:pt x="25" y="96"/>
                  </a:lnTo>
                  <a:lnTo>
                    <a:pt x="25" y="95"/>
                  </a:lnTo>
                  <a:lnTo>
                    <a:pt x="24" y="95"/>
                  </a:lnTo>
                  <a:lnTo>
                    <a:pt x="24" y="96"/>
                  </a:lnTo>
                  <a:lnTo>
                    <a:pt x="23" y="96"/>
                  </a:lnTo>
                  <a:lnTo>
                    <a:pt x="23" y="99"/>
                  </a:lnTo>
                  <a:lnTo>
                    <a:pt x="22" y="99"/>
                  </a:lnTo>
                  <a:lnTo>
                    <a:pt x="22" y="102"/>
                  </a:lnTo>
                  <a:lnTo>
                    <a:pt x="20" y="102"/>
                  </a:lnTo>
                  <a:lnTo>
                    <a:pt x="20" y="104"/>
                  </a:lnTo>
                  <a:lnTo>
                    <a:pt x="18" y="104"/>
                  </a:lnTo>
                  <a:lnTo>
                    <a:pt x="18" y="103"/>
                  </a:lnTo>
                  <a:lnTo>
                    <a:pt x="17" y="104"/>
                  </a:lnTo>
                  <a:lnTo>
                    <a:pt x="16" y="104"/>
                  </a:lnTo>
                  <a:lnTo>
                    <a:pt x="16" y="103"/>
                  </a:lnTo>
                  <a:lnTo>
                    <a:pt x="14" y="102"/>
                  </a:lnTo>
                  <a:lnTo>
                    <a:pt x="14" y="101"/>
                  </a:lnTo>
                  <a:lnTo>
                    <a:pt x="13" y="101"/>
                  </a:lnTo>
                  <a:lnTo>
                    <a:pt x="13" y="98"/>
                  </a:lnTo>
                  <a:lnTo>
                    <a:pt x="11" y="93"/>
                  </a:lnTo>
                  <a:lnTo>
                    <a:pt x="7" y="90"/>
                  </a:lnTo>
                  <a:lnTo>
                    <a:pt x="6" y="90"/>
                  </a:lnTo>
                  <a:lnTo>
                    <a:pt x="6" y="87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10" y="85"/>
                  </a:lnTo>
                  <a:lnTo>
                    <a:pt x="5" y="85"/>
                  </a:lnTo>
                  <a:lnTo>
                    <a:pt x="5" y="78"/>
                  </a:lnTo>
                  <a:lnTo>
                    <a:pt x="4" y="78"/>
                  </a:lnTo>
                  <a:lnTo>
                    <a:pt x="4" y="77"/>
                  </a:lnTo>
                  <a:lnTo>
                    <a:pt x="5" y="77"/>
                  </a:lnTo>
                  <a:lnTo>
                    <a:pt x="4" y="75"/>
                  </a:lnTo>
                  <a:lnTo>
                    <a:pt x="5" y="74"/>
                  </a:lnTo>
                  <a:lnTo>
                    <a:pt x="4" y="74"/>
                  </a:lnTo>
                  <a:lnTo>
                    <a:pt x="2" y="73"/>
                  </a:lnTo>
                  <a:lnTo>
                    <a:pt x="2" y="71"/>
                  </a:lnTo>
                  <a:lnTo>
                    <a:pt x="1" y="67"/>
                  </a:lnTo>
                  <a:lnTo>
                    <a:pt x="1" y="65"/>
                  </a:lnTo>
                  <a:lnTo>
                    <a:pt x="0" y="64"/>
                  </a:lnTo>
                  <a:lnTo>
                    <a:pt x="1" y="62"/>
                  </a:lnTo>
                  <a:lnTo>
                    <a:pt x="1" y="64"/>
                  </a:lnTo>
                  <a:lnTo>
                    <a:pt x="4" y="64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3" y="67"/>
                  </a:lnTo>
                  <a:lnTo>
                    <a:pt x="14" y="67"/>
                  </a:lnTo>
                  <a:lnTo>
                    <a:pt x="14" y="68"/>
                  </a:lnTo>
                  <a:lnTo>
                    <a:pt x="17" y="68"/>
                  </a:lnTo>
                  <a:lnTo>
                    <a:pt x="18" y="67"/>
                  </a:lnTo>
                  <a:lnTo>
                    <a:pt x="20" y="66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3" y="64"/>
                  </a:lnTo>
                  <a:lnTo>
                    <a:pt x="24" y="64"/>
                  </a:lnTo>
                  <a:lnTo>
                    <a:pt x="24" y="65"/>
                  </a:lnTo>
                  <a:lnTo>
                    <a:pt x="28" y="65"/>
                  </a:lnTo>
                  <a:lnTo>
                    <a:pt x="30" y="64"/>
                  </a:lnTo>
                  <a:lnTo>
                    <a:pt x="32" y="64"/>
                  </a:lnTo>
                  <a:lnTo>
                    <a:pt x="33" y="65"/>
                  </a:lnTo>
                  <a:lnTo>
                    <a:pt x="37" y="65"/>
                  </a:lnTo>
                  <a:lnTo>
                    <a:pt x="42" y="62"/>
                  </a:lnTo>
                  <a:lnTo>
                    <a:pt x="42" y="59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5" y="54"/>
                  </a:lnTo>
                  <a:lnTo>
                    <a:pt x="47" y="54"/>
                  </a:lnTo>
                  <a:lnTo>
                    <a:pt x="47" y="58"/>
                  </a:lnTo>
                  <a:lnTo>
                    <a:pt x="48" y="58"/>
                  </a:lnTo>
                  <a:lnTo>
                    <a:pt x="49" y="59"/>
                  </a:lnTo>
                  <a:lnTo>
                    <a:pt x="50" y="59"/>
                  </a:lnTo>
                  <a:lnTo>
                    <a:pt x="50" y="62"/>
                  </a:lnTo>
                  <a:lnTo>
                    <a:pt x="55" y="64"/>
                  </a:lnTo>
                  <a:lnTo>
                    <a:pt x="55" y="66"/>
                  </a:lnTo>
                  <a:lnTo>
                    <a:pt x="57" y="66"/>
                  </a:lnTo>
                  <a:lnTo>
                    <a:pt x="60" y="64"/>
                  </a:lnTo>
                  <a:lnTo>
                    <a:pt x="60" y="62"/>
                  </a:lnTo>
                  <a:lnTo>
                    <a:pt x="61" y="62"/>
                  </a:lnTo>
                  <a:lnTo>
                    <a:pt x="62" y="64"/>
                  </a:lnTo>
                  <a:lnTo>
                    <a:pt x="63" y="64"/>
                  </a:lnTo>
                  <a:lnTo>
                    <a:pt x="63" y="65"/>
                  </a:lnTo>
                  <a:lnTo>
                    <a:pt x="67" y="65"/>
                  </a:lnTo>
                  <a:lnTo>
                    <a:pt x="69" y="67"/>
                  </a:lnTo>
                  <a:lnTo>
                    <a:pt x="72" y="68"/>
                  </a:lnTo>
                  <a:lnTo>
                    <a:pt x="73" y="67"/>
                  </a:lnTo>
                  <a:lnTo>
                    <a:pt x="75" y="66"/>
                  </a:lnTo>
                  <a:lnTo>
                    <a:pt x="76" y="66"/>
                  </a:lnTo>
                  <a:lnTo>
                    <a:pt x="79" y="65"/>
                  </a:lnTo>
                  <a:lnTo>
                    <a:pt x="76" y="64"/>
                  </a:lnTo>
                  <a:lnTo>
                    <a:pt x="76" y="61"/>
                  </a:lnTo>
                  <a:lnTo>
                    <a:pt x="75" y="59"/>
                  </a:lnTo>
                  <a:lnTo>
                    <a:pt x="75" y="58"/>
                  </a:lnTo>
                  <a:lnTo>
                    <a:pt x="76" y="55"/>
                  </a:lnTo>
                  <a:lnTo>
                    <a:pt x="80" y="55"/>
                  </a:lnTo>
                  <a:lnTo>
                    <a:pt x="79" y="54"/>
                  </a:lnTo>
                  <a:lnTo>
                    <a:pt x="79" y="53"/>
                  </a:lnTo>
                  <a:lnTo>
                    <a:pt x="75" y="53"/>
                  </a:lnTo>
                  <a:lnTo>
                    <a:pt x="75" y="52"/>
                  </a:lnTo>
                  <a:lnTo>
                    <a:pt x="74" y="50"/>
                  </a:lnTo>
                  <a:lnTo>
                    <a:pt x="75" y="49"/>
                  </a:lnTo>
                  <a:lnTo>
                    <a:pt x="76" y="49"/>
                  </a:lnTo>
                  <a:lnTo>
                    <a:pt x="76" y="48"/>
                  </a:lnTo>
                  <a:lnTo>
                    <a:pt x="82" y="47"/>
                  </a:lnTo>
                  <a:lnTo>
                    <a:pt x="82" y="44"/>
                  </a:lnTo>
                  <a:lnTo>
                    <a:pt x="86" y="44"/>
                  </a:lnTo>
                  <a:lnTo>
                    <a:pt x="86" y="43"/>
                  </a:lnTo>
                  <a:lnTo>
                    <a:pt x="87" y="44"/>
                  </a:lnTo>
                  <a:lnTo>
                    <a:pt x="91" y="44"/>
                  </a:lnTo>
                  <a:lnTo>
                    <a:pt x="92" y="43"/>
                  </a:lnTo>
                  <a:lnTo>
                    <a:pt x="92" y="34"/>
                  </a:lnTo>
                  <a:lnTo>
                    <a:pt x="93" y="32"/>
                  </a:lnTo>
                  <a:lnTo>
                    <a:pt x="93" y="30"/>
                  </a:lnTo>
                  <a:lnTo>
                    <a:pt x="92" y="30"/>
                  </a:lnTo>
                  <a:lnTo>
                    <a:pt x="88" y="27"/>
                  </a:lnTo>
                  <a:lnTo>
                    <a:pt x="88" y="25"/>
                  </a:lnTo>
                  <a:lnTo>
                    <a:pt x="89" y="23"/>
                  </a:lnTo>
                  <a:lnTo>
                    <a:pt x="91" y="22"/>
                  </a:lnTo>
                  <a:lnTo>
                    <a:pt x="91" y="21"/>
                  </a:lnTo>
                  <a:lnTo>
                    <a:pt x="97" y="21"/>
                  </a:lnTo>
                  <a:lnTo>
                    <a:pt x="97" y="18"/>
                  </a:lnTo>
                  <a:lnTo>
                    <a:pt x="99" y="18"/>
                  </a:lnTo>
                  <a:lnTo>
                    <a:pt x="101" y="17"/>
                  </a:lnTo>
                  <a:lnTo>
                    <a:pt x="103" y="17"/>
                  </a:lnTo>
                  <a:lnTo>
                    <a:pt x="104" y="16"/>
                  </a:lnTo>
                  <a:lnTo>
                    <a:pt x="106" y="16"/>
                  </a:lnTo>
                  <a:lnTo>
                    <a:pt x="107" y="15"/>
                  </a:lnTo>
                  <a:lnTo>
                    <a:pt x="109" y="15"/>
                  </a:lnTo>
                  <a:lnTo>
                    <a:pt x="109" y="10"/>
                  </a:lnTo>
                  <a:lnTo>
                    <a:pt x="110" y="11"/>
                  </a:lnTo>
                  <a:lnTo>
                    <a:pt x="111" y="11"/>
                  </a:lnTo>
                  <a:lnTo>
                    <a:pt x="111" y="10"/>
                  </a:lnTo>
                  <a:lnTo>
                    <a:pt x="112" y="10"/>
                  </a:lnTo>
                  <a:lnTo>
                    <a:pt x="113" y="11"/>
                  </a:lnTo>
                  <a:lnTo>
                    <a:pt x="118" y="11"/>
                  </a:lnTo>
                  <a:lnTo>
                    <a:pt x="118" y="10"/>
                  </a:lnTo>
                  <a:lnTo>
                    <a:pt x="117" y="9"/>
                  </a:lnTo>
                  <a:lnTo>
                    <a:pt x="117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7" y="1"/>
                  </a:lnTo>
                  <a:lnTo>
                    <a:pt x="119" y="1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Freeform 51">
              <a:extLst>
                <a:ext uri="{FF2B5EF4-FFF2-40B4-BE49-F238E27FC236}">
                  <a16:creationId xmlns:a16="http://schemas.microsoft.com/office/drawing/2014/main" id="{C2E741B9-8BB0-4C75-AB4F-4553E7E09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511" y="3590044"/>
              <a:ext cx="319189" cy="207171"/>
            </a:xfrm>
            <a:custGeom>
              <a:avLst/>
              <a:gdLst/>
              <a:ahLst/>
              <a:cxnLst>
                <a:cxn ang="0">
                  <a:pos x="30" y="9"/>
                </a:cxn>
                <a:cxn ang="0">
                  <a:pos x="22" y="21"/>
                </a:cxn>
                <a:cxn ang="0">
                  <a:pos x="38" y="21"/>
                </a:cxn>
                <a:cxn ang="0">
                  <a:pos x="62" y="24"/>
                </a:cxn>
                <a:cxn ang="0">
                  <a:pos x="98" y="27"/>
                </a:cxn>
                <a:cxn ang="0">
                  <a:pos x="126" y="33"/>
                </a:cxn>
                <a:cxn ang="0">
                  <a:pos x="140" y="31"/>
                </a:cxn>
                <a:cxn ang="0">
                  <a:pos x="153" y="21"/>
                </a:cxn>
                <a:cxn ang="0">
                  <a:pos x="181" y="8"/>
                </a:cxn>
                <a:cxn ang="0">
                  <a:pos x="202" y="5"/>
                </a:cxn>
                <a:cxn ang="0">
                  <a:pos x="211" y="11"/>
                </a:cxn>
                <a:cxn ang="0">
                  <a:pos x="228" y="17"/>
                </a:cxn>
                <a:cxn ang="0">
                  <a:pos x="248" y="27"/>
                </a:cxn>
                <a:cxn ang="0">
                  <a:pos x="262" y="45"/>
                </a:cxn>
                <a:cxn ang="0">
                  <a:pos x="255" y="48"/>
                </a:cxn>
                <a:cxn ang="0">
                  <a:pos x="240" y="58"/>
                </a:cxn>
                <a:cxn ang="0">
                  <a:pos x="236" y="65"/>
                </a:cxn>
                <a:cxn ang="0">
                  <a:pos x="224" y="92"/>
                </a:cxn>
                <a:cxn ang="0">
                  <a:pos x="217" y="101"/>
                </a:cxn>
                <a:cxn ang="0">
                  <a:pos x="222" y="103"/>
                </a:cxn>
                <a:cxn ang="0">
                  <a:pos x="227" y="106"/>
                </a:cxn>
                <a:cxn ang="0">
                  <a:pos x="230" y="111"/>
                </a:cxn>
                <a:cxn ang="0">
                  <a:pos x="233" y="119"/>
                </a:cxn>
                <a:cxn ang="0">
                  <a:pos x="239" y="125"/>
                </a:cxn>
                <a:cxn ang="0">
                  <a:pos x="230" y="132"/>
                </a:cxn>
                <a:cxn ang="0">
                  <a:pos x="218" y="132"/>
                </a:cxn>
                <a:cxn ang="0">
                  <a:pos x="206" y="123"/>
                </a:cxn>
                <a:cxn ang="0">
                  <a:pos x="194" y="129"/>
                </a:cxn>
                <a:cxn ang="0">
                  <a:pos x="186" y="131"/>
                </a:cxn>
                <a:cxn ang="0">
                  <a:pos x="179" y="135"/>
                </a:cxn>
                <a:cxn ang="0">
                  <a:pos x="168" y="144"/>
                </a:cxn>
                <a:cxn ang="0">
                  <a:pos x="163" y="144"/>
                </a:cxn>
                <a:cxn ang="0">
                  <a:pos x="160" y="150"/>
                </a:cxn>
                <a:cxn ang="0">
                  <a:pos x="161" y="159"/>
                </a:cxn>
                <a:cxn ang="0">
                  <a:pos x="155" y="166"/>
                </a:cxn>
                <a:cxn ang="0">
                  <a:pos x="144" y="167"/>
                </a:cxn>
                <a:cxn ang="0">
                  <a:pos x="131" y="169"/>
                </a:cxn>
                <a:cxn ang="0">
                  <a:pos x="117" y="167"/>
                </a:cxn>
                <a:cxn ang="0">
                  <a:pos x="104" y="166"/>
                </a:cxn>
                <a:cxn ang="0">
                  <a:pos x="95" y="161"/>
                </a:cxn>
                <a:cxn ang="0">
                  <a:pos x="90" y="155"/>
                </a:cxn>
                <a:cxn ang="0">
                  <a:pos x="78" y="155"/>
                </a:cxn>
                <a:cxn ang="0">
                  <a:pos x="70" y="159"/>
                </a:cxn>
                <a:cxn ang="0">
                  <a:pos x="61" y="161"/>
                </a:cxn>
                <a:cxn ang="0">
                  <a:pos x="45" y="163"/>
                </a:cxn>
                <a:cxn ang="0">
                  <a:pos x="39" y="162"/>
                </a:cxn>
                <a:cxn ang="0">
                  <a:pos x="26" y="163"/>
                </a:cxn>
                <a:cxn ang="0">
                  <a:pos x="28" y="147"/>
                </a:cxn>
                <a:cxn ang="0">
                  <a:pos x="23" y="136"/>
                </a:cxn>
                <a:cxn ang="0">
                  <a:pos x="16" y="125"/>
                </a:cxn>
                <a:cxn ang="0">
                  <a:pos x="0" y="111"/>
                </a:cxn>
                <a:cxn ang="0">
                  <a:pos x="8" y="105"/>
                </a:cxn>
                <a:cxn ang="0">
                  <a:pos x="6" y="88"/>
                </a:cxn>
                <a:cxn ang="0">
                  <a:pos x="7" y="80"/>
                </a:cxn>
                <a:cxn ang="0">
                  <a:pos x="20" y="73"/>
                </a:cxn>
                <a:cxn ang="0">
                  <a:pos x="26" y="60"/>
                </a:cxn>
                <a:cxn ang="0">
                  <a:pos x="13" y="46"/>
                </a:cxn>
                <a:cxn ang="0">
                  <a:pos x="6" y="39"/>
                </a:cxn>
                <a:cxn ang="0">
                  <a:pos x="1" y="26"/>
                </a:cxn>
                <a:cxn ang="0">
                  <a:pos x="10" y="9"/>
                </a:cxn>
                <a:cxn ang="0">
                  <a:pos x="13" y="1"/>
                </a:cxn>
              </a:cxnLst>
              <a:rect l="0" t="0" r="r" b="b"/>
              <a:pathLst>
                <a:path w="265" h="172">
                  <a:moveTo>
                    <a:pt x="16" y="0"/>
                  </a:moveTo>
                  <a:lnTo>
                    <a:pt x="24" y="6"/>
                  </a:lnTo>
                  <a:lnTo>
                    <a:pt x="26" y="7"/>
                  </a:lnTo>
                  <a:lnTo>
                    <a:pt x="28" y="7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9"/>
                  </a:lnTo>
                  <a:lnTo>
                    <a:pt x="29" y="12"/>
                  </a:lnTo>
                  <a:lnTo>
                    <a:pt x="28" y="13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3" y="22"/>
                  </a:lnTo>
                  <a:lnTo>
                    <a:pt x="24" y="22"/>
                  </a:lnTo>
                  <a:lnTo>
                    <a:pt x="25" y="24"/>
                  </a:lnTo>
                  <a:lnTo>
                    <a:pt x="31" y="22"/>
                  </a:lnTo>
                  <a:lnTo>
                    <a:pt x="34" y="22"/>
                  </a:lnTo>
                  <a:lnTo>
                    <a:pt x="35" y="21"/>
                  </a:lnTo>
                  <a:lnTo>
                    <a:pt x="38" y="21"/>
                  </a:lnTo>
                  <a:lnTo>
                    <a:pt x="42" y="20"/>
                  </a:lnTo>
                  <a:lnTo>
                    <a:pt x="49" y="20"/>
                  </a:lnTo>
                  <a:lnTo>
                    <a:pt x="54" y="22"/>
                  </a:lnTo>
                  <a:lnTo>
                    <a:pt x="55" y="24"/>
                  </a:lnTo>
                  <a:lnTo>
                    <a:pt x="59" y="22"/>
                  </a:lnTo>
                  <a:lnTo>
                    <a:pt x="60" y="22"/>
                  </a:lnTo>
                  <a:lnTo>
                    <a:pt x="62" y="24"/>
                  </a:lnTo>
                  <a:lnTo>
                    <a:pt x="76" y="27"/>
                  </a:lnTo>
                  <a:lnTo>
                    <a:pt x="78" y="28"/>
                  </a:lnTo>
                  <a:lnTo>
                    <a:pt x="85" y="27"/>
                  </a:lnTo>
                  <a:lnTo>
                    <a:pt x="86" y="27"/>
                  </a:lnTo>
                  <a:lnTo>
                    <a:pt x="91" y="25"/>
                  </a:lnTo>
                  <a:lnTo>
                    <a:pt x="92" y="25"/>
                  </a:lnTo>
                  <a:lnTo>
                    <a:pt x="98" y="27"/>
                  </a:lnTo>
                  <a:lnTo>
                    <a:pt x="100" y="28"/>
                  </a:lnTo>
                  <a:lnTo>
                    <a:pt x="111" y="28"/>
                  </a:lnTo>
                  <a:lnTo>
                    <a:pt x="116" y="30"/>
                  </a:lnTo>
                  <a:lnTo>
                    <a:pt x="122" y="31"/>
                  </a:lnTo>
                  <a:lnTo>
                    <a:pt x="123" y="31"/>
                  </a:lnTo>
                  <a:lnTo>
                    <a:pt x="125" y="32"/>
                  </a:lnTo>
                  <a:lnTo>
                    <a:pt x="126" y="33"/>
                  </a:lnTo>
                  <a:lnTo>
                    <a:pt x="128" y="33"/>
                  </a:lnTo>
                  <a:lnTo>
                    <a:pt x="130" y="34"/>
                  </a:lnTo>
                  <a:lnTo>
                    <a:pt x="131" y="33"/>
                  </a:lnTo>
                  <a:lnTo>
                    <a:pt x="136" y="33"/>
                  </a:lnTo>
                  <a:lnTo>
                    <a:pt x="137" y="32"/>
                  </a:lnTo>
                  <a:lnTo>
                    <a:pt x="138" y="32"/>
                  </a:lnTo>
                  <a:lnTo>
                    <a:pt x="140" y="31"/>
                  </a:lnTo>
                  <a:lnTo>
                    <a:pt x="141" y="31"/>
                  </a:lnTo>
                  <a:lnTo>
                    <a:pt x="141" y="30"/>
                  </a:lnTo>
                  <a:lnTo>
                    <a:pt x="146" y="30"/>
                  </a:lnTo>
                  <a:lnTo>
                    <a:pt x="147" y="27"/>
                  </a:lnTo>
                  <a:lnTo>
                    <a:pt x="152" y="22"/>
                  </a:lnTo>
                  <a:lnTo>
                    <a:pt x="152" y="21"/>
                  </a:lnTo>
                  <a:lnTo>
                    <a:pt x="153" y="21"/>
                  </a:lnTo>
                  <a:lnTo>
                    <a:pt x="157" y="18"/>
                  </a:lnTo>
                  <a:lnTo>
                    <a:pt x="157" y="17"/>
                  </a:lnTo>
                  <a:lnTo>
                    <a:pt x="161" y="13"/>
                  </a:lnTo>
                  <a:lnTo>
                    <a:pt x="168" y="11"/>
                  </a:lnTo>
                  <a:lnTo>
                    <a:pt x="169" y="11"/>
                  </a:lnTo>
                  <a:lnTo>
                    <a:pt x="173" y="9"/>
                  </a:lnTo>
                  <a:lnTo>
                    <a:pt x="181" y="8"/>
                  </a:lnTo>
                  <a:lnTo>
                    <a:pt x="184" y="8"/>
                  </a:lnTo>
                  <a:lnTo>
                    <a:pt x="185" y="7"/>
                  </a:lnTo>
                  <a:lnTo>
                    <a:pt x="188" y="7"/>
                  </a:lnTo>
                  <a:lnTo>
                    <a:pt x="192" y="5"/>
                  </a:lnTo>
                  <a:lnTo>
                    <a:pt x="197" y="3"/>
                  </a:lnTo>
                  <a:lnTo>
                    <a:pt x="198" y="3"/>
                  </a:lnTo>
                  <a:lnTo>
                    <a:pt x="202" y="5"/>
                  </a:lnTo>
                  <a:lnTo>
                    <a:pt x="206" y="6"/>
                  </a:lnTo>
                  <a:lnTo>
                    <a:pt x="206" y="7"/>
                  </a:lnTo>
                  <a:lnTo>
                    <a:pt x="208" y="6"/>
                  </a:lnTo>
                  <a:lnTo>
                    <a:pt x="208" y="7"/>
                  </a:lnTo>
                  <a:lnTo>
                    <a:pt x="209" y="7"/>
                  </a:lnTo>
                  <a:lnTo>
                    <a:pt x="209" y="9"/>
                  </a:lnTo>
                  <a:lnTo>
                    <a:pt x="211" y="11"/>
                  </a:lnTo>
                  <a:lnTo>
                    <a:pt x="212" y="11"/>
                  </a:lnTo>
                  <a:lnTo>
                    <a:pt x="212" y="12"/>
                  </a:lnTo>
                  <a:lnTo>
                    <a:pt x="213" y="13"/>
                  </a:lnTo>
                  <a:lnTo>
                    <a:pt x="222" y="13"/>
                  </a:lnTo>
                  <a:lnTo>
                    <a:pt x="224" y="12"/>
                  </a:lnTo>
                  <a:lnTo>
                    <a:pt x="225" y="14"/>
                  </a:lnTo>
                  <a:lnTo>
                    <a:pt x="228" y="17"/>
                  </a:lnTo>
                  <a:lnTo>
                    <a:pt x="230" y="15"/>
                  </a:lnTo>
                  <a:lnTo>
                    <a:pt x="234" y="14"/>
                  </a:lnTo>
                  <a:lnTo>
                    <a:pt x="236" y="14"/>
                  </a:lnTo>
                  <a:lnTo>
                    <a:pt x="236" y="15"/>
                  </a:lnTo>
                  <a:lnTo>
                    <a:pt x="239" y="22"/>
                  </a:lnTo>
                  <a:lnTo>
                    <a:pt x="240" y="24"/>
                  </a:lnTo>
                  <a:lnTo>
                    <a:pt x="248" y="27"/>
                  </a:lnTo>
                  <a:lnTo>
                    <a:pt x="258" y="28"/>
                  </a:lnTo>
                  <a:lnTo>
                    <a:pt x="264" y="28"/>
                  </a:lnTo>
                  <a:lnTo>
                    <a:pt x="264" y="38"/>
                  </a:lnTo>
                  <a:lnTo>
                    <a:pt x="265" y="39"/>
                  </a:lnTo>
                  <a:lnTo>
                    <a:pt x="265" y="42"/>
                  </a:lnTo>
                  <a:lnTo>
                    <a:pt x="264" y="44"/>
                  </a:lnTo>
                  <a:lnTo>
                    <a:pt x="262" y="45"/>
                  </a:lnTo>
                  <a:lnTo>
                    <a:pt x="262" y="46"/>
                  </a:lnTo>
                  <a:lnTo>
                    <a:pt x="260" y="48"/>
                  </a:lnTo>
                  <a:lnTo>
                    <a:pt x="260" y="49"/>
                  </a:lnTo>
                  <a:lnTo>
                    <a:pt x="259" y="50"/>
                  </a:lnTo>
                  <a:lnTo>
                    <a:pt x="256" y="49"/>
                  </a:lnTo>
                  <a:lnTo>
                    <a:pt x="256" y="48"/>
                  </a:lnTo>
                  <a:lnTo>
                    <a:pt x="255" y="48"/>
                  </a:lnTo>
                  <a:lnTo>
                    <a:pt x="253" y="46"/>
                  </a:lnTo>
                  <a:lnTo>
                    <a:pt x="252" y="48"/>
                  </a:lnTo>
                  <a:lnTo>
                    <a:pt x="246" y="48"/>
                  </a:lnTo>
                  <a:lnTo>
                    <a:pt x="244" y="49"/>
                  </a:lnTo>
                  <a:lnTo>
                    <a:pt x="243" y="51"/>
                  </a:lnTo>
                  <a:lnTo>
                    <a:pt x="241" y="57"/>
                  </a:lnTo>
                  <a:lnTo>
                    <a:pt x="240" y="58"/>
                  </a:lnTo>
                  <a:lnTo>
                    <a:pt x="236" y="60"/>
                  </a:lnTo>
                  <a:lnTo>
                    <a:pt x="235" y="60"/>
                  </a:lnTo>
                  <a:lnTo>
                    <a:pt x="235" y="61"/>
                  </a:lnTo>
                  <a:lnTo>
                    <a:pt x="236" y="62"/>
                  </a:lnTo>
                  <a:lnTo>
                    <a:pt x="237" y="62"/>
                  </a:lnTo>
                  <a:lnTo>
                    <a:pt x="237" y="63"/>
                  </a:lnTo>
                  <a:lnTo>
                    <a:pt x="236" y="65"/>
                  </a:lnTo>
                  <a:lnTo>
                    <a:pt x="236" y="68"/>
                  </a:lnTo>
                  <a:lnTo>
                    <a:pt x="235" y="68"/>
                  </a:lnTo>
                  <a:lnTo>
                    <a:pt x="235" y="88"/>
                  </a:lnTo>
                  <a:lnTo>
                    <a:pt x="228" y="88"/>
                  </a:lnTo>
                  <a:lnTo>
                    <a:pt x="228" y="91"/>
                  </a:lnTo>
                  <a:lnTo>
                    <a:pt x="227" y="92"/>
                  </a:lnTo>
                  <a:lnTo>
                    <a:pt x="224" y="92"/>
                  </a:lnTo>
                  <a:lnTo>
                    <a:pt x="223" y="93"/>
                  </a:lnTo>
                  <a:lnTo>
                    <a:pt x="224" y="94"/>
                  </a:lnTo>
                  <a:lnTo>
                    <a:pt x="224" y="97"/>
                  </a:lnTo>
                  <a:lnTo>
                    <a:pt x="219" y="97"/>
                  </a:lnTo>
                  <a:lnTo>
                    <a:pt x="218" y="98"/>
                  </a:lnTo>
                  <a:lnTo>
                    <a:pt x="218" y="100"/>
                  </a:lnTo>
                  <a:lnTo>
                    <a:pt x="217" y="101"/>
                  </a:lnTo>
                  <a:lnTo>
                    <a:pt x="216" y="101"/>
                  </a:lnTo>
                  <a:lnTo>
                    <a:pt x="216" y="103"/>
                  </a:lnTo>
                  <a:lnTo>
                    <a:pt x="217" y="103"/>
                  </a:lnTo>
                  <a:lnTo>
                    <a:pt x="218" y="104"/>
                  </a:lnTo>
                  <a:lnTo>
                    <a:pt x="219" y="104"/>
                  </a:lnTo>
                  <a:lnTo>
                    <a:pt x="219" y="103"/>
                  </a:lnTo>
                  <a:lnTo>
                    <a:pt x="222" y="103"/>
                  </a:lnTo>
                  <a:lnTo>
                    <a:pt x="222" y="104"/>
                  </a:lnTo>
                  <a:lnTo>
                    <a:pt x="223" y="103"/>
                  </a:lnTo>
                  <a:lnTo>
                    <a:pt x="224" y="103"/>
                  </a:lnTo>
                  <a:lnTo>
                    <a:pt x="224" y="105"/>
                  </a:lnTo>
                  <a:lnTo>
                    <a:pt x="228" y="105"/>
                  </a:lnTo>
                  <a:lnTo>
                    <a:pt x="228" y="106"/>
                  </a:lnTo>
                  <a:lnTo>
                    <a:pt x="227" y="106"/>
                  </a:lnTo>
                  <a:lnTo>
                    <a:pt x="228" y="107"/>
                  </a:lnTo>
                  <a:lnTo>
                    <a:pt x="227" y="107"/>
                  </a:lnTo>
                  <a:lnTo>
                    <a:pt x="227" y="108"/>
                  </a:lnTo>
                  <a:lnTo>
                    <a:pt x="228" y="108"/>
                  </a:lnTo>
                  <a:lnTo>
                    <a:pt x="228" y="110"/>
                  </a:lnTo>
                  <a:lnTo>
                    <a:pt x="230" y="110"/>
                  </a:lnTo>
                  <a:lnTo>
                    <a:pt x="230" y="111"/>
                  </a:lnTo>
                  <a:lnTo>
                    <a:pt x="229" y="112"/>
                  </a:lnTo>
                  <a:lnTo>
                    <a:pt x="229" y="114"/>
                  </a:lnTo>
                  <a:lnTo>
                    <a:pt x="230" y="114"/>
                  </a:lnTo>
                  <a:lnTo>
                    <a:pt x="230" y="116"/>
                  </a:lnTo>
                  <a:lnTo>
                    <a:pt x="233" y="118"/>
                  </a:lnTo>
                  <a:lnTo>
                    <a:pt x="234" y="118"/>
                  </a:lnTo>
                  <a:lnTo>
                    <a:pt x="233" y="119"/>
                  </a:lnTo>
                  <a:lnTo>
                    <a:pt x="234" y="120"/>
                  </a:lnTo>
                  <a:lnTo>
                    <a:pt x="235" y="120"/>
                  </a:lnTo>
                  <a:lnTo>
                    <a:pt x="235" y="122"/>
                  </a:lnTo>
                  <a:lnTo>
                    <a:pt x="237" y="123"/>
                  </a:lnTo>
                  <a:lnTo>
                    <a:pt x="237" y="124"/>
                  </a:lnTo>
                  <a:lnTo>
                    <a:pt x="239" y="124"/>
                  </a:lnTo>
                  <a:lnTo>
                    <a:pt x="239" y="125"/>
                  </a:lnTo>
                  <a:lnTo>
                    <a:pt x="240" y="126"/>
                  </a:lnTo>
                  <a:lnTo>
                    <a:pt x="240" y="130"/>
                  </a:lnTo>
                  <a:lnTo>
                    <a:pt x="235" y="130"/>
                  </a:lnTo>
                  <a:lnTo>
                    <a:pt x="234" y="129"/>
                  </a:lnTo>
                  <a:lnTo>
                    <a:pt x="231" y="129"/>
                  </a:lnTo>
                  <a:lnTo>
                    <a:pt x="231" y="132"/>
                  </a:lnTo>
                  <a:lnTo>
                    <a:pt x="230" y="132"/>
                  </a:lnTo>
                  <a:lnTo>
                    <a:pt x="228" y="130"/>
                  </a:lnTo>
                  <a:lnTo>
                    <a:pt x="227" y="130"/>
                  </a:lnTo>
                  <a:lnTo>
                    <a:pt x="223" y="131"/>
                  </a:lnTo>
                  <a:lnTo>
                    <a:pt x="223" y="132"/>
                  </a:lnTo>
                  <a:lnTo>
                    <a:pt x="221" y="132"/>
                  </a:lnTo>
                  <a:lnTo>
                    <a:pt x="221" y="135"/>
                  </a:lnTo>
                  <a:lnTo>
                    <a:pt x="218" y="132"/>
                  </a:lnTo>
                  <a:lnTo>
                    <a:pt x="215" y="130"/>
                  </a:lnTo>
                  <a:lnTo>
                    <a:pt x="213" y="129"/>
                  </a:lnTo>
                  <a:lnTo>
                    <a:pt x="211" y="125"/>
                  </a:lnTo>
                  <a:lnTo>
                    <a:pt x="210" y="124"/>
                  </a:lnTo>
                  <a:lnTo>
                    <a:pt x="209" y="124"/>
                  </a:lnTo>
                  <a:lnTo>
                    <a:pt x="208" y="123"/>
                  </a:lnTo>
                  <a:lnTo>
                    <a:pt x="206" y="123"/>
                  </a:lnTo>
                  <a:lnTo>
                    <a:pt x="205" y="124"/>
                  </a:lnTo>
                  <a:lnTo>
                    <a:pt x="205" y="125"/>
                  </a:lnTo>
                  <a:lnTo>
                    <a:pt x="202" y="125"/>
                  </a:lnTo>
                  <a:lnTo>
                    <a:pt x="200" y="124"/>
                  </a:lnTo>
                  <a:lnTo>
                    <a:pt x="198" y="124"/>
                  </a:lnTo>
                  <a:lnTo>
                    <a:pt x="197" y="126"/>
                  </a:lnTo>
                  <a:lnTo>
                    <a:pt x="194" y="129"/>
                  </a:lnTo>
                  <a:lnTo>
                    <a:pt x="193" y="129"/>
                  </a:lnTo>
                  <a:lnTo>
                    <a:pt x="192" y="130"/>
                  </a:lnTo>
                  <a:lnTo>
                    <a:pt x="190" y="130"/>
                  </a:lnTo>
                  <a:lnTo>
                    <a:pt x="190" y="131"/>
                  </a:lnTo>
                  <a:lnTo>
                    <a:pt x="188" y="130"/>
                  </a:lnTo>
                  <a:lnTo>
                    <a:pt x="187" y="130"/>
                  </a:lnTo>
                  <a:lnTo>
                    <a:pt x="186" y="131"/>
                  </a:lnTo>
                  <a:lnTo>
                    <a:pt x="185" y="131"/>
                  </a:lnTo>
                  <a:lnTo>
                    <a:pt x="181" y="130"/>
                  </a:lnTo>
                  <a:lnTo>
                    <a:pt x="179" y="132"/>
                  </a:lnTo>
                  <a:lnTo>
                    <a:pt x="178" y="132"/>
                  </a:lnTo>
                  <a:lnTo>
                    <a:pt x="178" y="134"/>
                  </a:lnTo>
                  <a:lnTo>
                    <a:pt x="179" y="134"/>
                  </a:lnTo>
                  <a:lnTo>
                    <a:pt x="179" y="135"/>
                  </a:lnTo>
                  <a:lnTo>
                    <a:pt x="178" y="135"/>
                  </a:lnTo>
                  <a:lnTo>
                    <a:pt x="178" y="138"/>
                  </a:lnTo>
                  <a:lnTo>
                    <a:pt x="177" y="138"/>
                  </a:lnTo>
                  <a:lnTo>
                    <a:pt x="175" y="140"/>
                  </a:lnTo>
                  <a:lnTo>
                    <a:pt x="171" y="140"/>
                  </a:lnTo>
                  <a:lnTo>
                    <a:pt x="168" y="142"/>
                  </a:lnTo>
                  <a:lnTo>
                    <a:pt x="168" y="144"/>
                  </a:lnTo>
                  <a:lnTo>
                    <a:pt x="169" y="146"/>
                  </a:lnTo>
                  <a:lnTo>
                    <a:pt x="167" y="146"/>
                  </a:lnTo>
                  <a:lnTo>
                    <a:pt x="167" y="144"/>
                  </a:lnTo>
                  <a:lnTo>
                    <a:pt x="166" y="144"/>
                  </a:lnTo>
                  <a:lnTo>
                    <a:pt x="165" y="143"/>
                  </a:lnTo>
                  <a:lnTo>
                    <a:pt x="163" y="143"/>
                  </a:lnTo>
                  <a:lnTo>
                    <a:pt x="163" y="144"/>
                  </a:lnTo>
                  <a:lnTo>
                    <a:pt x="160" y="144"/>
                  </a:lnTo>
                  <a:lnTo>
                    <a:pt x="159" y="146"/>
                  </a:lnTo>
                  <a:lnTo>
                    <a:pt x="157" y="146"/>
                  </a:lnTo>
                  <a:lnTo>
                    <a:pt x="157" y="149"/>
                  </a:lnTo>
                  <a:lnTo>
                    <a:pt x="159" y="149"/>
                  </a:lnTo>
                  <a:lnTo>
                    <a:pt x="159" y="150"/>
                  </a:lnTo>
                  <a:lnTo>
                    <a:pt x="160" y="150"/>
                  </a:lnTo>
                  <a:lnTo>
                    <a:pt x="160" y="154"/>
                  </a:lnTo>
                  <a:lnTo>
                    <a:pt x="161" y="154"/>
                  </a:lnTo>
                  <a:lnTo>
                    <a:pt x="161" y="155"/>
                  </a:lnTo>
                  <a:lnTo>
                    <a:pt x="162" y="155"/>
                  </a:lnTo>
                  <a:lnTo>
                    <a:pt x="162" y="156"/>
                  </a:lnTo>
                  <a:lnTo>
                    <a:pt x="161" y="157"/>
                  </a:lnTo>
                  <a:lnTo>
                    <a:pt x="161" y="159"/>
                  </a:lnTo>
                  <a:lnTo>
                    <a:pt x="162" y="160"/>
                  </a:lnTo>
                  <a:lnTo>
                    <a:pt x="162" y="161"/>
                  </a:lnTo>
                  <a:lnTo>
                    <a:pt x="161" y="161"/>
                  </a:lnTo>
                  <a:lnTo>
                    <a:pt x="161" y="165"/>
                  </a:lnTo>
                  <a:lnTo>
                    <a:pt x="160" y="165"/>
                  </a:lnTo>
                  <a:lnTo>
                    <a:pt x="156" y="166"/>
                  </a:lnTo>
                  <a:lnTo>
                    <a:pt x="155" y="166"/>
                  </a:lnTo>
                  <a:lnTo>
                    <a:pt x="154" y="167"/>
                  </a:lnTo>
                  <a:lnTo>
                    <a:pt x="152" y="167"/>
                  </a:lnTo>
                  <a:lnTo>
                    <a:pt x="150" y="168"/>
                  </a:lnTo>
                  <a:lnTo>
                    <a:pt x="149" y="168"/>
                  </a:lnTo>
                  <a:lnTo>
                    <a:pt x="148" y="166"/>
                  </a:lnTo>
                  <a:lnTo>
                    <a:pt x="147" y="166"/>
                  </a:lnTo>
                  <a:lnTo>
                    <a:pt x="144" y="167"/>
                  </a:lnTo>
                  <a:lnTo>
                    <a:pt x="143" y="167"/>
                  </a:lnTo>
                  <a:lnTo>
                    <a:pt x="142" y="168"/>
                  </a:lnTo>
                  <a:lnTo>
                    <a:pt x="140" y="168"/>
                  </a:lnTo>
                  <a:lnTo>
                    <a:pt x="140" y="167"/>
                  </a:lnTo>
                  <a:lnTo>
                    <a:pt x="135" y="167"/>
                  </a:lnTo>
                  <a:lnTo>
                    <a:pt x="135" y="169"/>
                  </a:lnTo>
                  <a:lnTo>
                    <a:pt x="131" y="169"/>
                  </a:lnTo>
                  <a:lnTo>
                    <a:pt x="125" y="172"/>
                  </a:lnTo>
                  <a:lnTo>
                    <a:pt x="123" y="172"/>
                  </a:lnTo>
                  <a:lnTo>
                    <a:pt x="122" y="171"/>
                  </a:lnTo>
                  <a:lnTo>
                    <a:pt x="121" y="168"/>
                  </a:lnTo>
                  <a:lnTo>
                    <a:pt x="119" y="168"/>
                  </a:lnTo>
                  <a:lnTo>
                    <a:pt x="118" y="167"/>
                  </a:lnTo>
                  <a:lnTo>
                    <a:pt x="117" y="167"/>
                  </a:lnTo>
                  <a:lnTo>
                    <a:pt x="117" y="166"/>
                  </a:lnTo>
                  <a:lnTo>
                    <a:pt x="116" y="166"/>
                  </a:lnTo>
                  <a:lnTo>
                    <a:pt x="110" y="163"/>
                  </a:lnTo>
                  <a:lnTo>
                    <a:pt x="107" y="162"/>
                  </a:lnTo>
                  <a:lnTo>
                    <a:pt x="106" y="163"/>
                  </a:lnTo>
                  <a:lnTo>
                    <a:pt x="104" y="163"/>
                  </a:lnTo>
                  <a:lnTo>
                    <a:pt x="104" y="166"/>
                  </a:lnTo>
                  <a:lnTo>
                    <a:pt x="103" y="166"/>
                  </a:lnTo>
                  <a:lnTo>
                    <a:pt x="103" y="165"/>
                  </a:lnTo>
                  <a:lnTo>
                    <a:pt x="100" y="163"/>
                  </a:lnTo>
                  <a:lnTo>
                    <a:pt x="100" y="162"/>
                  </a:lnTo>
                  <a:lnTo>
                    <a:pt x="99" y="162"/>
                  </a:lnTo>
                  <a:lnTo>
                    <a:pt x="98" y="161"/>
                  </a:lnTo>
                  <a:lnTo>
                    <a:pt x="95" y="161"/>
                  </a:lnTo>
                  <a:lnTo>
                    <a:pt x="95" y="159"/>
                  </a:lnTo>
                  <a:lnTo>
                    <a:pt x="94" y="159"/>
                  </a:lnTo>
                  <a:lnTo>
                    <a:pt x="94" y="157"/>
                  </a:lnTo>
                  <a:lnTo>
                    <a:pt x="93" y="157"/>
                  </a:lnTo>
                  <a:lnTo>
                    <a:pt x="93" y="154"/>
                  </a:lnTo>
                  <a:lnTo>
                    <a:pt x="90" y="154"/>
                  </a:lnTo>
                  <a:lnTo>
                    <a:pt x="90" y="155"/>
                  </a:lnTo>
                  <a:lnTo>
                    <a:pt x="87" y="155"/>
                  </a:lnTo>
                  <a:lnTo>
                    <a:pt x="86" y="156"/>
                  </a:lnTo>
                  <a:lnTo>
                    <a:pt x="82" y="156"/>
                  </a:lnTo>
                  <a:lnTo>
                    <a:pt x="82" y="155"/>
                  </a:lnTo>
                  <a:lnTo>
                    <a:pt x="81" y="154"/>
                  </a:lnTo>
                  <a:lnTo>
                    <a:pt x="79" y="154"/>
                  </a:lnTo>
                  <a:lnTo>
                    <a:pt x="78" y="155"/>
                  </a:lnTo>
                  <a:lnTo>
                    <a:pt x="78" y="156"/>
                  </a:lnTo>
                  <a:lnTo>
                    <a:pt x="76" y="156"/>
                  </a:lnTo>
                  <a:lnTo>
                    <a:pt x="76" y="155"/>
                  </a:lnTo>
                  <a:lnTo>
                    <a:pt x="73" y="155"/>
                  </a:lnTo>
                  <a:lnTo>
                    <a:pt x="73" y="160"/>
                  </a:lnTo>
                  <a:lnTo>
                    <a:pt x="72" y="160"/>
                  </a:lnTo>
                  <a:lnTo>
                    <a:pt x="70" y="159"/>
                  </a:lnTo>
                  <a:lnTo>
                    <a:pt x="70" y="160"/>
                  </a:lnTo>
                  <a:lnTo>
                    <a:pt x="69" y="160"/>
                  </a:lnTo>
                  <a:lnTo>
                    <a:pt x="68" y="161"/>
                  </a:lnTo>
                  <a:lnTo>
                    <a:pt x="67" y="159"/>
                  </a:lnTo>
                  <a:lnTo>
                    <a:pt x="66" y="159"/>
                  </a:lnTo>
                  <a:lnTo>
                    <a:pt x="63" y="161"/>
                  </a:lnTo>
                  <a:lnTo>
                    <a:pt x="61" y="161"/>
                  </a:lnTo>
                  <a:lnTo>
                    <a:pt x="60" y="162"/>
                  </a:lnTo>
                  <a:lnTo>
                    <a:pt x="56" y="162"/>
                  </a:lnTo>
                  <a:lnTo>
                    <a:pt x="54" y="165"/>
                  </a:lnTo>
                  <a:lnTo>
                    <a:pt x="53" y="165"/>
                  </a:lnTo>
                  <a:lnTo>
                    <a:pt x="50" y="162"/>
                  </a:lnTo>
                  <a:lnTo>
                    <a:pt x="45" y="162"/>
                  </a:lnTo>
                  <a:lnTo>
                    <a:pt x="45" y="163"/>
                  </a:lnTo>
                  <a:lnTo>
                    <a:pt x="44" y="163"/>
                  </a:lnTo>
                  <a:lnTo>
                    <a:pt x="43" y="165"/>
                  </a:lnTo>
                  <a:lnTo>
                    <a:pt x="42" y="165"/>
                  </a:lnTo>
                  <a:lnTo>
                    <a:pt x="42" y="163"/>
                  </a:lnTo>
                  <a:lnTo>
                    <a:pt x="41" y="163"/>
                  </a:lnTo>
                  <a:lnTo>
                    <a:pt x="41" y="162"/>
                  </a:lnTo>
                  <a:lnTo>
                    <a:pt x="39" y="162"/>
                  </a:lnTo>
                  <a:lnTo>
                    <a:pt x="37" y="165"/>
                  </a:lnTo>
                  <a:lnTo>
                    <a:pt x="37" y="166"/>
                  </a:lnTo>
                  <a:lnTo>
                    <a:pt x="36" y="167"/>
                  </a:lnTo>
                  <a:lnTo>
                    <a:pt x="34" y="167"/>
                  </a:lnTo>
                  <a:lnTo>
                    <a:pt x="25" y="166"/>
                  </a:lnTo>
                  <a:lnTo>
                    <a:pt x="26" y="166"/>
                  </a:lnTo>
                  <a:lnTo>
                    <a:pt x="26" y="163"/>
                  </a:lnTo>
                  <a:lnTo>
                    <a:pt x="25" y="162"/>
                  </a:lnTo>
                  <a:lnTo>
                    <a:pt x="26" y="162"/>
                  </a:lnTo>
                  <a:lnTo>
                    <a:pt x="26" y="153"/>
                  </a:lnTo>
                  <a:lnTo>
                    <a:pt x="25" y="153"/>
                  </a:lnTo>
                  <a:lnTo>
                    <a:pt x="25" y="150"/>
                  </a:lnTo>
                  <a:lnTo>
                    <a:pt x="28" y="148"/>
                  </a:lnTo>
                  <a:lnTo>
                    <a:pt x="28" y="147"/>
                  </a:lnTo>
                  <a:lnTo>
                    <a:pt x="29" y="146"/>
                  </a:lnTo>
                  <a:lnTo>
                    <a:pt x="29" y="143"/>
                  </a:lnTo>
                  <a:lnTo>
                    <a:pt x="28" y="142"/>
                  </a:lnTo>
                  <a:lnTo>
                    <a:pt x="26" y="142"/>
                  </a:lnTo>
                  <a:lnTo>
                    <a:pt x="24" y="137"/>
                  </a:lnTo>
                  <a:lnTo>
                    <a:pt x="24" y="136"/>
                  </a:lnTo>
                  <a:lnTo>
                    <a:pt x="23" y="136"/>
                  </a:lnTo>
                  <a:lnTo>
                    <a:pt x="23" y="130"/>
                  </a:lnTo>
                  <a:lnTo>
                    <a:pt x="22" y="129"/>
                  </a:lnTo>
                  <a:lnTo>
                    <a:pt x="22" y="128"/>
                  </a:lnTo>
                  <a:lnTo>
                    <a:pt x="19" y="128"/>
                  </a:lnTo>
                  <a:lnTo>
                    <a:pt x="19" y="126"/>
                  </a:lnTo>
                  <a:lnTo>
                    <a:pt x="17" y="126"/>
                  </a:lnTo>
                  <a:lnTo>
                    <a:pt x="16" y="125"/>
                  </a:lnTo>
                  <a:lnTo>
                    <a:pt x="14" y="125"/>
                  </a:lnTo>
                  <a:lnTo>
                    <a:pt x="12" y="124"/>
                  </a:lnTo>
                  <a:lnTo>
                    <a:pt x="8" y="122"/>
                  </a:lnTo>
                  <a:lnTo>
                    <a:pt x="7" y="120"/>
                  </a:lnTo>
                  <a:lnTo>
                    <a:pt x="7" y="119"/>
                  </a:lnTo>
                  <a:lnTo>
                    <a:pt x="5" y="117"/>
                  </a:lnTo>
                  <a:lnTo>
                    <a:pt x="0" y="111"/>
                  </a:lnTo>
                  <a:lnTo>
                    <a:pt x="4" y="111"/>
                  </a:lnTo>
                  <a:lnTo>
                    <a:pt x="4" y="110"/>
                  </a:lnTo>
                  <a:lnTo>
                    <a:pt x="5" y="110"/>
                  </a:lnTo>
                  <a:lnTo>
                    <a:pt x="5" y="107"/>
                  </a:lnTo>
                  <a:lnTo>
                    <a:pt x="6" y="106"/>
                  </a:lnTo>
                  <a:lnTo>
                    <a:pt x="7" y="106"/>
                  </a:lnTo>
                  <a:lnTo>
                    <a:pt x="8" y="105"/>
                  </a:lnTo>
                  <a:lnTo>
                    <a:pt x="8" y="100"/>
                  </a:lnTo>
                  <a:lnTo>
                    <a:pt x="6" y="98"/>
                  </a:lnTo>
                  <a:lnTo>
                    <a:pt x="4" y="97"/>
                  </a:lnTo>
                  <a:lnTo>
                    <a:pt x="4" y="95"/>
                  </a:lnTo>
                  <a:lnTo>
                    <a:pt x="5" y="93"/>
                  </a:lnTo>
                  <a:lnTo>
                    <a:pt x="5" y="89"/>
                  </a:lnTo>
                  <a:lnTo>
                    <a:pt x="6" y="88"/>
                  </a:lnTo>
                  <a:lnTo>
                    <a:pt x="6" y="86"/>
                  </a:lnTo>
                  <a:lnTo>
                    <a:pt x="5" y="85"/>
                  </a:lnTo>
                  <a:lnTo>
                    <a:pt x="4" y="82"/>
                  </a:lnTo>
                  <a:lnTo>
                    <a:pt x="5" y="82"/>
                  </a:lnTo>
                  <a:lnTo>
                    <a:pt x="5" y="81"/>
                  </a:lnTo>
                  <a:lnTo>
                    <a:pt x="6" y="81"/>
                  </a:lnTo>
                  <a:lnTo>
                    <a:pt x="7" y="80"/>
                  </a:lnTo>
                  <a:lnTo>
                    <a:pt x="7" y="79"/>
                  </a:lnTo>
                  <a:lnTo>
                    <a:pt x="17" y="79"/>
                  </a:lnTo>
                  <a:lnTo>
                    <a:pt x="17" y="77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9" y="73"/>
                  </a:lnTo>
                  <a:lnTo>
                    <a:pt x="20" y="73"/>
                  </a:lnTo>
                  <a:lnTo>
                    <a:pt x="24" y="69"/>
                  </a:lnTo>
                  <a:lnTo>
                    <a:pt x="24" y="67"/>
                  </a:lnTo>
                  <a:lnTo>
                    <a:pt x="25" y="67"/>
                  </a:lnTo>
                  <a:lnTo>
                    <a:pt x="26" y="65"/>
                  </a:lnTo>
                  <a:lnTo>
                    <a:pt x="28" y="63"/>
                  </a:lnTo>
                  <a:lnTo>
                    <a:pt x="28" y="61"/>
                  </a:lnTo>
                  <a:lnTo>
                    <a:pt x="26" y="60"/>
                  </a:lnTo>
                  <a:lnTo>
                    <a:pt x="25" y="60"/>
                  </a:lnTo>
                  <a:lnTo>
                    <a:pt x="20" y="55"/>
                  </a:lnTo>
                  <a:lnTo>
                    <a:pt x="20" y="52"/>
                  </a:lnTo>
                  <a:lnTo>
                    <a:pt x="17" y="50"/>
                  </a:lnTo>
                  <a:lnTo>
                    <a:pt x="17" y="49"/>
                  </a:lnTo>
                  <a:lnTo>
                    <a:pt x="13" y="49"/>
                  </a:lnTo>
                  <a:lnTo>
                    <a:pt x="13" y="46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8" y="45"/>
                  </a:lnTo>
                  <a:lnTo>
                    <a:pt x="8" y="44"/>
                  </a:lnTo>
                  <a:lnTo>
                    <a:pt x="7" y="43"/>
                  </a:lnTo>
                  <a:lnTo>
                    <a:pt x="7" y="40"/>
                  </a:lnTo>
                  <a:lnTo>
                    <a:pt x="6" y="39"/>
                  </a:lnTo>
                  <a:lnTo>
                    <a:pt x="6" y="34"/>
                  </a:lnTo>
                  <a:lnTo>
                    <a:pt x="5" y="33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3" y="27"/>
                  </a:lnTo>
                  <a:lnTo>
                    <a:pt x="1" y="26"/>
                  </a:lnTo>
                  <a:lnTo>
                    <a:pt x="1" y="22"/>
                  </a:lnTo>
                  <a:lnTo>
                    <a:pt x="3" y="20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Freeform 52">
              <a:extLst>
                <a:ext uri="{FF2B5EF4-FFF2-40B4-BE49-F238E27FC236}">
                  <a16:creationId xmlns:a16="http://schemas.microsoft.com/office/drawing/2014/main" id="{421618B7-217D-4ED5-82FB-7219F6535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6460" y="3515365"/>
              <a:ext cx="198740" cy="191513"/>
            </a:xfrm>
            <a:custGeom>
              <a:avLst/>
              <a:gdLst/>
              <a:ahLst/>
              <a:cxnLst>
                <a:cxn ang="0">
                  <a:pos x="56" y="3"/>
                </a:cxn>
                <a:cxn ang="0">
                  <a:pos x="62" y="7"/>
                </a:cxn>
                <a:cxn ang="0">
                  <a:pos x="75" y="8"/>
                </a:cxn>
                <a:cxn ang="0">
                  <a:pos x="85" y="8"/>
                </a:cxn>
                <a:cxn ang="0">
                  <a:pos x="93" y="12"/>
                </a:cxn>
                <a:cxn ang="0">
                  <a:pos x="104" y="10"/>
                </a:cxn>
                <a:cxn ang="0">
                  <a:pos x="110" y="9"/>
                </a:cxn>
                <a:cxn ang="0">
                  <a:pos x="123" y="10"/>
                </a:cxn>
                <a:cxn ang="0">
                  <a:pos x="127" y="15"/>
                </a:cxn>
                <a:cxn ang="0">
                  <a:pos x="129" y="19"/>
                </a:cxn>
                <a:cxn ang="0">
                  <a:pos x="142" y="24"/>
                </a:cxn>
                <a:cxn ang="0">
                  <a:pos x="148" y="21"/>
                </a:cxn>
                <a:cxn ang="0">
                  <a:pos x="154" y="22"/>
                </a:cxn>
                <a:cxn ang="0">
                  <a:pos x="150" y="34"/>
                </a:cxn>
                <a:cxn ang="0">
                  <a:pos x="146" y="44"/>
                </a:cxn>
                <a:cxn ang="0">
                  <a:pos x="143" y="56"/>
                </a:cxn>
                <a:cxn ang="0">
                  <a:pos x="154" y="64"/>
                </a:cxn>
                <a:cxn ang="0">
                  <a:pos x="160" y="70"/>
                </a:cxn>
                <a:cxn ang="0">
                  <a:pos x="164" y="71"/>
                </a:cxn>
                <a:cxn ang="0">
                  <a:pos x="160" y="77"/>
                </a:cxn>
                <a:cxn ang="0">
                  <a:pos x="149" y="75"/>
                </a:cxn>
                <a:cxn ang="0">
                  <a:pos x="152" y="81"/>
                </a:cxn>
                <a:cxn ang="0">
                  <a:pos x="159" y="98"/>
                </a:cxn>
                <a:cxn ang="0">
                  <a:pos x="155" y="101"/>
                </a:cxn>
                <a:cxn ang="0">
                  <a:pos x="150" y="100"/>
                </a:cxn>
                <a:cxn ang="0">
                  <a:pos x="143" y="102"/>
                </a:cxn>
                <a:cxn ang="0">
                  <a:pos x="140" y="102"/>
                </a:cxn>
                <a:cxn ang="0">
                  <a:pos x="136" y="106"/>
                </a:cxn>
                <a:cxn ang="0">
                  <a:pos x="140" y="113"/>
                </a:cxn>
                <a:cxn ang="0">
                  <a:pos x="139" y="118"/>
                </a:cxn>
                <a:cxn ang="0">
                  <a:pos x="131" y="113"/>
                </a:cxn>
                <a:cxn ang="0">
                  <a:pos x="125" y="120"/>
                </a:cxn>
                <a:cxn ang="0">
                  <a:pos x="115" y="136"/>
                </a:cxn>
                <a:cxn ang="0">
                  <a:pos x="115" y="144"/>
                </a:cxn>
                <a:cxn ang="0">
                  <a:pos x="119" y="155"/>
                </a:cxn>
                <a:cxn ang="0">
                  <a:pos x="111" y="156"/>
                </a:cxn>
                <a:cxn ang="0">
                  <a:pos x="96" y="148"/>
                </a:cxn>
                <a:cxn ang="0">
                  <a:pos x="88" y="142"/>
                </a:cxn>
                <a:cxn ang="0">
                  <a:pos x="82" y="138"/>
                </a:cxn>
                <a:cxn ang="0">
                  <a:pos x="80" y="138"/>
                </a:cxn>
                <a:cxn ang="0">
                  <a:pos x="79" y="130"/>
                </a:cxn>
                <a:cxn ang="0">
                  <a:pos x="71" y="122"/>
                </a:cxn>
                <a:cxn ang="0">
                  <a:pos x="66" y="113"/>
                </a:cxn>
                <a:cxn ang="0">
                  <a:pos x="56" y="104"/>
                </a:cxn>
                <a:cxn ang="0">
                  <a:pos x="42" y="88"/>
                </a:cxn>
                <a:cxn ang="0">
                  <a:pos x="36" y="80"/>
                </a:cxn>
                <a:cxn ang="0">
                  <a:pos x="28" y="73"/>
                </a:cxn>
                <a:cxn ang="0">
                  <a:pos x="24" y="67"/>
                </a:cxn>
                <a:cxn ang="0">
                  <a:pos x="21" y="57"/>
                </a:cxn>
                <a:cxn ang="0">
                  <a:pos x="19" y="51"/>
                </a:cxn>
                <a:cxn ang="0">
                  <a:pos x="15" y="45"/>
                </a:cxn>
                <a:cxn ang="0">
                  <a:pos x="13" y="39"/>
                </a:cxn>
                <a:cxn ang="0">
                  <a:pos x="9" y="34"/>
                </a:cxn>
                <a:cxn ang="0">
                  <a:pos x="4" y="34"/>
                </a:cxn>
                <a:cxn ang="0">
                  <a:pos x="1" y="25"/>
                </a:cxn>
                <a:cxn ang="0">
                  <a:pos x="1" y="18"/>
                </a:cxn>
                <a:cxn ang="0">
                  <a:pos x="3" y="6"/>
                </a:cxn>
                <a:cxn ang="0">
                  <a:pos x="15" y="7"/>
                </a:cxn>
                <a:cxn ang="0">
                  <a:pos x="24" y="16"/>
                </a:cxn>
                <a:cxn ang="0">
                  <a:pos x="29" y="9"/>
                </a:cxn>
                <a:cxn ang="0">
                  <a:pos x="35" y="3"/>
                </a:cxn>
                <a:cxn ang="0">
                  <a:pos x="48" y="3"/>
                </a:cxn>
                <a:cxn ang="0">
                  <a:pos x="51" y="0"/>
                </a:cxn>
              </a:cxnLst>
              <a:rect l="0" t="0" r="r" b="b"/>
              <a:pathLst>
                <a:path w="165" h="159">
                  <a:moveTo>
                    <a:pt x="51" y="0"/>
                  </a:moveTo>
                  <a:lnTo>
                    <a:pt x="51" y="2"/>
                  </a:lnTo>
                  <a:lnTo>
                    <a:pt x="55" y="2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6" y="4"/>
                  </a:lnTo>
                  <a:lnTo>
                    <a:pt x="59" y="6"/>
                  </a:lnTo>
                  <a:lnTo>
                    <a:pt x="60" y="7"/>
                  </a:lnTo>
                  <a:lnTo>
                    <a:pt x="62" y="8"/>
                  </a:lnTo>
                  <a:lnTo>
                    <a:pt x="62" y="7"/>
                  </a:lnTo>
                  <a:lnTo>
                    <a:pt x="65" y="7"/>
                  </a:lnTo>
                  <a:lnTo>
                    <a:pt x="66" y="6"/>
                  </a:lnTo>
                  <a:lnTo>
                    <a:pt x="67" y="6"/>
                  </a:lnTo>
                  <a:lnTo>
                    <a:pt x="69" y="8"/>
                  </a:lnTo>
                  <a:lnTo>
                    <a:pt x="75" y="8"/>
                  </a:lnTo>
                  <a:lnTo>
                    <a:pt x="74" y="9"/>
                  </a:lnTo>
                  <a:lnTo>
                    <a:pt x="79" y="9"/>
                  </a:lnTo>
                  <a:lnTo>
                    <a:pt x="81" y="7"/>
                  </a:lnTo>
                  <a:lnTo>
                    <a:pt x="85" y="7"/>
                  </a:lnTo>
                  <a:lnTo>
                    <a:pt x="85" y="8"/>
                  </a:lnTo>
                  <a:lnTo>
                    <a:pt x="87" y="12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1" y="12"/>
                  </a:lnTo>
                  <a:lnTo>
                    <a:pt x="93" y="12"/>
                  </a:lnTo>
                  <a:lnTo>
                    <a:pt x="93" y="10"/>
                  </a:lnTo>
                  <a:lnTo>
                    <a:pt x="96" y="8"/>
                  </a:lnTo>
                  <a:lnTo>
                    <a:pt x="98" y="8"/>
                  </a:lnTo>
                  <a:lnTo>
                    <a:pt x="100" y="10"/>
                  </a:lnTo>
                  <a:lnTo>
                    <a:pt x="104" y="10"/>
                  </a:lnTo>
                  <a:lnTo>
                    <a:pt x="105" y="9"/>
                  </a:lnTo>
                  <a:lnTo>
                    <a:pt x="105" y="7"/>
                  </a:lnTo>
                  <a:lnTo>
                    <a:pt x="106" y="7"/>
                  </a:lnTo>
                  <a:lnTo>
                    <a:pt x="108" y="8"/>
                  </a:lnTo>
                  <a:lnTo>
                    <a:pt x="110" y="9"/>
                  </a:lnTo>
                  <a:lnTo>
                    <a:pt x="113" y="9"/>
                  </a:lnTo>
                  <a:lnTo>
                    <a:pt x="117" y="13"/>
                  </a:lnTo>
                  <a:lnTo>
                    <a:pt x="119" y="13"/>
                  </a:lnTo>
                  <a:lnTo>
                    <a:pt x="119" y="10"/>
                  </a:lnTo>
                  <a:lnTo>
                    <a:pt x="123" y="10"/>
                  </a:lnTo>
                  <a:lnTo>
                    <a:pt x="123" y="13"/>
                  </a:lnTo>
                  <a:lnTo>
                    <a:pt x="124" y="13"/>
                  </a:lnTo>
                  <a:lnTo>
                    <a:pt x="124" y="12"/>
                  </a:lnTo>
                  <a:lnTo>
                    <a:pt x="125" y="12"/>
                  </a:lnTo>
                  <a:lnTo>
                    <a:pt x="127" y="15"/>
                  </a:lnTo>
                  <a:lnTo>
                    <a:pt x="128" y="15"/>
                  </a:lnTo>
                  <a:lnTo>
                    <a:pt x="129" y="16"/>
                  </a:lnTo>
                  <a:lnTo>
                    <a:pt x="130" y="16"/>
                  </a:lnTo>
                  <a:lnTo>
                    <a:pt x="130" y="19"/>
                  </a:lnTo>
                  <a:lnTo>
                    <a:pt x="129" y="19"/>
                  </a:lnTo>
                  <a:lnTo>
                    <a:pt x="129" y="21"/>
                  </a:lnTo>
                  <a:lnTo>
                    <a:pt x="133" y="25"/>
                  </a:lnTo>
                  <a:lnTo>
                    <a:pt x="140" y="25"/>
                  </a:lnTo>
                  <a:lnTo>
                    <a:pt x="141" y="24"/>
                  </a:lnTo>
                  <a:lnTo>
                    <a:pt x="142" y="24"/>
                  </a:lnTo>
                  <a:lnTo>
                    <a:pt x="146" y="21"/>
                  </a:lnTo>
                  <a:lnTo>
                    <a:pt x="147" y="21"/>
                  </a:lnTo>
                  <a:lnTo>
                    <a:pt x="147" y="22"/>
                  </a:lnTo>
                  <a:lnTo>
                    <a:pt x="148" y="22"/>
                  </a:lnTo>
                  <a:lnTo>
                    <a:pt x="148" y="21"/>
                  </a:lnTo>
                  <a:lnTo>
                    <a:pt x="149" y="21"/>
                  </a:lnTo>
                  <a:lnTo>
                    <a:pt x="150" y="22"/>
                  </a:lnTo>
                  <a:lnTo>
                    <a:pt x="152" y="21"/>
                  </a:lnTo>
                  <a:lnTo>
                    <a:pt x="153" y="22"/>
                  </a:lnTo>
                  <a:lnTo>
                    <a:pt x="154" y="22"/>
                  </a:lnTo>
                  <a:lnTo>
                    <a:pt x="154" y="25"/>
                  </a:lnTo>
                  <a:lnTo>
                    <a:pt x="153" y="32"/>
                  </a:lnTo>
                  <a:lnTo>
                    <a:pt x="152" y="33"/>
                  </a:lnTo>
                  <a:lnTo>
                    <a:pt x="152" y="34"/>
                  </a:lnTo>
                  <a:lnTo>
                    <a:pt x="150" y="34"/>
                  </a:lnTo>
                  <a:lnTo>
                    <a:pt x="150" y="36"/>
                  </a:lnTo>
                  <a:lnTo>
                    <a:pt x="149" y="38"/>
                  </a:lnTo>
                  <a:lnTo>
                    <a:pt x="147" y="40"/>
                  </a:lnTo>
                  <a:lnTo>
                    <a:pt x="147" y="44"/>
                  </a:lnTo>
                  <a:lnTo>
                    <a:pt x="146" y="44"/>
                  </a:lnTo>
                  <a:lnTo>
                    <a:pt x="146" y="45"/>
                  </a:lnTo>
                  <a:lnTo>
                    <a:pt x="144" y="45"/>
                  </a:lnTo>
                  <a:lnTo>
                    <a:pt x="144" y="51"/>
                  </a:lnTo>
                  <a:lnTo>
                    <a:pt x="143" y="52"/>
                  </a:lnTo>
                  <a:lnTo>
                    <a:pt x="143" y="56"/>
                  </a:lnTo>
                  <a:lnTo>
                    <a:pt x="146" y="58"/>
                  </a:lnTo>
                  <a:lnTo>
                    <a:pt x="148" y="59"/>
                  </a:lnTo>
                  <a:lnTo>
                    <a:pt x="152" y="59"/>
                  </a:lnTo>
                  <a:lnTo>
                    <a:pt x="154" y="62"/>
                  </a:lnTo>
                  <a:lnTo>
                    <a:pt x="154" y="64"/>
                  </a:lnTo>
                  <a:lnTo>
                    <a:pt x="156" y="67"/>
                  </a:lnTo>
                  <a:lnTo>
                    <a:pt x="159" y="67"/>
                  </a:lnTo>
                  <a:lnTo>
                    <a:pt x="159" y="69"/>
                  </a:lnTo>
                  <a:lnTo>
                    <a:pt x="160" y="69"/>
                  </a:lnTo>
                  <a:lnTo>
                    <a:pt x="160" y="70"/>
                  </a:lnTo>
                  <a:lnTo>
                    <a:pt x="161" y="70"/>
                  </a:lnTo>
                  <a:lnTo>
                    <a:pt x="162" y="71"/>
                  </a:lnTo>
                  <a:lnTo>
                    <a:pt x="162" y="73"/>
                  </a:lnTo>
                  <a:lnTo>
                    <a:pt x="164" y="73"/>
                  </a:lnTo>
                  <a:lnTo>
                    <a:pt x="164" y="71"/>
                  </a:lnTo>
                  <a:lnTo>
                    <a:pt x="165" y="73"/>
                  </a:lnTo>
                  <a:lnTo>
                    <a:pt x="165" y="75"/>
                  </a:lnTo>
                  <a:lnTo>
                    <a:pt x="164" y="75"/>
                  </a:lnTo>
                  <a:lnTo>
                    <a:pt x="161" y="77"/>
                  </a:lnTo>
                  <a:lnTo>
                    <a:pt x="160" y="77"/>
                  </a:lnTo>
                  <a:lnTo>
                    <a:pt x="158" y="76"/>
                  </a:lnTo>
                  <a:lnTo>
                    <a:pt x="155" y="77"/>
                  </a:lnTo>
                  <a:lnTo>
                    <a:pt x="154" y="77"/>
                  </a:lnTo>
                  <a:lnTo>
                    <a:pt x="152" y="75"/>
                  </a:lnTo>
                  <a:lnTo>
                    <a:pt x="149" y="75"/>
                  </a:lnTo>
                  <a:lnTo>
                    <a:pt x="148" y="76"/>
                  </a:lnTo>
                  <a:lnTo>
                    <a:pt x="149" y="77"/>
                  </a:lnTo>
                  <a:lnTo>
                    <a:pt x="148" y="79"/>
                  </a:lnTo>
                  <a:lnTo>
                    <a:pt x="149" y="79"/>
                  </a:lnTo>
                  <a:lnTo>
                    <a:pt x="152" y="81"/>
                  </a:lnTo>
                  <a:lnTo>
                    <a:pt x="154" y="84"/>
                  </a:lnTo>
                  <a:lnTo>
                    <a:pt x="158" y="89"/>
                  </a:lnTo>
                  <a:lnTo>
                    <a:pt x="160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9" y="101"/>
                  </a:lnTo>
                  <a:lnTo>
                    <a:pt x="158" y="100"/>
                  </a:lnTo>
                  <a:lnTo>
                    <a:pt x="156" y="100"/>
                  </a:lnTo>
                  <a:lnTo>
                    <a:pt x="156" y="102"/>
                  </a:lnTo>
                  <a:lnTo>
                    <a:pt x="155" y="101"/>
                  </a:lnTo>
                  <a:lnTo>
                    <a:pt x="155" y="100"/>
                  </a:lnTo>
                  <a:lnTo>
                    <a:pt x="154" y="99"/>
                  </a:lnTo>
                  <a:lnTo>
                    <a:pt x="152" y="99"/>
                  </a:lnTo>
                  <a:lnTo>
                    <a:pt x="152" y="100"/>
                  </a:lnTo>
                  <a:lnTo>
                    <a:pt x="150" y="100"/>
                  </a:lnTo>
                  <a:lnTo>
                    <a:pt x="149" y="99"/>
                  </a:lnTo>
                  <a:lnTo>
                    <a:pt x="149" y="100"/>
                  </a:lnTo>
                  <a:lnTo>
                    <a:pt x="148" y="101"/>
                  </a:lnTo>
                  <a:lnTo>
                    <a:pt x="148" y="102"/>
                  </a:lnTo>
                  <a:lnTo>
                    <a:pt x="143" y="102"/>
                  </a:lnTo>
                  <a:lnTo>
                    <a:pt x="142" y="104"/>
                  </a:lnTo>
                  <a:lnTo>
                    <a:pt x="142" y="105"/>
                  </a:lnTo>
                  <a:lnTo>
                    <a:pt x="141" y="105"/>
                  </a:lnTo>
                  <a:lnTo>
                    <a:pt x="140" y="104"/>
                  </a:lnTo>
                  <a:lnTo>
                    <a:pt x="140" y="102"/>
                  </a:lnTo>
                  <a:lnTo>
                    <a:pt x="137" y="102"/>
                  </a:lnTo>
                  <a:lnTo>
                    <a:pt x="136" y="104"/>
                  </a:lnTo>
                  <a:lnTo>
                    <a:pt x="135" y="104"/>
                  </a:lnTo>
                  <a:lnTo>
                    <a:pt x="135" y="106"/>
                  </a:lnTo>
                  <a:lnTo>
                    <a:pt x="136" y="106"/>
                  </a:lnTo>
                  <a:lnTo>
                    <a:pt x="136" y="108"/>
                  </a:lnTo>
                  <a:lnTo>
                    <a:pt x="137" y="107"/>
                  </a:lnTo>
                  <a:lnTo>
                    <a:pt x="137" y="108"/>
                  </a:lnTo>
                  <a:lnTo>
                    <a:pt x="139" y="110"/>
                  </a:lnTo>
                  <a:lnTo>
                    <a:pt x="140" y="113"/>
                  </a:lnTo>
                  <a:lnTo>
                    <a:pt x="142" y="116"/>
                  </a:lnTo>
                  <a:lnTo>
                    <a:pt x="140" y="116"/>
                  </a:lnTo>
                  <a:lnTo>
                    <a:pt x="140" y="117"/>
                  </a:lnTo>
                  <a:lnTo>
                    <a:pt x="139" y="117"/>
                  </a:lnTo>
                  <a:lnTo>
                    <a:pt x="139" y="118"/>
                  </a:lnTo>
                  <a:lnTo>
                    <a:pt x="137" y="117"/>
                  </a:lnTo>
                  <a:lnTo>
                    <a:pt x="137" y="114"/>
                  </a:lnTo>
                  <a:lnTo>
                    <a:pt x="136" y="114"/>
                  </a:lnTo>
                  <a:lnTo>
                    <a:pt x="135" y="113"/>
                  </a:lnTo>
                  <a:lnTo>
                    <a:pt x="131" y="113"/>
                  </a:lnTo>
                  <a:lnTo>
                    <a:pt x="131" y="114"/>
                  </a:lnTo>
                  <a:lnTo>
                    <a:pt x="130" y="116"/>
                  </a:lnTo>
                  <a:lnTo>
                    <a:pt x="125" y="119"/>
                  </a:lnTo>
                  <a:lnTo>
                    <a:pt x="124" y="120"/>
                  </a:lnTo>
                  <a:lnTo>
                    <a:pt x="125" y="120"/>
                  </a:lnTo>
                  <a:lnTo>
                    <a:pt x="123" y="123"/>
                  </a:lnTo>
                  <a:lnTo>
                    <a:pt x="123" y="132"/>
                  </a:lnTo>
                  <a:lnTo>
                    <a:pt x="117" y="132"/>
                  </a:lnTo>
                  <a:lnTo>
                    <a:pt x="116" y="133"/>
                  </a:lnTo>
                  <a:lnTo>
                    <a:pt x="115" y="136"/>
                  </a:lnTo>
                  <a:lnTo>
                    <a:pt x="115" y="138"/>
                  </a:lnTo>
                  <a:lnTo>
                    <a:pt x="116" y="141"/>
                  </a:lnTo>
                  <a:lnTo>
                    <a:pt x="116" y="143"/>
                  </a:lnTo>
                  <a:lnTo>
                    <a:pt x="115" y="143"/>
                  </a:lnTo>
                  <a:lnTo>
                    <a:pt x="115" y="144"/>
                  </a:lnTo>
                  <a:lnTo>
                    <a:pt x="116" y="145"/>
                  </a:lnTo>
                  <a:lnTo>
                    <a:pt x="116" y="147"/>
                  </a:lnTo>
                  <a:lnTo>
                    <a:pt x="117" y="149"/>
                  </a:lnTo>
                  <a:lnTo>
                    <a:pt x="119" y="151"/>
                  </a:lnTo>
                  <a:lnTo>
                    <a:pt x="119" y="155"/>
                  </a:lnTo>
                  <a:lnTo>
                    <a:pt x="117" y="157"/>
                  </a:lnTo>
                  <a:lnTo>
                    <a:pt x="117" y="159"/>
                  </a:lnTo>
                  <a:lnTo>
                    <a:pt x="112" y="159"/>
                  </a:lnTo>
                  <a:lnTo>
                    <a:pt x="111" y="157"/>
                  </a:lnTo>
                  <a:lnTo>
                    <a:pt x="111" y="156"/>
                  </a:lnTo>
                  <a:lnTo>
                    <a:pt x="108" y="156"/>
                  </a:lnTo>
                  <a:lnTo>
                    <a:pt x="106" y="155"/>
                  </a:lnTo>
                  <a:lnTo>
                    <a:pt x="98" y="150"/>
                  </a:lnTo>
                  <a:lnTo>
                    <a:pt x="96" y="149"/>
                  </a:lnTo>
                  <a:lnTo>
                    <a:pt x="96" y="148"/>
                  </a:lnTo>
                  <a:lnTo>
                    <a:pt x="93" y="145"/>
                  </a:lnTo>
                  <a:lnTo>
                    <a:pt x="92" y="145"/>
                  </a:lnTo>
                  <a:lnTo>
                    <a:pt x="91" y="144"/>
                  </a:lnTo>
                  <a:lnTo>
                    <a:pt x="90" y="142"/>
                  </a:lnTo>
                  <a:lnTo>
                    <a:pt x="88" y="142"/>
                  </a:lnTo>
                  <a:lnTo>
                    <a:pt x="88" y="138"/>
                  </a:lnTo>
                  <a:lnTo>
                    <a:pt x="87" y="139"/>
                  </a:lnTo>
                  <a:lnTo>
                    <a:pt x="86" y="139"/>
                  </a:lnTo>
                  <a:lnTo>
                    <a:pt x="85" y="138"/>
                  </a:lnTo>
                  <a:lnTo>
                    <a:pt x="82" y="138"/>
                  </a:lnTo>
                  <a:lnTo>
                    <a:pt x="82" y="139"/>
                  </a:lnTo>
                  <a:lnTo>
                    <a:pt x="81" y="139"/>
                  </a:lnTo>
                  <a:lnTo>
                    <a:pt x="78" y="137"/>
                  </a:lnTo>
                  <a:lnTo>
                    <a:pt x="79" y="137"/>
                  </a:lnTo>
                  <a:lnTo>
                    <a:pt x="80" y="138"/>
                  </a:lnTo>
                  <a:lnTo>
                    <a:pt x="80" y="137"/>
                  </a:lnTo>
                  <a:lnTo>
                    <a:pt x="81" y="137"/>
                  </a:lnTo>
                  <a:lnTo>
                    <a:pt x="82" y="136"/>
                  </a:lnTo>
                  <a:lnTo>
                    <a:pt x="82" y="133"/>
                  </a:lnTo>
                  <a:lnTo>
                    <a:pt x="79" y="130"/>
                  </a:lnTo>
                  <a:lnTo>
                    <a:pt x="79" y="129"/>
                  </a:lnTo>
                  <a:lnTo>
                    <a:pt x="73" y="125"/>
                  </a:lnTo>
                  <a:lnTo>
                    <a:pt x="72" y="124"/>
                  </a:lnTo>
                  <a:lnTo>
                    <a:pt x="72" y="122"/>
                  </a:lnTo>
                  <a:lnTo>
                    <a:pt x="71" y="122"/>
                  </a:lnTo>
                  <a:lnTo>
                    <a:pt x="71" y="120"/>
                  </a:lnTo>
                  <a:lnTo>
                    <a:pt x="69" y="120"/>
                  </a:lnTo>
                  <a:lnTo>
                    <a:pt x="68" y="119"/>
                  </a:lnTo>
                  <a:lnTo>
                    <a:pt x="67" y="116"/>
                  </a:lnTo>
                  <a:lnTo>
                    <a:pt x="66" y="113"/>
                  </a:lnTo>
                  <a:lnTo>
                    <a:pt x="66" y="107"/>
                  </a:lnTo>
                  <a:lnTo>
                    <a:pt x="65" y="106"/>
                  </a:lnTo>
                  <a:lnTo>
                    <a:pt x="60" y="105"/>
                  </a:lnTo>
                  <a:lnTo>
                    <a:pt x="57" y="104"/>
                  </a:lnTo>
                  <a:lnTo>
                    <a:pt x="56" y="104"/>
                  </a:lnTo>
                  <a:lnTo>
                    <a:pt x="55" y="102"/>
                  </a:lnTo>
                  <a:lnTo>
                    <a:pt x="54" y="100"/>
                  </a:lnTo>
                  <a:lnTo>
                    <a:pt x="47" y="93"/>
                  </a:lnTo>
                  <a:lnTo>
                    <a:pt x="42" y="89"/>
                  </a:lnTo>
                  <a:lnTo>
                    <a:pt x="42" y="88"/>
                  </a:lnTo>
                  <a:lnTo>
                    <a:pt x="41" y="87"/>
                  </a:lnTo>
                  <a:lnTo>
                    <a:pt x="41" y="84"/>
                  </a:lnTo>
                  <a:lnTo>
                    <a:pt x="38" y="83"/>
                  </a:lnTo>
                  <a:lnTo>
                    <a:pt x="37" y="81"/>
                  </a:lnTo>
                  <a:lnTo>
                    <a:pt x="36" y="80"/>
                  </a:lnTo>
                  <a:lnTo>
                    <a:pt x="35" y="77"/>
                  </a:lnTo>
                  <a:lnTo>
                    <a:pt x="32" y="75"/>
                  </a:lnTo>
                  <a:lnTo>
                    <a:pt x="30" y="75"/>
                  </a:lnTo>
                  <a:lnTo>
                    <a:pt x="30" y="73"/>
                  </a:lnTo>
                  <a:lnTo>
                    <a:pt x="28" y="73"/>
                  </a:lnTo>
                  <a:lnTo>
                    <a:pt x="28" y="71"/>
                  </a:lnTo>
                  <a:lnTo>
                    <a:pt x="26" y="71"/>
                  </a:lnTo>
                  <a:lnTo>
                    <a:pt x="25" y="70"/>
                  </a:lnTo>
                  <a:lnTo>
                    <a:pt x="24" y="68"/>
                  </a:lnTo>
                  <a:lnTo>
                    <a:pt x="24" y="67"/>
                  </a:lnTo>
                  <a:lnTo>
                    <a:pt x="21" y="63"/>
                  </a:lnTo>
                  <a:lnTo>
                    <a:pt x="21" y="61"/>
                  </a:lnTo>
                  <a:lnTo>
                    <a:pt x="19" y="59"/>
                  </a:lnTo>
                  <a:lnTo>
                    <a:pt x="19" y="58"/>
                  </a:lnTo>
                  <a:lnTo>
                    <a:pt x="21" y="57"/>
                  </a:lnTo>
                  <a:lnTo>
                    <a:pt x="21" y="53"/>
                  </a:lnTo>
                  <a:lnTo>
                    <a:pt x="18" y="53"/>
                  </a:lnTo>
                  <a:lnTo>
                    <a:pt x="18" y="52"/>
                  </a:lnTo>
                  <a:lnTo>
                    <a:pt x="19" y="52"/>
                  </a:lnTo>
                  <a:lnTo>
                    <a:pt x="19" y="51"/>
                  </a:lnTo>
                  <a:lnTo>
                    <a:pt x="18" y="50"/>
                  </a:lnTo>
                  <a:lnTo>
                    <a:pt x="17" y="47"/>
                  </a:lnTo>
                  <a:lnTo>
                    <a:pt x="17" y="44"/>
                  </a:lnTo>
                  <a:lnTo>
                    <a:pt x="16" y="44"/>
                  </a:lnTo>
                  <a:lnTo>
                    <a:pt x="15" y="45"/>
                  </a:lnTo>
                  <a:lnTo>
                    <a:pt x="13" y="45"/>
                  </a:lnTo>
                  <a:lnTo>
                    <a:pt x="12" y="44"/>
                  </a:lnTo>
                  <a:lnTo>
                    <a:pt x="12" y="43"/>
                  </a:lnTo>
                  <a:lnTo>
                    <a:pt x="13" y="41"/>
                  </a:lnTo>
                  <a:lnTo>
                    <a:pt x="13" y="39"/>
                  </a:lnTo>
                  <a:lnTo>
                    <a:pt x="12" y="38"/>
                  </a:lnTo>
                  <a:lnTo>
                    <a:pt x="11" y="38"/>
                  </a:lnTo>
                  <a:lnTo>
                    <a:pt x="10" y="37"/>
                  </a:lnTo>
                  <a:lnTo>
                    <a:pt x="10" y="36"/>
                  </a:lnTo>
                  <a:lnTo>
                    <a:pt x="9" y="34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3" y="12"/>
                  </a:lnTo>
                  <a:lnTo>
                    <a:pt x="3" y="6"/>
                  </a:lnTo>
                  <a:lnTo>
                    <a:pt x="5" y="3"/>
                  </a:lnTo>
                  <a:lnTo>
                    <a:pt x="13" y="3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22" y="15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30" y="9"/>
                  </a:lnTo>
                  <a:lnTo>
                    <a:pt x="30" y="8"/>
                  </a:lnTo>
                  <a:lnTo>
                    <a:pt x="31" y="8"/>
                  </a:lnTo>
                  <a:lnTo>
                    <a:pt x="32" y="4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7" y="3"/>
                  </a:lnTo>
                  <a:lnTo>
                    <a:pt x="48" y="3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Freeform 53">
              <a:extLst>
                <a:ext uri="{FF2B5EF4-FFF2-40B4-BE49-F238E27FC236}">
                  <a16:creationId xmlns:a16="http://schemas.microsoft.com/office/drawing/2014/main" id="{B240FE62-66F0-4BAA-AC1A-82C4BA0BDD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26767" y="3038390"/>
              <a:ext cx="195126" cy="160197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94" y="5"/>
                </a:cxn>
                <a:cxn ang="0">
                  <a:pos x="103" y="5"/>
                </a:cxn>
                <a:cxn ang="0">
                  <a:pos x="107" y="3"/>
                </a:cxn>
                <a:cxn ang="0">
                  <a:pos x="109" y="13"/>
                </a:cxn>
                <a:cxn ang="0">
                  <a:pos x="120" y="17"/>
                </a:cxn>
                <a:cxn ang="0">
                  <a:pos x="127" y="19"/>
                </a:cxn>
                <a:cxn ang="0">
                  <a:pos x="137" y="23"/>
                </a:cxn>
                <a:cxn ang="0">
                  <a:pos x="137" y="30"/>
                </a:cxn>
                <a:cxn ang="0">
                  <a:pos x="134" y="39"/>
                </a:cxn>
                <a:cxn ang="0">
                  <a:pos x="132" y="47"/>
                </a:cxn>
                <a:cxn ang="0">
                  <a:pos x="137" y="51"/>
                </a:cxn>
                <a:cxn ang="0">
                  <a:pos x="153" y="58"/>
                </a:cxn>
                <a:cxn ang="0">
                  <a:pos x="153" y="64"/>
                </a:cxn>
                <a:cxn ang="0">
                  <a:pos x="155" y="68"/>
                </a:cxn>
                <a:cxn ang="0">
                  <a:pos x="159" y="70"/>
                </a:cxn>
                <a:cxn ang="0">
                  <a:pos x="158" y="80"/>
                </a:cxn>
                <a:cxn ang="0">
                  <a:pos x="152" y="85"/>
                </a:cxn>
                <a:cxn ang="0">
                  <a:pos x="151" y="92"/>
                </a:cxn>
                <a:cxn ang="0">
                  <a:pos x="144" y="89"/>
                </a:cxn>
                <a:cxn ang="0">
                  <a:pos x="140" y="96"/>
                </a:cxn>
                <a:cxn ang="0">
                  <a:pos x="136" y="103"/>
                </a:cxn>
                <a:cxn ang="0">
                  <a:pos x="134" y="110"/>
                </a:cxn>
                <a:cxn ang="0">
                  <a:pos x="137" y="115"/>
                </a:cxn>
                <a:cxn ang="0">
                  <a:pos x="139" y="121"/>
                </a:cxn>
                <a:cxn ang="0">
                  <a:pos x="140" y="126"/>
                </a:cxn>
                <a:cxn ang="0">
                  <a:pos x="136" y="129"/>
                </a:cxn>
                <a:cxn ang="0">
                  <a:pos x="130" y="131"/>
                </a:cxn>
                <a:cxn ang="0">
                  <a:pos x="122" y="132"/>
                </a:cxn>
                <a:cxn ang="0">
                  <a:pos x="119" y="125"/>
                </a:cxn>
                <a:cxn ang="0">
                  <a:pos x="115" y="121"/>
                </a:cxn>
                <a:cxn ang="0">
                  <a:pos x="110" y="120"/>
                </a:cxn>
                <a:cxn ang="0">
                  <a:pos x="103" y="114"/>
                </a:cxn>
                <a:cxn ang="0">
                  <a:pos x="97" y="104"/>
                </a:cxn>
                <a:cxn ang="0">
                  <a:pos x="97" y="95"/>
                </a:cxn>
                <a:cxn ang="0">
                  <a:pos x="95" y="90"/>
                </a:cxn>
                <a:cxn ang="0">
                  <a:pos x="80" y="104"/>
                </a:cxn>
                <a:cxn ang="0">
                  <a:pos x="69" y="97"/>
                </a:cxn>
                <a:cxn ang="0">
                  <a:pos x="69" y="92"/>
                </a:cxn>
                <a:cxn ang="0">
                  <a:pos x="69" y="85"/>
                </a:cxn>
                <a:cxn ang="0">
                  <a:pos x="66" y="83"/>
                </a:cxn>
                <a:cxn ang="0">
                  <a:pos x="58" y="79"/>
                </a:cxn>
                <a:cxn ang="0">
                  <a:pos x="51" y="77"/>
                </a:cxn>
                <a:cxn ang="0">
                  <a:pos x="47" y="79"/>
                </a:cxn>
                <a:cxn ang="0">
                  <a:pos x="40" y="68"/>
                </a:cxn>
                <a:cxn ang="0">
                  <a:pos x="34" y="68"/>
                </a:cxn>
                <a:cxn ang="0">
                  <a:pos x="31" y="62"/>
                </a:cxn>
                <a:cxn ang="0">
                  <a:pos x="27" y="52"/>
                </a:cxn>
                <a:cxn ang="0">
                  <a:pos x="19" y="51"/>
                </a:cxn>
                <a:cxn ang="0">
                  <a:pos x="10" y="53"/>
                </a:cxn>
                <a:cxn ang="0">
                  <a:pos x="6" y="47"/>
                </a:cxn>
                <a:cxn ang="0">
                  <a:pos x="2" y="45"/>
                </a:cxn>
                <a:cxn ang="0">
                  <a:pos x="1" y="33"/>
                </a:cxn>
                <a:cxn ang="0">
                  <a:pos x="25" y="11"/>
                </a:cxn>
                <a:cxn ang="0">
                  <a:pos x="41" y="17"/>
                </a:cxn>
                <a:cxn ang="0">
                  <a:pos x="52" y="17"/>
                </a:cxn>
                <a:cxn ang="0">
                  <a:pos x="59" y="19"/>
                </a:cxn>
                <a:cxn ang="0">
                  <a:pos x="71" y="9"/>
                </a:cxn>
                <a:cxn ang="0">
                  <a:pos x="72" y="9"/>
                </a:cxn>
                <a:cxn ang="0">
                  <a:pos x="78" y="6"/>
                </a:cxn>
                <a:cxn ang="0">
                  <a:pos x="84" y="5"/>
                </a:cxn>
                <a:cxn ang="0">
                  <a:pos x="94" y="0"/>
                </a:cxn>
              </a:cxnLst>
              <a:rect l="0" t="0" r="r" b="b"/>
              <a:pathLst>
                <a:path w="162" h="133">
                  <a:moveTo>
                    <a:pt x="75" y="13"/>
                  </a:moveTo>
                  <a:lnTo>
                    <a:pt x="75" y="15"/>
                  </a:lnTo>
                  <a:lnTo>
                    <a:pt x="76" y="13"/>
                  </a:lnTo>
                  <a:lnTo>
                    <a:pt x="75" y="13"/>
                  </a:lnTo>
                  <a:close/>
                  <a:moveTo>
                    <a:pt x="94" y="0"/>
                  </a:moveTo>
                  <a:lnTo>
                    <a:pt x="95" y="0"/>
                  </a:lnTo>
                  <a:lnTo>
                    <a:pt x="96" y="2"/>
                  </a:lnTo>
                  <a:lnTo>
                    <a:pt x="96" y="6"/>
                  </a:lnTo>
                  <a:lnTo>
                    <a:pt x="95" y="5"/>
                  </a:lnTo>
                  <a:lnTo>
                    <a:pt x="94" y="5"/>
                  </a:lnTo>
                  <a:lnTo>
                    <a:pt x="94" y="6"/>
                  </a:lnTo>
                  <a:lnTo>
                    <a:pt x="99" y="6"/>
                  </a:lnTo>
                  <a:lnTo>
                    <a:pt x="100" y="8"/>
                  </a:lnTo>
                  <a:lnTo>
                    <a:pt x="101" y="8"/>
                  </a:lnTo>
                  <a:lnTo>
                    <a:pt x="103" y="5"/>
                  </a:lnTo>
                  <a:lnTo>
                    <a:pt x="103" y="4"/>
                  </a:lnTo>
                  <a:lnTo>
                    <a:pt x="105" y="3"/>
                  </a:lnTo>
                  <a:lnTo>
                    <a:pt x="105" y="2"/>
                  </a:lnTo>
                  <a:lnTo>
                    <a:pt x="106" y="2"/>
                  </a:lnTo>
                  <a:lnTo>
                    <a:pt x="107" y="3"/>
                  </a:lnTo>
                  <a:lnTo>
                    <a:pt x="107" y="9"/>
                  </a:lnTo>
                  <a:lnTo>
                    <a:pt x="108" y="10"/>
                  </a:lnTo>
                  <a:lnTo>
                    <a:pt x="108" y="11"/>
                  </a:lnTo>
                  <a:lnTo>
                    <a:pt x="109" y="12"/>
                  </a:lnTo>
                  <a:lnTo>
                    <a:pt x="109" y="13"/>
                  </a:lnTo>
                  <a:lnTo>
                    <a:pt x="113" y="13"/>
                  </a:lnTo>
                  <a:lnTo>
                    <a:pt x="113" y="16"/>
                  </a:lnTo>
                  <a:lnTo>
                    <a:pt x="114" y="17"/>
                  </a:lnTo>
                  <a:lnTo>
                    <a:pt x="115" y="16"/>
                  </a:lnTo>
                  <a:lnTo>
                    <a:pt x="120" y="17"/>
                  </a:lnTo>
                  <a:lnTo>
                    <a:pt x="122" y="15"/>
                  </a:lnTo>
                  <a:lnTo>
                    <a:pt x="126" y="15"/>
                  </a:lnTo>
                  <a:lnTo>
                    <a:pt x="126" y="16"/>
                  </a:lnTo>
                  <a:lnTo>
                    <a:pt x="127" y="17"/>
                  </a:lnTo>
                  <a:lnTo>
                    <a:pt x="127" y="19"/>
                  </a:lnTo>
                  <a:lnTo>
                    <a:pt x="128" y="19"/>
                  </a:lnTo>
                  <a:lnTo>
                    <a:pt x="131" y="21"/>
                  </a:lnTo>
                  <a:lnTo>
                    <a:pt x="131" y="22"/>
                  </a:lnTo>
                  <a:lnTo>
                    <a:pt x="136" y="22"/>
                  </a:lnTo>
                  <a:lnTo>
                    <a:pt x="137" y="23"/>
                  </a:lnTo>
                  <a:lnTo>
                    <a:pt x="139" y="23"/>
                  </a:lnTo>
                  <a:lnTo>
                    <a:pt x="139" y="28"/>
                  </a:lnTo>
                  <a:lnTo>
                    <a:pt x="138" y="28"/>
                  </a:lnTo>
                  <a:lnTo>
                    <a:pt x="138" y="30"/>
                  </a:lnTo>
                  <a:lnTo>
                    <a:pt x="137" y="30"/>
                  </a:lnTo>
                  <a:lnTo>
                    <a:pt x="137" y="33"/>
                  </a:lnTo>
                  <a:lnTo>
                    <a:pt x="136" y="34"/>
                  </a:lnTo>
                  <a:lnTo>
                    <a:pt x="134" y="36"/>
                  </a:lnTo>
                  <a:lnTo>
                    <a:pt x="137" y="36"/>
                  </a:lnTo>
                  <a:lnTo>
                    <a:pt x="134" y="39"/>
                  </a:lnTo>
                  <a:lnTo>
                    <a:pt x="134" y="40"/>
                  </a:lnTo>
                  <a:lnTo>
                    <a:pt x="133" y="40"/>
                  </a:lnTo>
                  <a:lnTo>
                    <a:pt x="130" y="43"/>
                  </a:lnTo>
                  <a:lnTo>
                    <a:pt x="131" y="46"/>
                  </a:lnTo>
                  <a:lnTo>
                    <a:pt x="132" y="47"/>
                  </a:lnTo>
                  <a:lnTo>
                    <a:pt x="133" y="47"/>
                  </a:lnTo>
                  <a:lnTo>
                    <a:pt x="133" y="51"/>
                  </a:lnTo>
                  <a:lnTo>
                    <a:pt x="134" y="51"/>
                  </a:lnTo>
                  <a:lnTo>
                    <a:pt x="136" y="49"/>
                  </a:lnTo>
                  <a:lnTo>
                    <a:pt x="137" y="51"/>
                  </a:lnTo>
                  <a:lnTo>
                    <a:pt x="146" y="51"/>
                  </a:lnTo>
                  <a:lnTo>
                    <a:pt x="146" y="53"/>
                  </a:lnTo>
                  <a:lnTo>
                    <a:pt x="150" y="53"/>
                  </a:lnTo>
                  <a:lnTo>
                    <a:pt x="150" y="54"/>
                  </a:lnTo>
                  <a:lnTo>
                    <a:pt x="153" y="58"/>
                  </a:lnTo>
                  <a:lnTo>
                    <a:pt x="152" y="58"/>
                  </a:lnTo>
                  <a:lnTo>
                    <a:pt x="153" y="59"/>
                  </a:lnTo>
                  <a:lnTo>
                    <a:pt x="153" y="60"/>
                  </a:lnTo>
                  <a:lnTo>
                    <a:pt x="157" y="60"/>
                  </a:lnTo>
                  <a:lnTo>
                    <a:pt x="153" y="64"/>
                  </a:lnTo>
                  <a:lnTo>
                    <a:pt x="153" y="66"/>
                  </a:lnTo>
                  <a:lnTo>
                    <a:pt x="155" y="66"/>
                  </a:lnTo>
                  <a:lnTo>
                    <a:pt x="153" y="67"/>
                  </a:lnTo>
                  <a:lnTo>
                    <a:pt x="155" y="67"/>
                  </a:lnTo>
                  <a:lnTo>
                    <a:pt x="155" y="68"/>
                  </a:lnTo>
                  <a:lnTo>
                    <a:pt x="156" y="68"/>
                  </a:lnTo>
                  <a:lnTo>
                    <a:pt x="157" y="67"/>
                  </a:lnTo>
                  <a:lnTo>
                    <a:pt x="158" y="68"/>
                  </a:lnTo>
                  <a:lnTo>
                    <a:pt x="159" y="68"/>
                  </a:lnTo>
                  <a:lnTo>
                    <a:pt x="159" y="70"/>
                  </a:lnTo>
                  <a:lnTo>
                    <a:pt x="161" y="71"/>
                  </a:lnTo>
                  <a:lnTo>
                    <a:pt x="161" y="76"/>
                  </a:lnTo>
                  <a:lnTo>
                    <a:pt x="162" y="78"/>
                  </a:lnTo>
                  <a:lnTo>
                    <a:pt x="162" y="80"/>
                  </a:lnTo>
                  <a:lnTo>
                    <a:pt x="158" y="80"/>
                  </a:lnTo>
                  <a:lnTo>
                    <a:pt x="157" y="82"/>
                  </a:lnTo>
                  <a:lnTo>
                    <a:pt x="157" y="83"/>
                  </a:lnTo>
                  <a:lnTo>
                    <a:pt x="155" y="84"/>
                  </a:lnTo>
                  <a:lnTo>
                    <a:pt x="153" y="85"/>
                  </a:lnTo>
                  <a:lnTo>
                    <a:pt x="152" y="85"/>
                  </a:lnTo>
                  <a:lnTo>
                    <a:pt x="152" y="86"/>
                  </a:lnTo>
                  <a:lnTo>
                    <a:pt x="153" y="86"/>
                  </a:lnTo>
                  <a:lnTo>
                    <a:pt x="153" y="89"/>
                  </a:lnTo>
                  <a:lnTo>
                    <a:pt x="151" y="89"/>
                  </a:lnTo>
                  <a:lnTo>
                    <a:pt x="151" y="92"/>
                  </a:lnTo>
                  <a:lnTo>
                    <a:pt x="150" y="92"/>
                  </a:lnTo>
                  <a:lnTo>
                    <a:pt x="150" y="90"/>
                  </a:lnTo>
                  <a:lnTo>
                    <a:pt x="146" y="90"/>
                  </a:lnTo>
                  <a:lnTo>
                    <a:pt x="146" y="89"/>
                  </a:lnTo>
                  <a:lnTo>
                    <a:pt x="144" y="89"/>
                  </a:lnTo>
                  <a:lnTo>
                    <a:pt x="144" y="92"/>
                  </a:lnTo>
                  <a:lnTo>
                    <a:pt x="143" y="92"/>
                  </a:lnTo>
                  <a:lnTo>
                    <a:pt x="141" y="94"/>
                  </a:lnTo>
                  <a:lnTo>
                    <a:pt x="140" y="94"/>
                  </a:lnTo>
                  <a:lnTo>
                    <a:pt x="140" y="96"/>
                  </a:lnTo>
                  <a:lnTo>
                    <a:pt x="139" y="97"/>
                  </a:lnTo>
                  <a:lnTo>
                    <a:pt x="139" y="99"/>
                  </a:lnTo>
                  <a:lnTo>
                    <a:pt x="138" y="99"/>
                  </a:lnTo>
                  <a:lnTo>
                    <a:pt x="138" y="103"/>
                  </a:lnTo>
                  <a:lnTo>
                    <a:pt x="136" y="103"/>
                  </a:lnTo>
                  <a:lnTo>
                    <a:pt x="136" y="104"/>
                  </a:lnTo>
                  <a:lnTo>
                    <a:pt x="134" y="108"/>
                  </a:lnTo>
                  <a:lnTo>
                    <a:pt x="136" y="109"/>
                  </a:lnTo>
                  <a:lnTo>
                    <a:pt x="134" y="109"/>
                  </a:lnTo>
                  <a:lnTo>
                    <a:pt x="134" y="110"/>
                  </a:lnTo>
                  <a:lnTo>
                    <a:pt x="136" y="110"/>
                  </a:lnTo>
                  <a:lnTo>
                    <a:pt x="134" y="111"/>
                  </a:lnTo>
                  <a:lnTo>
                    <a:pt x="134" y="114"/>
                  </a:lnTo>
                  <a:lnTo>
                    <a:pt x="136" y="114"/>
                  </a:lnTo>
                  <a:lnTo>
                    <a:pt x="137" y="115"/>
                  </a:lnTo>
                  <a:lnTo>
                    <a:pt x="138" y="117"/>
                  </a:lnTo>
                  <a:lnTo>
                    <a:pt x="138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9" y="122"/>
                  </a:lnTo>
                  <a:lnTo>
                    <a:pt x="141" y="122"/>
                  </a:lnTo>
                  <a:lnTo>
                    <a:pt x="141" y="125"/>
                  </a:lnTo>
                  <a:lnTo>
                    <a:pt x="140" y="125"/>
                  </a:lnTo>
                  <a:lnTo>
                    <a:pt x="140" y="126"/>
                  </a:lnTo>
                  <a:lnTo>
                    <a:pt x="139" y="127"/>
                  </a:lnTo>
                  <a:lnTo>
                    <a:pt x="139" y="129"/>
                  </a:lnTo>
                  <a:lnTo>
                    <a:pt x="138" y="129"/>
                  </a:lnTo>
                  <a:lnTo>
                    <a:pt x="137" y="131"/>
                  </a:lnTo>
                  <a:lnTo>
                    <a:pt x="136" y="129"/>
                  </a:lnTo>
                  <a:lnTo>
                    <a:pt x="134" y="129"/>
                  </a:lnTo>
                  <a:lnTo>
                    <a:pt x="134" y="131"/>
                  </a:lnTo>
                  <a:lnTo>
                    <a:pt x="132" y="131"/>
                  </a:lnTo>
                  <a:lnTo>
                    <a:pt x="131" y="129"/>
                  </a:lnTo>
                  <a:lnTo>
                    <a:pt x="130" y="131"/>
                  </a:lnTo>
                  <a:lnTo>
                    <a:pt x="130" y="132"/>
                  </a:lnTo>
                  <a:lnTo>
                    <a:pt x="126" y="132"/>
                  </a:lnTo>
                  <a:lnTo>
                    <a:pt x="125" y="133"/>
                  </a:lnTo>
                  <a:lnTo>
                    <a:pt x="124" y="133"/>
                  </a:lnTo>
                  <a:lnTo>
                    <a:pt x="122" y="132"/>
                  </a:lnTo>
                  <a:lnTo>
                    <a:pt x="124" y="131"/>
                  </a:lnTo>
                  <a:lnTo>
                    <a:pt x="122" y="129"/>
                  </a:lnTo>
                  <a:lnTo>
                    <a:pt x="121" y="126"/>
                  </a:lnTo>
                  <a:lnTo>
                    <a:pt x="120" y="126"/>
                  </a:lnTo>
                  <a:lnTo>
                    <a:pt x="119" y="125"/>
                  </a:lnTo>
                  <a:lnTo>
                    <a:pt x="118" y="125"/>
                  </a:lnTo>
                  <a:lnTo>
                    <a:pt x="118" y="126"/>
                  </a:lnTo>
                  <a:lnTo>
                    <a:pt x="116" y="126"/>
                  </a:lnTo>
                  <a:lnTo>
                    <a:pt x="116" y="122"/>
                  </a:lnTo>
                  <a:lnTo>
                    <a:pt x="115" y="121"/>
                  </a:lnTo>
                  <a:lnTo>
                    <a:pt x="115" y="120"/>
                  </a:lnTo>
                  <a:lnTo>
                    <a:pt x="114" y="120"/>
                  </a:lnTo>
                  <a:lnTo>
                    <a:pt x="112" y="121"/>
                  </a:lnTo>
                  <a:lnTo>
                    <a:pt x="110" y="121"/>
                  </a:lnTo>
                  <a:lnTo>
                    <a:pt x="110" y="120"/>
                  </a:lnTo>
                  <a:lnTo>
                    <a:pt x="109" y="120"/>
                  </a:lnTo>
                  <a:lnTo>
                    <a:pt x="108" y="117"/>
                  </a:lnTo>
                  <a:lnTo>
                    <a:pt x="107" y="116"/>
                  </a:lnTo>
                  <a:lnTo>
                    <a:pt x="106" y="116"/>
                  </a:lnTo>
                  <a:lnTo>
                    <a:pt x="103" y="114"/>
                  </a:lnTo>
                  <a:lnTo>
                    <a:pt x="97" y="114"/>
                  </a:lnTo>
                  <a:lnTo>
                    <a:pt x="97" y="108"/>
                  </a:lnTo>
                  <a:lnTo>
                    <a:pt x="99" y="107"/>
                  </a:lnTo>
                  <a:lnTo>
                    <a:pt x="99" y="105"/>
                  </a:lnTo>
                  <a:lnTo>
                    <a:pt x="97" y="104"/>
                  </a:lnTo>
                  <a:lnTo>
                    <a:pt x="95" y="104"/>
                  </a:lnTo>
                  <a:lnTo>
                    <a:pt x="95" y="102"/>
                  </a:lnTo>
                  <a:lnTo>
                    <a:pt x="96" y="98"/>
                  </a:lnTo>
                  <a:lnTo>
                    <a:pt x="96" y="96"/>
                  </a:lnTo>
                  <a:lnTo>
                    <a:pt x="97" y="95"/>
                  </a:lnTo>
                  <a:lnTo>
                    <a:pt x="99" y="95"/>
                  </a:lnTo>
                  <a:lnTo>
                    <a:pt x="99" y="90"/>
                  </a:lnTo>
                  <a:lnTo>
                    <a:pt x="96" y="91"/>
                  </a:lnTo>
                  <a:lnTo>
                    <a:pt x="96" y="90"/>
                  </a:lnTo>
                  <a:lnTo>
                    <a:pt x="95" y="90"/>
                  </a:lnTo>
                  <a:lnTo>
                    <a:pt x="90" y="95"/>
                  </a:lnTo>
                  <a:lnTo>
                    <a:pt x="90" y="101"/>
                  </a:lnTo>
                  <a:lnTo>
                    <a:pt x="89" y="101"/>
                  </a:lnTo>
                  <a:lnTo>
                    <a:pt x="82" y="104"/>
                  </a:lnTo>
                  <a:lnTo>
                    <a:pt x="80" y="104"/>
                  </a:lnTo>
                  <a:lnTo>
                    <a:pt x="74" y="103"/>
                  </a:lnTo>
                  <a:lnTo>
                    <a:pt x="70" y="103"/>
                  </a:lnTo>
                  <a:lnTo>
                    <a:pt x="68" y="102"/>
                  </a:lnTo>
                  <a:lnTo>
                    <a:pt x="68" y="98"/>
                  </a:lnTo>
                  <a:lnTo>
                    <a:pt x="69" y="97"/>
                  </a:lnTo>
                  <a:lnTo>
                    <a:pt x="70" y="97"/>
                  </a:lnTo>
                  <a:lnTo>
                    <a:pt x="70" y="96"/>
                  </a:lnTo>
                  <a:lnTo>
                    <a:pt x="71" y="96"/>
                  </a:lnTo>
                  <a:lnTo>
                    <a:pt x="70" y="95"/>
                  </a:lnTo>
                  <a:lnTo>
                    <a:pt x="69" y="92"/>
                  </a:lnTo>
                  <a:lnTo>
                    <a:pt x="69" y="91"/>
                  </a:lnTo>
                  <a:lnTo>
                    <a:pt x="68" y="92"/>
                  </a:lnTo>
                  <a:lnTo>
                    <a:pt x="68" y="86"/>
                  </a:lnTo>
                  <a:lnTo>
                    <a:pt x="69" y="86"/>
                  </a:lnTo>
                  <a:lnTo>
                    <a:pt x="69" y="85"/>
                  </a:lnTo>
                  <a:lnTo>
                    <a:pt x="70" y="85"/>
                  </a:lnTo>
                  <a:lnTo>
                    <a:pt x="70" y="83"/>
                  </a:lnTo>
                  <a:lnTo>
                    <a:pt x="68" y="83"/>
                  </a:lnTo>
                  <a:lnTo>
                    <a:pt x="68" y="84"/>
                  </a:lnTo>
                  <a:lnTo>
                    <a:pt x="66" y="83"/>
                  </a:lnTo>
                  <a:lnTo>
                    <a:pt x="66" y="80"/>
                  </a:lnTo>
                  <a:lnTo>
                    <a:pt x="65" y="80"/>
                  </a:lnTo>
                  <a:lnTo>
                    <a:pt x="63" y="78"/>
                  </a:lnTo>
                  <a:lnTo>
                    <a:pt x="60" y="78"/>
                  </a:lnTo>
                  <a:lnTo>
                    <a:pt x="58" y="79"/>
                  </a:lnTo>
                  <a:lnTo>
                    <a:pt x="57" y="79"/>
                  </a:lnTo>
                  <a:lnTo>
                    <a:pt x="57" y="78"/>
                  </a:lnTo>
                  <a:lnTo>
                    <a:pt x="54" y="78"/>
                  </a:lnTo>
                  <a:lnTo>
                    <a:pt x="53" y="77"/>
                  </a:lnTo>
                  <a:lnTo>
                    <a:pt x="51" y="77"/>
                  </a:lnTo>
                  <a:lnTo>
                    <a:pt x="51" y="78"/>
                  </a:lnTo>
                  <a:lnTo>
                    <a:pt x="50" y="79"/>
                  </a:lnTo>
                  <a:lnTo>
                    <a:pt x="50" y="80"/>
                  </a:lnTo>
                  <a:lnTo>
                    <a:pt x="49" y="80"/>
                  </a:lnTo>
                  <a:lnTo>
                    <a:pt x="47" y="79"/>
                  </a:lnTo>
                  <a:lnTo>
                    <a:pt x="47" y="73"/>
                  </a:lnTo>
                  <a:lnTo>
                    <a:pt x="46" y="71"/>
                  </a:lnTo>
                  <a:lnTo>
                    <a:pt x="46" y="70"/>
                  </a:lnTo>
                  <a:lnTo>
                    <a:pt x="45" y="68"/>
                  </a:lnTo>
                  <a:lnTo>
                    <a:pt x="40" y="68"/>
                  </a:lnTo>
                  <a:lnTo>
                    <a:pt x="40" y="66"/>
                  </a:lnTo>
                  <a:lnTo>
                    <a:pt x="38" y="66"/>
                  </a:lnTo>
                  <a:lnTo>
                    <a:pt x="38" y="67"/>
                  </a:lnTo>
                  <a:lnTo>
                    <a:pt x="35" y="67"/>
                  </a:lnTo>
                  <a:lnTo>
                    <a:pt x="34" y="68"/>
                  </a:lnTo>
                  <a:lnTo>
                    <a:pt x="34" y="67"/>
                  </a:lnTo>
                  <a:lnTo>
                    <a:pt x="32" y="67"/>
                  </a:lnTo>
                  <a:lnTo>
                    <a:pt x="32" y="66"/>
                  </a:lnTo>
                  <a:lnTo>
                    <a:pt x="31" y="65"/>
                  </a:lnTo>
                  <a:lnTo>
                    <a:pt x="31" y="62"/>
                  </a:lnTo>
                  <a:lnTo>
                    <a:pt x="29" y="59"/>
                  </a:lnTo>
                  <a:lnTo>
                    <a:pt x="29" y="54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7" y="52"/>
                  </a:lnTo>
                  <a:lnTo>
                    <a:pt x="26" y="51"/>
                  </a:lnTo>
                  <a:lnTo>
                    <a:pt x="26" y="49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6" y="52"/>
                  </a:lnTo>
                  <a:lnTo>
                    <a:pt x="15" y="54"/>
                  </a:lnTo>
                  <a:lnTo>
                    <a:pt x="14" y="54"/>
                  </a:lnTo>
                  <a:lnTo>
                    <a:pt x="10" y="53"/>
                  </a:lnTo>
                  <a:lnTo>
                    <a:pt x="9" y="52"/>
                  </a:lnTo>
                  <a:lnTo>
                    <a:pt x="9" y="49"/>
                  </a:lnTo>
                  <a:lnTo>
                    <a:pt x="7" y="48"/>
                  </a:lnTo>
                  <a:lnTo>
                    <a:pt x="7" y="47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4" y="47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2" y="45"/>
                  </a:lnTo>
                  <a:lnTo>
                    <a:pt x="2" y="40"/>
                  </a:lnTo>
                  <a:lnTo>
                    <a:pt x="3" y="39"/>
                  </a:lnTo>
                  <a:lnTo>
                    <a:pt x="3" y="36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8" y="23"/>
                  </a:lnTo>
                  <a:lnTo>
                    <a:pt x="25" y="11"/>
                  </a:lnTo>
                  <a:lnTo>
                    <a:pt x="34" y="9"/>
                  </a:lnTo>
                  <a:lnTo>
                    <a:pt x="34" y="15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1" y="17"/>
                  </a:lnTo>
                  <a:lnTo>
                    <a:pt x="40" y="16"/>
                  </a:lnTo>
                  <a:lnTo>
                    <a:pt x="41" y="15"/>
                  </a:lnTo>
                  <a:lnTo>
                    <a:pt x="46" y="15"/>
                  </a:lnTo>
                  <a:lnTo>
                    <a:pt x="51" y="16"/>
                  </a:lnTo>
                  <a:lnTo>
                    <a:pt x="52" y="17"/>
                  </a:lnTo>
                  <a:lnTo>
                    <a:pt x="52" y="19"/>
                  </a:lnTo>
                  <a:lnTo>
                    <a:pt x="53" y="19"/>
                  </a:lnTo>
                  <a:lnTo>
                    <a:pt x="53" y="21"/>
                  </a:lnTo>
                  <a:lnTo>
                    <a:pt x="58" y="19"/>
                  </a:lnTo>
                  <a:lnTo>
                    <a:pt x="59" y="19"/>
                  </a:lnTo>
                  <a:lnTo>
                    <a:pt x="66" y="16"/>
                  </a:lnTo>
                  <a:lnTo>
                    <a:pt x="69" y="13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1" y="9"/>
                  </a:lnTo>
                  <a:lnTo>
                    <a:pt x="72" y="10"/>
                  </a:lnTo>
                  <a:lnTo>
                    <a:pt x="72" y="12"/>
                  </a:lnTo>
                  <a:lnTo>
                    <a:pt x="74" y="12"/>
                  </a:lnTo>
                  <a:lnTo>
                    <a:pt x="74" y="10"/>
                  </a:lnTo>
                  <a:lnTo>
                    <a:pt x="72" y="9"/>
                  </a:lnTo>
                  <a:lnTo>
                    <a:pt x="74" y="9"/>
                  </a:lnTo>
                  <a:lnTo>
                    <a:pt x="76" y="10"/>
                  </a:lnTo>
                  <a:lnTo>
                    <a:pt x="80" y="10"/>
                  </a:lnTo>
                  <a:lnTo>
                    <a:pt x="80" y="8"/>
                  </a:lnTo>
                  <a:lnTo>
                    <a:pt x="78" y="6"/>
                  </a:lnTo>
                  <a:lnTo>
                    <a:pt x="78" y="5"/>
                  </a:lnTo>
                  <a:lnTo>
                    <a:pt x="77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5"/>
                  </a:lnTo>
                  <a:lnTo>
                    <a:pt x="87" y="5"/>
                  </a:lnTo>
                  <a:lnTo>
                    <a:pt x="88" y="6"/>
                  </a:lnTo>
                  <a:lnTo>
                    <a:pt x="88" y="5"/>
                  </a:lnTo>
                  <a:lnTo>
                    <a:pt x="89" y="5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Freeform 54">
              <a:extLst>
                <a:ext uri="{FF2B5EF4-FFF2-40B4-BE49-F238E27FC236}">
                  <a16:creationId xmlns:a16="http://schemas.microsoft.com/office/drawing/2014/main" id="{AE598175-78A6-45F5-92C8-319237AB5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5872" y="2637297"/>
              <a:ext cx="485408" cy="422774"/>
            </a:xfrm>
            <a:custGeom>
              <a:avLst/>
              <a:gdLst/>
              <a:ahLst/>
              <a:cxnLst>
                <a:cxn ang="0">
                  <a:pos x="230" y="7"/>
                </a:cxn>
                <a:cxn ang="0">
                  <a:pos x="255" y="13"/>
                </a:cxn>
                <a:cxn ang="0">
                  <a:pos x="260" y="26"/>
                </a:cxn>
                <a:cxn ang="0">
                  <a:pos x="282" y="24"/>
                </a:cxn>
                <a:cxn ang="0">
                  <a:pos x="307" y="30"/>
                </a:cxn>
                <a:cxn ang="0">
                  <a:pos x="326" y="43"/>
                </a:cxn>
                <a:cxn ang="0">
                  <a:pos x="323" y="67"/>
                </a:cxn>
                <a:cxn ang="0">
                  <a:pos x="326" y="87"/>
                </a:cxn>
                <a:cxn ang="0">
                  <a:pos x="319" y="100"/>
                </a:cxn>
                <a:cxn ang="0">
                  <a:pos x="334" y="121"/>
                </a:cxn>
                <a:cxn ang="0">
                  <a:pos x="343" y="141"/>
                </a:cxn>
                <a:cxn ang="0">
                  <a:pos x="365" y="155"/>
                </a:cxn>
                <a:cxn ang="0">
                  <a:pos x="379" y="174"/>
                </a:cxn>
                <a:cxn ang="0">
                  <a:pos x="390" y="189"/>
                </a:cxn>
                <a:cxn ang="0">
                  <a:pos x="403" y="198"/>
                </a:cxn>
                <a:cxn ang="0">
                  <a:pos x="392" y="210"/>
                </a:cxn>
                <a:cxn ang="0">
                  <a:pos x="377" y="225"/>
                </a:cxn>
                <a:cxn ang="0">
                  <a:pos x="354" y="215"/>
                </a:cxn>
                <a:cxn ang="0">
                  <a:pos x="349" y="240"/>
                </a:cxn>
                <a:cxn ang="0">
                  <a:pos x="356" y="260"/>
                </a:cxn>
                <a:cxn ang="0">
                  <a:pos x="354" y="277"/>
                </a:cxn>
                <a:cxn ang="0">
                  <a:pos x="343" y="293"/>
                </a:cxn>
                <a:cxn ang="0">
                  <a:pos x="326" y="299"/>
                </a:cxn>
                <a:cxn ang="0">
                  <a:pos x="317" y="308"/>
                </a:cxn>
                <a:cxn ang="0">
                  <a:pos x="312" y="323"/>
                </a:cxn>
                <a:cxn ang="0">
                  <a:pos x="311" y="332"/>
                </a:cxn>
                <a:cxn ang="0">
                  <a:pos x="312" y="346"/>
                </a:cxn>
                <a:cxn ang="0">
                  <a:pos x="301" y="344"/>
                </a:cxn>
                <a:cxn ang="0">
                  <a:pos x="281" y="338"/>
                </a:cxn>
                <a:cxn ang="0">
                  <a:pos x="267" y="337"/>
                </a:cxn>
                <a:cxn ang="0">
                  <a:pos x="255" y="336"/>
                </a:cxn>
                <a:cxn ang="0">
                  <a:pos x="244" y="329"/>
                </a:cxn>
                <a:cxn ang="0">
                  <a:pos x="231" y="337"/>
                </a:cxn>
                <a:cxn ang="0">
                  <a:pos x="216" y="327"/>
                </a:cxn>
                <a:cxn ang="0">
                  <a:pos x="201" y="329"/>
                </a:cxn>
                <a:cxn ang="0">
                  <a:pos x="189" y="333"/>
                </a:cxn>
                <a:cxn ang="0">
                  <a:pos x="173" y="327"/>
                </a:cxn>
                <a:cxn ang="0">
                  <a:pos x="146" y="313"/>
                </a:cxn>
                <a:cxn ang="0">
                  <a:pos x="82" y="302"/>
                </a:cxn>
                <a:cxn ang="0">
                  <a:pos x="33" y="327"/>
                </a:cxn>
                <a:cxn ang="0">
                  <a:pos x="17" y="331"/>
                </a:cxn>
                <a:cxn ang="0">
                  <a:pos x="19" y="312"/>
                </a:cxn>
                <a:cxn ang="0">
                  <a:pos x="20" y="296"/>
                </a:cxn>
                <a:cxn ang="0">
                  <a:pos x="8" y="286"/>
                </a:cxn>
                <a:cxn ang="0">
                  <a:pos x="13" y="260"/>
                </a:cxn>
                <a:cxn ang="0">
                  <a:pos x="27" y="214"/>
                </a:cxn>
                <a:cxn ang="0">
                  <a:pos x="13" y="167"/>
                </a:cxn>
                <a:cxn ang="0">
                  <a:pos x="31" y="163"/>
                </a:cxn>
                <a:cxn ang="0">
                  <a:pos x="52" y="166"/>
                </a:cxn>
                <a:cxn ang="0">
                  <a:pos x="69" y="151"/>
                </a:cxn>
                <a:cxn ang="0">
                  <a:pos x="89" y="141"/>
                </a:cxn>
                <a:cxn ang="0">
                  <a:pos x="98" y="146"/>
                </a:cxn>
                <a:cxn ang="0">
                  <a:pos x="106" y="137"/>
                </a:cxn>
                <a:cxn ang="0">
                  <a:pos x="104" y="122"/>
                </a:cxn>
                <a:cxn ang="0">
                  <a:pos x="111" y="94"/>
                </a:cxn>
                <a:cxn ang="0">
                  <a:pos x="126" y="86"/>
                </a:cxn>
                <a:cxn ang="0">
                  <a:pos x="145" y="77"/>
                </a:cxn>
                <a:cxn ang="0">
                  <a:pos x="144" y="63"/>
                </a:cxn>
                <a:cxn ang="0">
                  <a:pos x="145" y="35"/>
                </a:cxn>
                <a:cxn ang="0">
                  <a:pos x="172" y="28"/>
                </a:cxn>
                <a:cxn ang="0">
                  <a:pos x="194" y="12"/>
                </a:cxn>
              </a:cxnLst>
              <a:rect l="0" t="0" r="r" b="b"/>
              <a:pathLst>
                <a:path w="403" h="351">
                  <a:moveTo>
                    <a:pt x="206" y="0"/>
                  </a:moveTo>
                  <a:lnTo>
                    <a:pt x="208" y="0"/>
                  </a:lnTo>
                  <a:lnTo>
                    <a:pt x="211" y="3"/>
                  </a:lnTo>
                  <a:lnTo>
                    <a:pt x="213" y="6"/>
                  </a:lnTo>
                  <a:lnTo>
                    <a:pt x="216" y="8"/>
                  </a:lnTo>
                  <a:lnTo>
                    <a:pt x="217" y="8"/>
                  </a:lnTo>
                  <a:lnTo>
                    <a:pt x="219" y="6"/>
                  </a:lnTo>
                  <a:lnTo>
                    <a:pt x="219" y="5"/>
                  </a:lnTo>
                  <a:lnTo>
                    <a:pt x="229" y="5"/>
                  </a:lnTo>
                  <a:lnTo>
                    <a:pt x="230" y="6"/>
                  </a:lnTo>
                  <a:lnTo>
                    <a:pt x="230" y="7"/>
                  </a:lnTo>
                  <a:lnTo>
                    <a:pt x="232" y="10"/>
                  </a:lnTo>
                  <a:lnTo>
                    <a:pt x="232" y="13"/>
                  </a:lnTo>
                  <a:lnTo>
                    <a:pt x="235" y="16"/>
                  </a:lnTo>
                  <a:lnTo>
                    <a:pt x="237" y="17"/>
                  </a:lnTo>
                  <a:lnTo>
                    <a:pt x="238" y="17"/>
                  </a:lnTo>
                  <a:lnTo>
                    <a:pt x="238" y="14"/>
                  </a:lnTo>
                  <a:lnTo>
                    <a:pt x="239" y="13"/>
                  </a:lnTo>
                  <a:lnTo>
                    <a:pt x="247" y="10"/>
                  </a:lnTo>
                  <a:lnTo>
                    <a:pt x="249" y="10"/>
                  </a:lnTo>
                  <a:lnTo>
                    <a:pt x="254" y="12"/>
                  </a:lnTo>
                  <a:lnTo>
                    <a:pt x="255" y="13"/>
                  </a:lnTo>
                  <a:lnTo>
                    <a:pt x="261" y="16"/>
                  </a:lnTo>
                  <a:lnTo>
                    <a:pt x="262" y="16"/>
                  </a:lnTo>
                  <a:lnTo>
                    <a:pt x="263" y="17"/>
                  </a:lnTo>
                  <a:lnTo>
                    <a:pt x="263" y="18"/>
                  </a:lnTo>
                  <a:lnTo>
                    <a:pt x="264" y="18"/>
                  </a:lnTo>
                  <a:lnTo>
                    <a:pt x="264" y="19"/>
                  </a:lnTo>
                  <a:lnTo>
                    <a:pt x="262" y="19"/>
                  </a:lnTo>
                  <a:lnTo>
                    <a:pt x="262" y="22"/>
                  </a:lnTo>
                  <a:lnTo>
                    <a:pt x="261" y="23"/>
                  </a:lnTo>
                  <a:lnTo>
                    <a:pt x="261" y="24"/>
                  </a:lnTo>
                  <a:lnTo>
                    <a:pt x="260" y="26"/>
                  </a:lnTo>
                  <a:lnTo>
                    <a:pt x="260" y="29"/>
                  </a:lnTo>
                  <a:lnTo>
                    <a:pt x="263" y="32"/>
                  </a:lnTo>
                  <a:lnTo>
                    <a:pt x="264" y="35"/>
                  </a:lnTo>
                  <a:lnTo>
                    <a:pt x="266" y="36"/>
                  </a:lnTo>
                  <a:lnTo>
                    <a:pt x="267" y="36"/>
                  </a:lnTo>
                  <a:lnTo>
                    <a:pt x="270" y="31"/>
                  </a:lnTo>
                  <a:lnTo>
                    <a:pt x="274" y="29"/>
                  </a:lnTo>
                  <a:lnTo>
                    <a:pt x="275" y="29"/>
                  </a:lnTo>
                  <a:lnTo>
                    <a:pt x="279" y="30"/>
                  </a:lnTo>
                  <a:lnTo>
                    <a:pt x="280" y="29"/>
                  </a:lnTo>
                  <a:lnTo>
                    <a:pt x="282" y="24"/>
                  </a:lnTo>
                  <a:lnTo>
                    <a:pt x="284" y="24"/>
                  </a:lnTo>
                  <a:lnTo>
                    <a:pt x="286" y="23"/>
                  </a:lnTo>
                  <a:lnTo>
                    <a:pt x="287" y="23"/>
                  </a:lnTo>
                  <a:lnTo>
                    <a:pt x="292" y="25"/>
                  </a:lnTo>
                  <a:lnTo>
                    <a:pt x="293" y="25"/>
                  </a:lnTo>
                  <a:lnTo>
                    <a:pt x="295" y="23"/>
                  </a:lnTo>
                  <a:lnTo>
                    <a:pt x="297" y="23"/>
                  </a:lnTo>
                  <a:lnTo>
                    <a:pt x="298" y="24"/>
                  </a:lnTo>
                  <a:lnTo>
                    <a:pt x="299" y="24"/>
                  </a:lnTo>
                  <a:lnTo>
                    <a:pt x="307" y="28"/>
                  </a:lnTo>
                  <a:lnTo>
                    <a:pt x="307" y="30"/>
                  </a:lnTo>
                  <a:lnTo>
                    <a:pt x="312" y="32"/>
                  </a:lnTo>
                  <a:lnTo>
                    <a:pt x="312" y="36"/>
                  </a:lnTo>
                  <a:lnTo>
                    <a:pt x="313" y="37"/>
                  </a:lnTo>
                  <a:lnTo>
                    <a:pt x="317" y="37"/>
                  </a:lnTo>
                  <a:lnTo>
                    <a:pt x="317" y="38"/>
                  </a:lnTo>
                  <a:lnTo>
                    <a:pt x="318" y="40"/>
                  </a:lnTo>
                  <a:lnTo>
                    <a:pt x="319" y="42"/>
                  </a:lnTo>
                  <a:lnTo>
                    <a:pt x="322" y="42"/>
                  </a:lnTo>
                  <a:lnTo>
                    <a:pt x="323" y="41"/>
                  </a:lnTo>
                  <a:lnTo>
                    <a:pt x="325" y="42"/>
                  </a:lnTo>
                  <a:lnTo>
                    <a:pt x="326" y="43"/>
                  </a:lnTo>
                  <a:lnTo>
                    <a:pt x="326" y="47"/>
                  </a:lnTo>
                  <a:lnTo>
                    <a:pt x="325" y="49"/>
                  </a:lnTo>
                  <a:lnTo>
                    <a:pt x="326" y="50"/>
                  </a:lnTo>
                  <a:lnTo>
                    <a:pt x="325" y="51"/>
                  </a:lnTo>
                  <a:lnTo>
                    <a:pt x="325" y="55"/>
                  </a:lnTo>
                  <a:lnTo>
                    <a:pt x="326" y="56"/>
                  </a:lnTo>
                  <a:lnTo>
                    <a:pt x="326" y="59"/>
                  </a:lnTo>
                  <a:lnTo>
                    <a:pt x="323" y="60"/>
                  </a:lnTo>
                  <a:lnTo>
                    <a:pt x="322" y="62"/>
                  </a:lnTo>
                  <a:lnTo>
                    <a:pt x="322" y="66"/>
                  </a:lnTo>
                  <a:lnTo>
                    <a:pt x="323" y="67"/>
                  </a:lnTo>
                  <a:lnTo>
                    <a:pt x="324" y="67"/>
                  </a:lnTo>
                  <a:lnTo>
                    <a:pt x="324" y="68"/>
                  </a:lnTo>
                  <a:lnTo>
                    <a:pt x="325" y="72"/>
                  </a:lnTo>
                  <a:lnTo>
                    <a:pt x="328" y="74"/>
                  </a:lnTo>
                  <a:lnTo>
                    <a:pt x="328" y="75"/>
                  </a:lnTo>
                  <a:lnTo>
                    <a:pt x="329" y="75"/>
                  </a:lnTo>
                  <a:lnTo>
                    <a:pt x="329" y="80"/>
                  </a:lnTo>
                  <a:lnTo>
                    <a:pt x="330" y="81"/>
                  </a:lnTo>
                  <a:lnTo>
                    <a:pt x="330" y="85"/>
                  </a:lnTo>
                  <a:lnTo>
                    <a:pt x="326" y="85"/>
                  </a:lnTo>
                  <a:lnTo>
                    <a:pt x="326" y="87"/>
                  </a:lnTo>
                  <a:lnTo>
                    <a:pt x="328" y="89"/>
                  </a:lnTo>
                  <a:lnTo>
                    <a:pt x="326" y="90"/>
                  </a:lnTo>
                  <a:lnTo>
                    <a:pt x="325" y="90"/>
                  </a:lnTo>
                  <a:lnTo>
                    <a:pt x="323" y="91"/>
                  </a:lnTo>
                  <a:lnTo>
                    <a:pt x="322" y="92"/>
                  </a:lnTo>
                  <a:lnTo>
                    <a:pt x="323" y="93"/>
                  </a:lnTo>
                  <a:lnTo>
                    <a:pt x="323" y="96"/>
                  </a:lnTo>
                  <a:lnTo>
                    <a:pt x="322" y="97"/>
                  </a:lnTo>
                  <a:lnTo>
                    <a:pt x="321" y="97"/>
                  </a:lnTo>
                  <a:lnTo>
                    <a:pt x="321" y="99"/>
                  </a:lnTo>
                  <a:lnTo>
                    <a:pt x="319" y="100"/>
                  </a:lnTo>
                  <a:lnTo>
                    <a:pt x="321" y="102"/>
                  </a:lnTo>
                  <a:lnTo>
                    <a:pt x="321" y="103"/>
                  </a:lnTo>
                  <a:lnTo>
                    <a:pt x="323" y="103"/>
                  </a:lnTo>
                  <a:lnTo>
                    <a:pt x="329" y="108"/>
                  </a:lnTo>
                  <a:lnTo>
                    <a:pt x="330" y="109"/>
                  </a:lnTo>
                  <a:lnTo>
                    <a:pt x="330" y="110"/>
                  </a:lnTo>
                  <a:lnTo>
                    <a:pt x="335" y="110"/>
                  </a:lnTo>
                  <a:lnTo>
                    <a:pt x="335" y="112"/>
                  </a:lnTo>
                  <a:lnTo>
                    <a:pt x="337" y="114"/>
                  </a:lnTo>
                  <a:lnTo>
                    <a:pt x="336" y="117"/>
                  </a:lnTo>
                  <a:lnTo>
                    <a:pt x="334" y="121"/>
                  </a:lnTo>
                  <a:lnTo>
                    <a:pt x="332" y="123"/>
                  </a:lnTo>
                  <a:lnTo>
                    <a:pt x="334" y="124"/>
                  </a:lnTo>
                  <a:lnTo>
                    <a:pt x="337" y="126"/>
                  </a:lnTo>
                  <a:lnTo>
                    <a:pt x="337" y="127"/>
                  </a:lnTo>
                  <a:lnTo>
                    <a:pt x="338" y="127"/>
                  </a:lnTo>
                  <a:lnTo>
                    <a:pt x="340" y="128"/>
                  </a:lnTo>
                  <a:lnTo>
                    <a:pt x="341" y="132"/>
                  </a:lnTo>
                  <a:lnTo>
                    <a:pt x="341" y="133"/>
                  </a:lnTo>
                  <a:lnTo>
                    <a:pt x="342" y="133"/>
                  </a:lnTo>
                  <a:lnTo>
                    <a:pt x="342" y="140"/>
                  </a:lnTo>
                  <a:lnTo>
                    <a:pt x="343" y="141"/>
                  </a:lnTo>
                  <a:lnTo>
                    <a:pt x="343" y="142"/>
                  </a:lnTo>
                  <a:lnTo>
                    <a:pt x="350" y="148"/>
                  </a:lnTo>
                  <a:lnTo>
                    <a:pt x="352" y="148"/>
                  </a:lnTo>
                  <a:lnTo>
                    <a:pt x="353" y="149"/>
                  </a:lnTo>
                  <a:lnTo>
                    <a:pt x="354" y="149"/>
                  </a:lnTo>
                  <a:lnTo>
                    <a:pt x="357" y="152"/>
                  </a:lnTo>
                  <a:lnTo>
                    <a:pt x="361" y="152"/>
                  </a:lnTo>
                  <a:lnTo>
                    <a:pt x="361" y="153"/>
                  </a:lnTo>
                  <a:lnTo>
                    <a:pt x="362" y="153"/>
                  </a:lnTo>
                  <a:lnTo>
                    <a:pt x="362" y="155"/>
                  </a:lnTo>
                  <a:lnTo>
                    <a:pt x="365" y="155"/>
                  </a:lnTo>
                  <a:lnTo>
                    <a:pt x="366" y="159"/>
                  </a:lnTo>
                  <a:lnTo>
                    <a:pt x="366" y="161"/>
                  </a:lnTo>
                  <a:lnTo>
                    <a:pt x="365" y="161"/>
                  </a:lnTo>
                  <a:lnTo>
                    <a:pt x="365" y="167"/>
                  </a:lnTo>
                  <a:lnTo>
                    <a:pt x="362" y="172"/>
                  </a:lnTo>
                  <a:lnTo>
                    <a:pt x="361" y="173"/>
                  </a:lnTo>
                  <a:lnTo>
                    <a:pt x="363" y="173"/>
                  </a:lnTo>
                  <a:lnTo>
                    <a:pt x="367" y="174"/>
                  </a:lnTo>
                  <a:lnTo>
                    <a:pt x="375" y="172"/>
                  </a:lnTo>
                  <a:lnTo>
                    <a:pt x="377" y="173"/>
                  </a:lnTo>
                  <a:lnTo>
                    <a:pt x="379" y="174"/>
                  </a:lnTo>
                  <a:lnTo>
                    <a:pt x="385" y="176"/>
                  </a:lnTo>
                  <a:lnTo>
                    <a:pt x="386" y="177"/>
                  </a:lnTo>
                  <a:lnTo>
                    <a:pt x="387" y="179"/>
                  </a:lnTo>
                  <a:lnTo>
                    <a:pt x="391" y="179"/>
                  </a:lnTo>
                  <a:lnTo>
                    <a:pt x="393" y="182"/>
                  </a:lnTo>
                  <a:lnTo>
                    <a:pt x="393" y="183"/>
                  </a:lnTo>
                  <a:lnTo>
                    <a:pt x="392" y="183"/>
                  </a:lnTo>
                  <a:lnTo>
                    <a:pt x="390" y="185"/>
                  </a:lnTo>
                  <a:lnTo>
                    <a:pt x="388" y="185"/>
                  </a:lnTo>
                  <a:lnTo>
                    <a:pt x="388" y="186"/>
                  </a:lnTo>
                  <a:lnTo>
                    <a:pt x="390" y="189"/>
                  </a:lnTo>
                  <a:lnTo>
                    <a:pt x="390" y="190"/>
                  </a:lnTo>
                  <a:lnTo>
                    <a:pt x="392" y="192"/>
                  </a:lnTo>
                  <a:lnTo>
                    <a:pt x="394" y="194"/>
                  </a:lnTo>
                  <a:lnTo>
                    <a:pt x="396" y="194"/>
                  </a:lnTo>
                  <a:lnTo>
                    <a:pt x="396" y="195"/>
                  </a:lnTo>
                  <a:lnTo>
                    <a:pt x="397" y="196"/>
                  </a:lnTo>
                  <a:lnTo>
                    <a:pt x="397" y="195"/>
                  </a:lnTo>
                  <a:lnTo>
                    <a:pt x="399" y="195"/>
                  </a:lnTo>
                  <a:lnTo>
                    <a:pt x="399" y="197"/>
                  </a:lnTo>
                  <a:lnTo>
                    <a:pt x="402" y="197"/>
                  </a:lnTo>
                  <a:lnTo>
                    <a:pt x="403" y="198"/>
                  </a:lnTo>
                  <a:lnTo>
                    <a:pt x="403" y="200"/>
                  </a:lnTo>
                  <a:lnTo>
                    <a:pt x="402" y="204"/>
                  </a:lnTo>
                  <a:lnTo>
                    <a:pt x="403" y="207"/>
                  </a:lnTo>
                  <a:lnTo>
                    <a:pt x="397" y="207"/>
                  </a:lnTo>
                  <a:lnTo>
                    <a:pt x="397" y="208"/>
                  </a:lnTo>
                  <a:lnTo>
                    <a:pt x="396" y="209"/>
                  </a:lnTo>
                  <a:lnTo>
                    <a:pt x="393" y="209"/>
                  </a:lnTo>
                  <a:lnTo>
                    <a:pt x="392" y="208"/>
                  </a:lnTo>
                  <a:lnTo>
                    <a:pt x="391" y="209"/>
                  </a:lnTo>
                  <a:lnTo>
                    <a:pt x="391" y="210"/>
                  </a:lnTo>
                  <a:lnTo>
                    <a:pt x="392" y="210"/>
                  </a:lnTo>
                  <a:lnTo>
                    <a:pt x="392" y="212"/>
                  </a:lnTo>
                  <a:lnTo>
                    <a:pt x="391" y="213"/>
                  </a:lnTo>
                  <a:lnTo>
                    <a:pt x="390" y="215"/>
                  </a:lnTo>
                  <a:lnTo>
                    <a:pt x="390" y="216"/>
                  </a:lnTo>
                  <a:lnTo>
                    <a:pt x="388" y="216"/>
                  </a:lnTo>
                  <a:lnTo>
                    <a:pt x="384" y="221"/>
                  </a:lnTo>
                  <a:lnTo>
                    <a:pt x="381" y="221"/>
                  </a:lnTo>
                  <a:lnTo>
                    <a:pt x="381" y="222"/>
                  </a:lnTo>
                  <a:lnTo>
                    <a:pt x="380" y="223"/>
                  </a:lnTo>
                  <a:lnTo>
                    <a:pt x="378" y="223"/>
                  </a:lnTo>
                  <a:lnTo>
                    <a:pt x="377" y="225"/>
                  </a:lnTo>
                  <a:lnTo>
                    <a:pt x="375" y="225"/>
                  </a:lnTo>
                  <a:lnTo>
                    <a:pt x="373" y="222"/>
                  </a:lnTo>
                  <a:lnTo>
                    <a:pt x="372" y="223"/>
                  </a:lnTo>
                  <a:lnTo>
                    <a:pt x="368" y="223"/>
                  </a:lnTo>
                  <a:lnTo>
                    <a:pt x="366" y="222"/>
                  </a:lnTo>
                  <a:lnTo>
                    <a:pt x="363" y="222"/>
                  </a:lnTo>
                  <a:lnTo>
                    <a:pt x="362" y="221"/>
                  </a:lnTo>
                  <a:lnTo>
                    <a:pt x="362" y="216"/>
                  </a:lnTo>
                  <a:lnTo>
                    <a:pt x="359" y="216"/>
                  </a:lnTo>
                  <a:lnTo>
                    <a:pt x="356" y="215"/>
                  </a:lnTo>
                  <a:lnTo>
                    <a:pt x="354" y="215"/>
                  </a:lnTo>
                  <a:lnTo>
                    <a:pt x="353" y="216"/>
                  </a:lnTo>
                  <a:lnTo>
                    <a:pt x="348" y="216"/>
                  </a:lnTo>
                  <a:lnTo>
                    <a:pt x="346" y="217"/>
                  </a:lnTo>
                  <a:lnTo>
                    <a:pt x="346" y="223"/>
                  </a:lnTo>
                  <a:lnTo>
                    <a:pt x="344" y="225"/>
                  </a:lnTo>
                  <a:lnTo>
                    <a:pt x="343" y="225"/>
                  </a:lnTo>
                  <a:lnTo>
                    <a:pt x="341" y="228"/>
                  </a:lnTo>
                  <a:lnTo>
                    <a:pt x="343" y="232"/>
                  </a:lnTo>
                  <a:lnTo>
                    <a:pt x="344" y="233"/>
                  </a:lnTo>
                  <a:lnTo>
                    <a:pt x="346" y="237"/>
                  </a:lnTo>
                  <a:lnTo>
                    <a:pt x="349" y="240"/>
                  </a:lnTo>
                  <a:lnTo>
                    <a:pt x="352" y="240"/>
                  </a:lnTo>
                  <a:lnTo>
                    <a:pt x="352" y="243"/>
                  </a:lnTo>
                  <a:lnTo>
                    <a:pt x="354" y="245"/>
                  </a:lnTo>
                  <a:lnTo>
                    <a:pt x="354" y="249"/>
                  </a:lnTo>
                  <a:lnTo>
                    <a:pt x="353" y="251"/>
                  </a:lnTo>
                  <a:lnTo>
                    <a:pt x="350" y="252"/>
                  </a:lnTo>
                  <a:lnTo>
                    <a:pt x="350" y="253"/>
                  </a:lnTo>
                  <a:lnTo>
                    <a:pt x="353" y="256"/>
                  </a:lnTo>
                  <a:lnTo>
                    <a:pt x="354" y="258"/>
                  </a:lnTo>
                  <a:lnTo>
                    <a:pt x="354" y="259"/>
                  </a:lnTo>
                  <a:lnTo>
                    <a:pt x="356" y="260"/>
                  </a:lnTo>
                  <a:lnTo>
                    <a:pt x="356" y="262"/>
                  </a:lnTo>
                  <a:lnTo>
                    <a:pt x="354" y="262"/>
                  </a:lnTo>
                  <a:lnTo>
                    <a:pt x="354" y="263"/>
                  </a:lnTo>
                  <a:lnTo>
                    <a:pt x="353" y="264"/>
                  </a:lnTo>
                  <a:lnTo>
                    <a:pt x="355" y="266"/>
                  </a:lnTo>
                  <a:lnTo>
                    <a:pt x="355" y="268"/>
                  </a:lnTo>
                  <a:lnTo>
                    <a:pt x="354" y="270"/>
                  </a:lnTo>
                  <a:lnTo>
                    <a:pt x="354" y="271"/>
                  </a:lnTo>
                  <a:lnTo>
                    <a:pt x="355" y="272"/>
                  </a:lnTo>
                  <a:lnTo>
                    <a:pt x="355" y="276"/>
                  </a:lnTo>
                  <a:lnTo>
                    <a:pt x="354" y="277"/>
                  </a:lnTo>
                  <a:lnTo>
                    <a:pt x="355" y="280"/>
                  </a:lnTo>
                  <a:lnTo>
                    <a:pt x="356" y="281"/>
                  </a:lnTo>
                  <a:lnTo>
                    <a:pt x="357" y="281"/>
                  </a:lnTo>
                  <a:lnTo>
                    <a:pt x="359" y="282"/>
                  </a:lnTo>
                  <a:lnTo>
                    <a:pt x="359" y="286"/>
                  </a:lnTo>
                  <a:lnTo>
                    <a:pt x="362" y="289"/>
                  </a:lnTo>
                  <a:lnTo>
                    <a:pt x="362" y="293"/>
                  </a:lnTo>
                  <a:lnTo>
                    <a:pt x="357" y="293"/>
                  </a:lnTo>
                  <a:lnTo>
                    <a:pt x="350" y="292"/>
                  </a:lnTo>
                  <a:lnTo>
                    <a:pt x="346" y="292"/>
                  </a:lnTo>
                  <a:lnTo>
                    <a:pt x="343" y="293"/>
                  </a:lnTo>
                  <a:lnTo>
                    <a:pt x="341" y="295"/>
                  </a:lnTo>
                  <a:lnTo>
                    <a:pt x="341" y="296"/>
                  </a:lnTo>
                  <a:lnTo>
                    <a:pt x="338" y="296"/>
                  </a:lnTo>
                  <a:lnTo>
                    <a:pt x="336" y="294"/>
                  </a:lnTo>
                  <a:lnTo>
                    <a:pt x="328" y="294"/>
                  </a:lnTo>
                  <a:lnTo>
                    <a:pt x="326" y="295"/>
                  </a:lnTo>
                  <a:lnTo>
                    <a:pt x="326" y="298"/>
                  </a:lnTo>
                  <a:lnTo>
                    <a:pt x="328" y="298"/>
                  </a:lnTo>
                  <a:lnTo>
                    <a:pt x="328" y="300"/>
                  </a:lnTo>
                  <a:lnTo>
                    <a:pt x="326" y="300"/>
                  </a:lnTo>
                  <a:lnTo>
                    <a:pt x="326" y="299"/>
                  </a:lnTo>
                  <a:lnTo>
                    <a:pt x="325" y="299"/>
                  </a:lnTo>
                  <a:lnTo>
                    <a:pt x="325" y="301"/>
                  </a:lnTo>
                  <a:lnTo>
                    <a:pt x="324" y="301"/>
                  </a:lnTo>
                  <a:lnTo>
                    <a:pt x="324" y="302"/>
                  </a:lnTo>
                  <a:lnTo>
                    <a:pt x="323" y="302"/>
                  </a:lnTo>
                  <a:lnTo>
                    <a:pt x="322" y="303"/>
                  </a:lnTo>
                  <a:lnTo>
                    <a:pt x="322" y="306"/>
                  </a:lnTo>
                  <a:lnTo>
                    <a:pt x="319" y="306"/>
                  </a:lnTo>
                  <a:lnTo>
                    <a:pt x="319" y="307"/>
                  </a:lnTo>
                  <a:lnTo>
                    <a:pt x="318" y="308"/>
                  </a:lnTo>
                  <a:lnTo>
                    <a:pt x="317" y="308"/>
                  </a:lnTo>
                  <a:lnTo>
                    <a:pt x="317" y="309"/>
                  </a:lnTo>
                  <a:lnTo>
                    <a:pt x="316" y="311"/>
                  </a:lnTo>
                  <a:lnTo>
                    <a:pt x="316" y="314"/>
                  </a:lnTo>
                  <a:lnTo>
                    <a:pt x="315" y="314"/>
                  </a:lnTo>
                  <a:lnTo>
                    <a:pt x="313" y="315"/>
                  </a:lnTo>
                  <a:lnTo>
                    <a:pt x="315" y="315"/>
                  </a:lnTo>
                  <a:lnTo>
                    <a:pt x="315" y="319"/>
                  </a:lnTo>
                  <a:lnTo>
                    <a:pt x="312" y="319"/>
                  </a:lnTo>
                  <a:lnTo>
                    <a:pt x="312" y="320"/>
                  </a:lnTo>
                  <a:lnTo>
                    <a:pt x="311" y="321"/>
                  </a:lnTo>
                  <a:lnTo>
                    <a:pt x="312" y="323"/>
                  </a:lnTo>
                  <a:lnTo>
                    <a:pt x="311" y="323"/>
                  </a:lnTo>
                  <a:lnTo>
                    <a:pt x="311" y="325"/>
                  </a:lnTo>
                  <a:lnTo>
                    <a:pt x="310" y="326"/>
                  </a:lnTo>
                  <a:lnTo>
                    <a:pt x="310" y="327"/>
                  </a:lnTo>
                  <a:lnTo>
                    <a:pt x="311" y="327"/>
                  </a:lnTo>
                  <a:lnTo>
                    <a:pt x="311" y="329"/>
                  </a:lnTo>
                  <a:lnTo>
                    <a:pt x="310" y="329"/>
                  </a:lnTo>
                  <a:lnTo>
                    <a:pt x="310" y="330"/>
                  </a:lnTo>
                  <a:lnTo>
                    <a:pt x="312" y="330"/>
                  </a:lnTo>
                  <a:lnTo>
                    <a:pt x="312" y="331"/>
                  </a:lnTo>
                  <a:lnTo>
                    <a:pt x="311" y="332"/>
                  </a:lnTo>
                  <a:lnTo>
                    <a:pt x="312" y="332"/>
                  </a:lnTo>
                  <a:lnTo>
                    <a:pt x="312" y="335"/>
                  </a:lnTo>
                  <a:lnTo>
                    <a:pt x="313" y="335"/>
                  </a:lnTo>
                  <a:lnTo>
                    <a:pt x="313" y="336"/>
                  </a:lnTo>
                  <a:lnTo>
                    <a:pt x="312" y="336"/>
                  </a:lnTo>
                  <a:lnTo>
                    <a:pt x="312" y="338"/>
                  </a:lnTo>
                  <a:lnTo>
                    <a:pt x="313" y="338"/>
                  </a:lnTo>
                  <a:lnTo>
                    <a:pt x="313" y="339"/>
                  </a:lnTo>
                  <a:lnTo>
                    <a:pt x="315" y="341"/>
                  </a:lnTo>
                  <a:lnTo>
                    <a:pt x="315" y="344"/>
                  </a:lnTo>
                  <a:lnTo>
                    <a:pt x="312" y="346"/>
                  </a:lnTo>
                  <a:lnTo>
                    <a:pt x="312" y="348"/>
                  </a:lnTo>
                  <a:lnTo>
                    <a:pt x="311" y="349"/>
                  </a:lnTo>
                  <a:lnTo>
                    <a:pt x="311" y="351"/>
                  </a:lnTo>
                  <a:lnTo>
                    <a:pt x="310" y="350"/>
                  </a:lnTo>
                  <a:lnTo>
                    <a:pt x="309" y="350"/>
                  </a:lnTo>
                  <a:lnTo>
                    <a:pt x="309" y="349"/>
                  </a:lnTo>
                  <a:lnTo>
                    <a:pt x="307" y="349"/>
                  </a:lnTo>
                  <a:lnTo>
                    <a:pt x="306" y="348"/>
                  </a:lnTo>
                  <a:lnTo>
                    <a:pt x="304" y="348"/>
                  </a:lnTo>
                  <a:lnTo>
                    <a:pt x="303" y="346"/>
                  </a:lnTo>
                  <a:lnTo>
                    <a:pt x="301" y="344"/>
                  </a:lnTo>
                  <a:lnTo>
                    <a:pt x="301" y="339"/>
                  </a:lnTo>
                  <a:lnTo>
                    <a:pt x="300" y="339"/>
                  </a:lnTo>
                  <a:lnTo>
                    <a:pt x="299" y="338"/>
                  </a:lnTo>
                  <a:lnTo>
                    <a:pt x="298" y="338"/>
                  </a:lnTo>
                  <a:lnTo>
                    <a:pt x="297" y="336"/>
                  </a:lnTo>
                  <a:lnTo>
                    <a:pt x="295" y="335"/>
                  </a:lnTo>
                  <a:lnTo>
                    <a:pt x="287" y="335"/>
                  </a:lnTo>
                  <a:lnTo>
                    <a:pt x="285" y="336"/>
                  </a:lnTo>
                  <a:lnTo>
                    <a:pt x="282" y="336"/>
                  </a:lnTo>
                  <a:lnTo>
                    <a:pt x="281" y="337"/>
                  </a:lnTo>
                  <a:lnTo>
                    <a:pt x="281" y="338"/>
                  </a:lnTo>
                  <a:lnTo>
                    <a:pt x="280" y="338"/>
                  </a:lnTo>
                  <a:lnTo>
                    <a:pt x="276" y="337"/>
                  </a:lnTo>
                  <a:lnTo>
                    <a:pt x="275" y="336"/>
                  </a:lnTo>
                  <a:lnTo>
                    <a:pt x="275" y="335"/>
                  </a:lnTo>
                  <a:lnTo>
                    <a:pt x="274" y="333"/>
                  </a:lnTo>
                  <a:lnTo>
                    <a:pt x="273" y="333"/>
                  </a:lnTo>
                  <a:lnTo>
                    <a:pt x="272" y="335"/>
                  </a:lnTo>
                  <a:lnTo>
                    <a:pt x="270" y="335"/>
                  </a:lnTo>
                  <a:lnTo>
                    <a:pt x="270" y="336"/>
                  </a:lnTo>
                  <a:lnTo>
                    <a:pt x="269" y="337"/>
                  </a:lnTo>
                  <a:lnTo>
                    <a:pt x="267" y="337"/>
                  </a:lnTo>
                  <a:lnTo>
                    <a:pt x="267" y="338"/>
                  </a:lnTo>
                  <a:lnTo>
                    <a:pt x="266" y="339"/>
                  </a:lnTo>
                  <a:lnTo>
                    <a:pt x="266" y="341"/>
                  </a:lnTo>
                  <a:lnTo>
                    <a:pt x="261" y="341"/>
                  </a:lnTo>
                  <a:lnTo>
                    <a:pt x="261" y="342"/>
                  </a:lnTo>
                  <a:lnTo>
                    <a:pt x="259" y="342"/>
                  </a:lnTo>
                  <a:lnTo>
                    <a:pt x="257" y="341"/>
                  </a:lnTo>
                  <a:lnTo>
                    <a:pt x="257" y="339"/>
                  </a:lnTo>
                  <a:lnTo>
                    <a:pt x="256" y="338"/>
                  </a:lnTo>
                  <a:lnTo>
                    <a:pt x="256" y="337"/>
                  </a:lnTo>
                  <a:lnTo>
                    <a:pt x="255" y="336"/>
                  </a:lnTo>
                  <a:lnTo>
                    <a:pt x="255" y="331"/>
                  </a:lnTo>
                  <a:lnTo>
                    <a:pt x="253" y="329"/>
                  </a:lnTo>
                  <a:lnTo>
                    <a:pt x="253" y="326"/>
                  </a:lnTo>
                  <a:lnTo>
                    <a:pt x="251" y="325"/>
                  </a:lnTo>
                  <a:lnTo>
                    <a:pt x="250" y="325"/>
                  </a:lnTo>
                  <a:lnTo>
                    <a:pt x="249" y="324"/>
                  </a:lnTo>
                  <a:lnTo>
                    <a:pt x="248" y="324"/>
                  </a:lnTo>
                  <a:lnTo>
                    <a:pt x="248" y="325"/>
                  </a:lnTo>
                  <a:lnTo>
                    <a:pt x="247" y="325"/>
                  </a:lnTo>
                  <a:lnTo>
                    <a:pt x="245" y="327"/>
                  </a:lnTo>
                  <a:lnTo>
                    <a:pt x="244" y="329"/>
                  </a:lnTo>
                  <a:lnTo>
                    <a:pt x="241" y="329"/>
                  </a:lnTo>
                  <a:lnTo>
                    <a:pt x="239" y="330"/>
                  </a:lnTo>
                  <a:lnTo>
                    <a:pt x="238" y="330"/>
                  </a:lnTo>
                  <a:lnTo>
                    <a:pt x="236" y="332"/>
                  </a:lnTo>
                  <a:lnTo>
                    <a:pt x="235" y="335"/>
                  </a:lnTo>
                  <a:lnTo>
                    <a:pt x="235" y="339"/>
                  </a:lnTo>
                  <a:lnTo>
                    <a:pt x="234" y="339"/>
                  </a:lnTo>
                  <a:lnTo>
                    <a:pt x="234" y="337"/>
                  </a:lnTo>
                  <a:lnTo>
                    <a:pt x="232" y="337"/>
                  </a:lnTo>
                  <a:lnTo>
                    <a:pt x="231" y="338"/>
                  </a:lnTo>
                  <a:lnTo>
                    <a:pt x="231" y="337"/>
                  </a:lnTo>
                  <a:lnTo>
                    <a:pt x="230" y="337"/>
                  </a:lnTo>
                  <a:lnTo>
                    <a:pt x="230" y="336"/>
                  </a:lnTo>
                  <a:lnTo>
                    <a:pt x="229" y="332"/>
                  </a:lnTo>
                  <a:lnTo>
                    <a:pt x="229" y="330"/>
                  </a:lnTo>
                  <a:lnTo>
                    <a:pt x="228" y="329"/>
                  </a:lnTo>
                  <a:lnTo>
                    <a:pt x="222" y="329"/>
                  </a:lnTo>
                  <a:lnTo>
                    <a:pt x="219" y="330"/>
                  </a:lnTo>
                  <a:lnTo>
                    <a:pt x="218" y="331"/>
                  </a:lnTo>
                  <a:lnTo>
                    <a:pt x="217" y="331"/>
                  </a:lnTo>
                  <a:lnTo>
                    <a:pt x="217" y="329"/>
                  </a:lnTo>
                  <a:lnTo>
                    <a:pt x="216" y="327"/>
                  </a:lnTo>
                  <a:lnTo>
                    <a:pt x="214" y="327"/>
                  </a:lnTo>
                  <a:lnTo>
                    <a:pt x="214" y="326"/>
                  </a:lnTo>
                  <a:lnTo>
                    <a:pt x="213" y="325"/>
                  </a:lnTo>
                  <a:lnTo>
                    <a:pt x="213" y="323"/>
                  </a:lnTo>
                  <a:lnTo>
                    <a:pt x="212" y="323"/>
                  </a:lnTo>
                  <a:lnTo>
                    <a:pt x="210" y="325"/>
                  </a:lnTo>
                  <a:lnTo>
                    <a:pt x="208" y="329"/>
                  </a:lnTo>
                  <a:lnTo>
                    <a:pt x="207" y="329"/>
                  </a:lnTo>
                  <a:lnTo>
                    <a:pt x="206" y="330"/>
                  </a:lnTo>
                  <a:lnTo>
                    <a:pt x="203" y="330"/>
                  </a:lnTo>
                  <a:lnTo>
                    <a:pt x="201" y="329"/>
                  </a:lnTo>
                  <a:lnTo>
                    <a:pt x="200" y="329"/>
                  </a:lnTo>
                  <a:lnTo>
                    <a:pt x="197" y="325"/>
                  </a:lnTo>
                  <a:lnTo>
                    <a:pt x="195" y="326"/>
                  </a:lnTo>
                  <a:lnTo>
                    <a:pt x="195" y="327"/>
                  </a:lnTo>
                  <a:lnTo>
                    <a:pt x="194" y="329"/>
                  </a:lnTo>
                  <a:lnTo>
                    <a:pt x="194" y="332"/>
                  </a:lnTo>
                  <a:lnTo>
                    <a:pt x="192" y="335"/>
                  </a:lnTo>
                  <a:lnTo>
                    <a:pt x="192" y="336"/>
                  </a:lnTo>
                  <a:lnTo>
                    <a:pt x="191" y="336"/>
                  </a:lnTo>
                  <a:lnTo>
                    <a:pt x="189" y="335"/>
                  </a:lnTo>
                  <a:lnTo>
                    <a:pt x="189" y="333"/>
                  </a:lnTo>
                  <a:lnTo>
                    <a:pt x="191" y="330"/>
                  </a:lnTo>
                  <a:lnTo>
                    <a:pt x="191" y="327"/>
                  </a:lnTo>
                  <a:lnTo>
                    <a:pt x="189" y="326"/>
                  </a:lnTo>
                  <a:lnTo>
                    <a:pt x="187" y="326"/>
                  </a:lnTo>
                  <a:lnTo>
                    <a:pt x="182" y="325"/>
                  </a:lnTo>
                  <a:lnTo>
                    <a:pt x="180" y="325"/>
                  </a:lnTo>
                  <a:lnTo>
                    <a:pt x="179" y="326"/>
                  </a:lnTo>
                  <a:lnTo>
                    <a:pt x="179" y="327"/>
                  </a:lnTo>
                  <a:lnTo>
                    <a:pt x="177" y="327"/>
                  </a:lnTo>
                  <a:lnTo>
                    <a:pt x="175" y="326"/>
                  </a:lnTo>
                  <a:lnTo>
                    <a:pt x="173" y="327"/>
                  </a:lnTo>
                  <a:lnTo>
                    <a:pt x="172" y="326"/>
                  </a:lnTo>
                  <a:lnTo>
                    <a:pt x="172" y="325"/>
                  </a:lnTo>
                  <a:lnTo>
                    <a:pt x="173" y="324"/>
                  </a:lnTo>
                  <a:lnTo>
                    <a:pt x="173" y="323"/>
                  </a:lnTo>
                  <a:lnTo>
                    <a:pt x="169" y="323"/>
                  </a:lnTo>
                  <a:lnTo>
                    <a:pt x="169" y="317"/>
                  </a:lnTo>
                  <a:lnTo>
                    <a:pt x="168" y="315"/>
                  </a:lnTo>
                  <a:lnTo>
                    <a:pt x="162" y="315"/>
                  </a:lnTo>
                  <a:lnTo>
                    <a:pt x="157" y="317"/>
                  </a:lnTo>
                  <a:lnTo>
                    <a:pt x="155" y="317"/>
                  </a:lnTo>
                  <a:lnTo>
                    <a:pt x="146" y="313"/>
                  </a:lnTo>
                  <a:lnTo>
                    <a:pt x="138" y="312"/>
                  </a:lnTo>
                  <a:lnTo>
                    <a:pt x="137" y="312"/>
                  </a:lnTo>
                  <a:lnTo>
                    <a:pt x="137" y="309"/>
                  </a:lnTo>
                  <a:lnTo>
                    <a:pt x="126" y="309"/>
                  </a:lnTo>
                  <a:lnTo>
                    <a:pt x="123" y="306"/>
                  </a:lnTo>
                  <a:lnTo>
                    <a:pt x="118" y="306"/>
                  </a:lnTo>
                  <a:lnTo>
                    <a:pt x="110" y="303"/>
                  </a:lnTo>
                  <a:lnTo>
                    <a:pt x="106" y="305"/>
                  </a:lnTo>
                  <a:lnTo>
                    <a:pt x="92" y="305"/>
                  </a:lnTo>
                  <a:lnTo>
                    <a:pt x="85" y="302"/>
                  </a:lnTo>
                  <a:lnTo>
                    <a:pt x="82" y="302"/>
                  </a:lnTo>
                  <a:lnTo>
                    <a:pt x="81" y="303"/>
                  </a:lnTo>
                  <a:lnTo>
                    <a:pt x="77" y="305"/>
                  </a:lnTo>
                  <a:lnTo>
                    <a:pt x="65" y="307"/>
                  </a:lnTo>
                  <a:lnTo>
                    <a:pt x="50" y="307"/>
                  </a:lnTo>
                  <a:lnTo>
                    <a:pt x="49" y="308"/>
                  </a:lnTo>
                  <a:lnTo>
                    <a:pt x="48" y="311"/>
                  </a:lnTo>
                  <a:lnTo>
                    <a:pt x="48" y="312"/>
                  </a:lnTo>
                  <a:lnTo>
                    <a:pt x="46" y="317"/>
                  </a:lnTo>
                  <a:lnTo>
                    <a:pt x="45" y="318"/>
                  </a:lnTo>
                  <a:lnTo>
                    <a:pt x="40" y="321"/>
                  </a:lnTo>
                  <a:lnTo>
                    <a:pt x="33" y="327"/>
                  </a:lnTo>
                  <a:lnTo>
                    <a:pt x="32" y="327"/>
                  </a:lnTo>
                  <a:lnTo>
                    <a:pt x="29" y="324"/>
                  </a:lnTo>
                  <a:lnTo>
                    <a:pt x="23" y="324"/>
                  </a:lnTo>
                  <a:lnTo>
                    <a:pt x="19" y="325"/>
                  </a:lnTo>
                  <a:lnTo>
                    <a:pt x="18" y="325"/>
                  </a:lnTo>
                  <a:lnTo>
                    <a:pt x="18" y="327"/>
                  </a:lnTo>
                  <a:lnTo>
                    <a:pt x="19" y="331"/>
                  </a:lnTo>
                  <a:lnTo>
                    <a:pt x="19" y="332"/>
                  </a:lnTo>
                  <a:lnTo>
                    <a:pt x="18" y="332"/>
                  </a:lnTo>
                  <a:lnTo>
                    <a:pt x="18" y="331"/>
                  </a:lnTo>
                  <a:lnTo>
                    <a:pt x="17" y="331"/>
                  </a:lnTo>
                  <a:lnTo>
                    <a:pt x="15" y="330"/>
                  </a:lnTo>
                  <a:lnTo>
                    <a:pt x="17" y="330"/>
                  </a:lnTo>
                  <a:lnTo>
                    <a:pt x="15" y="327"/>
                  </a:lnTo>
                  <a:lnTo>
                    <a:pt x="15" y="324"/>
                  </a:lnTo>
                  <a:lnTo>
                    <a:pt x="14" y="323"/>
                  </a:lnTo>
                  <a:lnTo>
                    <a:pt x="15" y="323"/>
                  </a:lnTo>
                  <a:lnTo>
                    <a:pt x="15" y="315"/>
                  </a:lnTo>
                  <a:lnTo>
                    <a:pt x="17" y="315"/>
                  </a:lnTo>
                  <a:lnTo>
                    <a:pt x="18" y="314"/>
                  </a:lnTo>
                  <a:lnTo>
                    <a:pt x="19" y="314"/>
                  </a:lnTo>
                  <a:lnTo>
                    <a:pt x="19" y="312"/>
                  </a:lnTo>
                  <a:lnTo>
                    <a:pt x="18" y="311"/>
                  </a:lnTo>
                  <a:lnTo>
                    <a:pt x="18" y="308"/>
                  </a:lnTo>
                  <a:lnTo>
                    <a:pt x="19" y="307"/>
                  </a:lnTo>
                  <a:lnTo>
                    <a:pt x="18" y="307"/>
                  </a:lnTo>
                  <a:lnTo>
                    <a:pt x="19" y="306"/>
                  </a:lnTo>
                  <a:lnTo>
                    <a:pt x="19" y="302"/>
                  </a:lnTo>
                  <a:lnTo>
                    <a:pt x="20" y="301"/>
                  </a:lnTo>
                  <a:lnTo>
                    <a:pt x="20" y="300"/>
                  </a:lnTo>
                  <a:lnTo>
                    <a:pt x="21" y="300"/>
                  </a:lnTo>
                  <a:lnTo>
                    <a:pt x="20" y="299"/>
                  </a:lnTo>
                  <a:lnTo>
                    <a:pt x="20" y="296"/>
                  </a:lnTo>
                  <a:lnTo>
                    <a:pt x="19" y="295"/>
                  </a:lnTo>
                  <a:lnTo>
                    <a:pt x="19" y="293"/>
                  </a:lnTo>
                  <a:lnTo>
                    <a:pt x="18" y="293"/>
                  </a:lnTo>
                  <a:lnTo>
                    <a:pt x="18" y="292"/>
                  </a:lnTo>
                  <a:lnTo>
                    <a:pt x="17" y="290"/>
                  </a:lnTo>
                  <a:lnTo>
                    <a:pt x="14" y="290"/>
                  </a:lnTo>
                  <a:lnTo>
                    <a:pt x="13" y="288"/>
                  </a:lnTo>
                  <a:lnTo>
                    <a:pt x="13" y="287"/>
                  </a:lnTo>
                  <a:lnTo>
                    <a:pt x="8" y="287"/>
                  </a:lnTo>
                  <a:lnTo>
                    <a:pt x="9" y="286"/>
                  </a:lnTo>
                  <a:lnTo>
                    <a:pt x="8" y="286"/>
                  </a:lnTo>
                  <a:lnTo>
                    <a:pt x="6" y="284"/>
                  </a:lnTo>
                  <a:lnTo>
                    <a:pt x="5" y="283"/>
                  </a:lnTo>
                  <a:lnTo>
                    <a:pt x="5" y="284"/>
                  </a:lnTo>
                  <a:lnTo>
                    <a:pt x="1" y="283"/>
                  </a:lnTo>
                  <a:lnTo>
                    <a:pt x="0" y="283"/>
                  </a:lnTo>
                  <a:lnTo>
                    <a:pt x="1" y="281"/>
                  </a:lnTo>
                  <a:lnTo>
                    <a:pt x="0" y="280"/>
                  </a:lnTo>
                  <a:lnTo>
                    <a:pt x="1" y="275"/>
                  </a:lnTo>
                  <a:lnTo>
                    <a:pt x="3" y="272"/>
                  </a:lnTo>
                  <a:lnTo>
                    <a:pt x="9" y="264"/>
                  </a:lnTo>
                  <a:lnTo>
                    <a:pt x="13" y="260"/>
                  </a:lnTo>
                  <a:lnTo>
                    <a:pt x="24" y="257"/>
                  </a:lnTo>
                  <a:lnTo>
                    <a:pt x="29" y="253"/>
                  </a:lnTo>
                  <a:lnTo>
                    <a:pt x="31" y="251"/>
                  </a:lnTo>
                  <a:lnTo>
                    <a:pt x="31" y="229"/>
                  </a:lnTo>
                  <a:lnTo>
                    <a:pt x="30" y="228"/>
                  </a:lnTo>
                  <a:lnTo>
                    <a:pt x="29" y="226"/>
                  </a:lnTo>
                  <a:lnTo>
                    <a:pt x="29" y="222"/>
                  </a:lnTo>
                  <a:lnTo>
                    <a:pt x="30" y="222"/>
                  </a:lnTo>
                  <a:lnTo>
                    <a:pt x="30" y="219"/>
                  </a:lnTo>
                  <a:lnTo>
                    <a:pt x="27" y="216"/>
                  </a:lnTo>
                  <a:lnTo>
                    <a:pt x="27" y="214"/>
                  </a:lnTo>
                  <a:lnTo>
                    <a:pt x="26" y="213"/>
                  </a:lnTo>
                  <a:lnTo>
                    <a:pt x="25" y="210"/>
                  </a:lnTo>
                  <a:lnTo>
                    <a:pt x="24" y="204"/>
                  </a:lnTo>
                  <a:lnTo>
                    <a:pt x="23" y="202"/>
                  </a:lnTo>
                  <a:lnTo>
                    <a:pt x="21" y="197"/>
                  </a:lnTo>
                  <a:lnTo>
                    <a:pt x="18" y="186"/>
                  </a:lnTo>
                  <a:lnTo>
                    <a:pt x="17" y="182"/>
                  </a:lnTo>
                  <a:lnTo>
                    <a:pt x="17" y="177"/>
                  </a:lnTo>
                  <a:lnTo>
                    <a:pt x="14" y="174"/>
                  </a:lnTo>
                  <a:lnTo>
                    <a:pt x="14" y="169"/>
                  </a:lnTo>
                  <a:lnTo>
                    <a:pt x="13" y="167"/>
                  </a:lnTo>
                  <a:lnTo>
                    <a:pt x="13" y="164"/>
                  </a:lnTo>
                  <a:lnTo>
                    <a:pt x="14" y="164"/>
                  </a:lnTo>
                  <a:lnTo>
                    <a:pt x="18" y="166"/>
                  </a:lnTo>
                  <a:lnTo>
                    <a:pt x="19" y="166"/>
                  </a:lnTo>
                  <a:lnTo>
                    <a:pt x="21" y="165"/>
                  </a:lnTo>
                  <a:lnTo>
                    <a:pt x="24" y="165"/>
                  </a:lnTo>
                  <a:lnTo>
                    <a:pt x="25" y="164"/>
                  </a:lnTo>
                  <a:lnTo>
                    <a:pt x="26" y="164"/>
                  </a:lnTo>
                  <a:lnTo>
                    <a:pt x="26" y="165"/>
                  </a:lnTo>
                  <a:lnTo>
                    <a:pt x="27" y="165"/>
                  </a:lnTo>
                  <a:lnTo>
                    <a:pt x="31" y="163"/>
                  </a:lnTo>
                  <a:lnTo>
                    <a:pt x="32" y="163"/>
                  </a:lnTo>
                  <a:lnTo>
                    <a:pt x="33" y="164"/>
                  </a:lnTo>
                  <a:lnTo>
                    <a:pt x="38" y="164"/>
                  </a:lnTo>
                  <a:lnTo>
                    <a:pt x="40" y="163"/>
                  </a:lnTo>
                  <a:lnTo>
                    <a:pt x="42" y="161"/>
                  </a:lnTo>
                  <a:lnTo>
                    <a:pt x="44" y="164"/>
                  </a:lnTo>
                  <a:lnTo>
                    <a:pt x="45" y="166"/>
                  </a:lnTo>
                  <a:lnTo>
                    <a:pt x="48" y="166"/>
                  </a:lnTo>
                  <a:lnTo>
                    <a:pt x="49" y="167"/>
                  </a:lnTo>
                  <a:lnTo>
                    <a:pt x="50" y="167"/>
                  </a:lnTo>
                  <a:lnTo>
                    <a:pt x="52" y="166"/>
                  </a:lnTo>
                  <a:lnTo>
                    <a:pt x="57" y="161"/>
                  </a:lnTo>
                  <a:lnTo>
                    <a:pt x="59" y="160"/>
                  </a:lnTo>
                  <a:lnTo>
                    <a:pt x="62" y="160"/>
                  </a:lnTo>
                  <a:lnTo>
                    <a:pt x="63" y="159"/>
                  </a:lnTo>
                  <a:lnTo>
                    <a:pt x="64" y="161"/>
                  </a:lnTo>
                  <a:lnTo>
                    <a:pt x="68" y="161"/>
                  </a:lnTo>
                  <a:lnTo>
                    <a:pt x="69" y="160"/>
                  </a:lnTo>
                  <a:lnTo>
                    <a:pt x="69" y="157"/>
                  </a:lnTo>
                  <a:lnTo>
                    <a:pt x="68" y="155"/>
                  </a:lnTo>
                  <a:lnTo>
                    <a:pt x="68" y="152"/>
                  </a:lnTo>
                  <a:lnTo>
                    <a:pt x="69" y="151"/>
                  </a:lnTo>
                  <a:lnTo>
                    <a:pt x="69" y="149"/>
                  </a:lnTo>
                  <a:lnTo>
                    <a:pt x="70" y="148"/>
                  </a:lnTo>
                  <a:lnTo>
                    <a:pt x="75" y="148"/>
                  </a:lnTo>
                  <a:lnTo>
                    <a:pt x="77" y="149"/>
                  </a:lnTo>
                  <a:lnTo>
                    <a:pt x="80" y="149"/>
                  </a:lnTo>
                  <a:lnTo>
                    <a:pt x="82" y="148"/>
                  </a:lnTo>
                  <a:lnTo>
                    <a:pt x="83" y="146"/>
                  </a:lnTo>
                  <a:lnTo>
                    <a:pt x="85" y="145"/>
                  </a:lnTo>
                  <a:lnTo>
                    <a:pt x="85" y="141"/>
                  </a:lnTo>
                  <a:lnTo>
                    <a:pt x="86" y="140"/>
                  </a:lnTo>
                  <a:lnTo>
                    <a:pt x="89" y="141"/>
                  </a:lnTo>
                  <a:lnTo>
                    <a:pt x="93" y="141"/>
                  </a:lnTo>
                  <a:lnTo>
                    <a:pt x="93" y="140"/>
                  </a:lnTo>
                  <a:lnTo>
                    <a:pt x="95" y="137"/>
                  </a:lnTo>
                  <a:lnTo>
                    <a:pt x="96" y="137"/>
                  </a:lnTo>
                  <a:lnTo>
                    <a:pt x="98" y="139"/>
                  </a:lnTo>
                  <a:lnTo>
                    <a:pt x="100" y="142"/>
                  </a:lnTo>
                  <a:lnTo>
                    <a:pt x="99" y="142"/>
                  </a:lnTo>
                  <a:lnTo>
                    <a:pt x="98" y="143"/>
                  </a:lnTo>
                  <a:lnTo>
                    <a:pt x="99" y="145"/>
                  </a:lnTo>
                  <a:lnTo>
                    <a:pt x="99" y="146"/>
                  </a:lnTo>
                  <a:lnTo>
                    <a:pt x="98" y="146"/>
                  </a:lnTo>
                  <a:lnTo>
                    <a:pt x="98" y="147"/>
                  </a:lnTo>
                  <a:lnTo>
                    <a:pt x="100" y="149"/>
                  </a:lnTo>
                  <a:lnTo>
                    <a:pt x="105" y="149"/>
                  </a:lnTo>
                  <a:lnTo>
                    <a:pt x="106" y="148"/>
                  </a:lnTo>
                  <a:lnTo>
                    <a:pt x="108" y="148"/>
                  </a:lnTo>
                  <a:lnTo>
                    <a:pt x="110" y="147"/>
                  </a:lnTo>
                  <a:lnTo>
                    <a:pt x="110" y="140"/>
                  </a:lnTo>
                  <a:lnTo>
                    <a:pt x="108" y="140"/>
                  </a:lnTo>
                  <a:lnTo>
                    <a:pt x="108" y="139"/>
                  </a:lnTo>
                  <a:lnTo>
                    <a:pt x="107" y="139"/>
                  </a:lnTo>
                  <a:lnTo>
                    <a:pt x="106" y="137"/>
                  </a:lnTo>
                  <a:lnTo>
                    <a:pt x="106" y="135"/>
                  </a:lnTo>
                  <a:lnTo>
                    <a:pt x="105" y="135"/>
                  </a:lnTo>
                  <a:lnTo>
                    <a:pt x="102" y="137"/>
                  </a:lnTo>
                  <a:lnTo>
                    <a:pt x="100" y="137"/>
                  </a:lnTo>
                  <a:lnTo>
                    <a:pt x="100" y="136"/>
                  </a:lnTo>
                  <a:lnTo>
                    <a:pt x="99" y="136"/>
                  </a:lnTo>
                  <a:lnTo>
                    <a:pt x="99" y="134"/>
                  </a:lnTo>
                  <a:lnTo>
                    <a:pt x="100" y="133"/>
                  </a:lnTo>
                  <a:lnTo>
                    <a:pt x="102" y="128"/>
                  </a:lnTo>
                  <a:lnTo>
                    <a:pt x="102" y="123"/>
                  </a:lnTo>
                  <a:lnTo>
                    <a:pt x="104" y="122"/>
                  </a:lnTo>
                  <a:lnTo>
                    <a:pt x="104" y="121"/>
                  </a:lnTo>
                  <a:lnTo>
                    <a:pt x="106" y="120"/>
                  </a:lnTo>
                  <a:lnTo>
                    <a:pt x="107" y="120"/>
                  </a:lnTo>
                  <a:lnTo>
                    <a:pt x="108" y="118"/>
                  </a:lnTo>
                  <a:lnTo>
                    <a:pt x="108" y="115"/>
                  </a:lnTo>
                  <a:lnTo>
                    <a:pt x="107" y="112"/>
                  </a:lnTo>
                  <a:lnTo>
                    <a:pt x="107" y="102"/>
                  </a:lnTo>
                  <a:lnTo>
                    <a:pt x="108" y="100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1" y="94"/>
                  </a:lnTo>
                  <a:lnTo>
                    <a:pt x="112" y="94"/>
                  </a:lnTo>
                  <a:lnTo>
                    <a:pt x="112" y="93"/>
                  </a:lnTo>
                  <a:lnTo>
                    <a:pt x="113" y="92"/>
                  </a:lnTo>
                  <a:lnTo>
                    <a:pt x="113" y="91"/>
                  </a:lnTo>
                  <a:lnTo>
                    <a:pt x="116" y="90"/>
                  </a:lnTo>
                  <a:lnTo>
                    <a:pt x="118" y="91"/>
                  </a:lnTo>
                  <a:lnTo>
                    <a:pt x="123" y="90"/>
                  </a:lnTo>
                  <a:lnTo>
                    <a:pt x="125" y="89"/>
                  </a:lnTo>
                  <a:lnTo>
                    <a:pt x="125" y="87"/>
                  </a:lnTo>
                  <a:lnTo>
                    <a:pt x="126" y="87"/>
                  </a:lnTo>
                  <a:lnTo>
                    <a:pt x="126" y="86"/>
                  </a:lnTo>
                  <a:lnTo>
                    <a:pt x="129" y="83"/>
                  </a:lnTo>
                  <a:lnTo>
                    <a:pt x="129" y="78"/>
                  </a:lnTo>
                  <a:lnTo>
                    <a:pt x="130" y="75"/>
                  </a:lnTo>
                  <a:lnTo>
                    <a:pt x="132" y="75"/>
                  </a:lnTo>
                  <a:lnTo>
                    <a:pt x="137" y="77"/>
                  </a:lnTo>
                  <a:lnTo>
                    <a:pt x="138" y="77"/>
                  </a:lnTo>
                  <a:lnTo>
                    <a:pt x="138" y="75"/>
                  </a:lnTo>
                  <a:lnTo>
                    <a:pt x="139" y="75"/>
                  </a:lnTo>
                  <a:lnTo>
                    <a:pt x="143" y="78"/>
                  </a:lnTo>
                  <a:lnTo>
                    <a:pt x="144" y="78"/>
                  </a:lnTo>
                  <a:lnTo>
                    <a:pt x="145" y="77"/>
                  </a:lnTo>
                  <a:lnTo>
                    <a:pt x="145" y="72"/>
                  </a:lnTo>
                  <a:lnTo>
                    <a:pt x="146" y="72"/>
                  </a:lnTo>
                  <a:lnTo>
                    <a:pt x="146" y="71"/>
                  </a:lnTo>
                  <a:lnTo>
                    <a:pt x="148" y="69"/>
                  </a:lnTo>
                  <a:lnTo>
                    <a:pt x="149" y="69"/>
                  </a:lnTo>
                  <a:lnTo>
                    <a:pt x="150" y="68"/>
                  </a:lnTo>
                  <a:lnTo>
                    <a:pt x="151" y="68"/>
                  </a:lnTo>
                  <a:lnTo>
                    <a:pt x="152" y="67"/>
                  </a:lnTo>
                  <a:lnTo>
                    <a:pt x="152" y="65"/>
                  </a:lnTo>
                  <a:lnTo>
                    <a:pt x="151" y="65"/>
                  </a:lnTo>
                  <a:lnTo>
                    <a:pt x="144" y="63"/>
                  </a:lnTo>
                  <a:lnTo>
                    <a:pt x="141" y="63"/>
                  </a:lnTo>
                  <a:lnTo>
                    <a:pt x="138" y="62"/>
                  </a:lnTo>
                  <a:lnTo>
                    <a:pt x="138" y="60"/>
                  </a:lnTo>
                  <a:lnTo>
                    <a:pt x="139" y="59"/>
                  </a:lnTo>
                  <a:lnTo>
                    <a:pt x="139" y="57"/>
                  </a:lnTo>
                  <a:lnTo>
                    <a:pt x="141" y="54"/>
                  </a:lnTo>
                  <a:lnTo>
                    <a:pt x="142" y="53"/>
                  </a:lnTo>
                  <a:lnTo>
                    <a:pt x="142" y="47"/>
                  </a:lnTo>
                  <a:lnTo>
                    <a:pt x="144" y="44"/>
                  </a:lnTo>
                  <a:lnTo>
                    <a:pt x="144" y="37"/>
                  </a:lnTo>
                  <a:lnTo>
                    <a:pt x="145" y="35"/>
                  </a:lnTo>
                  <a:lnTo>
                    <a:pt x="146" y="35"/>
                  </a:lnTo>
                  <a:lnTo>
                    <a:pt x="149" y="36"/>
                  </a:lnTo>
                  <a:lnTo>
                    <a:pt x="150" y="36"/>
                  </a:lnTo>
                  <a:lnTo>
                    <a:pt x="154" y="34"/>
                  </a:lnTo>
                  <a:lnTo>
                    <a:pt x="155" y="32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6" y="24"/>
                  </a:lnTo>
                  <a:lnTo>
                    <a:pt x="168" y="24"/>
                  </a:lnTo>
                  <a:lnTo>
                    <a:pt x="168" y="25"/>
                  </a:lnTo>
                  <a:lnTo>
                    <a:pt x="172" y="28"/>
                  </a:lnTo>
                  <a:lnTo>
                    <a:pt x="173" y="28"/>
                  </a:lnTo>
                  <a:lnTo>
                    <a:pt x="176" y="24"/>
                  </a:lnTo>
                  <a:lnTo>
                    <a:pt x="179" y="26"/>
                  </a:lnTo>
                  <a:lnTo>
                    <a:pt x="180" y="26"/>
                  </a:lnTo>
                  <a:lnTo>
                    <a:pt x="185" y="28"/>
                  </a:lnTo>
                  <a:lnTo>
                    <a:pt x="186" y="28"/>
                  </a:lnTo>
                  <a:lnTo>
                    <a:pt x="187" y="26"/>
                  </a:lnTo>
                  <a:lnTo>
                    <a:pt x="187" y="20"/>
                  </a:lnTo>
                  <a:lnTo>
                    <a:pt x="188" y="18"/>
                  </a:lnTo>
                  <a:lnTo>
                    <a:pt x="193" y="14"/>
                  </a:lnTo>
                  <a:lnTo>
                    <a:pt x="194" y="12"/>
                  </a:lnTo>
                  <a:lnTo>
                    <a:pt x="194" y="11"/>
                  </a:lnTo>
                  <a:lnTo>
                    <a:pt x="199" y="6"/>
                  </a:lnTo>
                  <a:lnTo>
                    <a:pt x="199" y="5"/>
                  </a:lnTo>
                  <a:lnTo>
                    <a:pt x="200" y="4"/>
                  </a:lnTo>
                  <a:lnTo>
                    <a:pt x="201" y="4"/>
                  </a:lnTo>
                  <a:lnTo>
                    <a:pt x="203" y="3"/>
                  </a:lnTo>
                  <a:lnTo>
                    <a:pt x="204" y="3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Freeform 55">
              <a:extLst>
                <a:ext uri="{FF2B5EF4-FFF2-40B4-BE49-F238E27FC236}">
                  <a16:creationId xmlns:a16="http://schemas.microsoft.com/office/drawing/2014/main" id="{8954BD07-52CD-4B4D-91DC-B89ABA42D0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71953" y="3752649"/>
              <a:ext cx="298712" cy="232466"/>
            </a:xfrm>
            <a:custGeom>
              <a:avLst/>
              <a:gdLst/>
              <a:ahLst/>
              <a:cxnLst>
                <a:cxn ang="0">
                  <a:pos x="17" y="124"/>
                </a:cxn>
                <a:cxn ang="0">
                  <a:pos x="28" y="134"/>
                </a:cxn>
                <a:cxn ang="0">
                  <a:pos x="43" y="138"/>
                </a:cxn>
                <a:cxn ang="0">
                  <a:pos x="52" y="145"/>
                </a:cxn>
                <a:cxn ang="0">
                  <a:pos x="55" y="167"/>
                </a:cxn>
                <a:cxn ang="0">
                  <a:pos x="27" y="154"/>
                </a:cxn>
                <a:cxn ang="0">
                  <a:pos x="16" y="144"/>
                </a:cxn>
                <a:cxn ang="0">
                  <a:pos x="9" y="136"/>
                </a:cxn>
                <a:cxn ang="0">
                  <a:pos x="2" y="123"/>
                </a:cxn>
                <a:cxn ang="0">
                  <a:pos x="248" y="88"/>
                </a:cxn>
                <a:cxn ang="0">
                  <a:pos x="238" y="81"/>
                </a:cxn>
                <a:cxn ang="0">
                  <a:pos x="34" y="71"/>
                </a:cxn>
                <a:cxn ang="0">
                  <a:pos x="11" y="46"/>
                </a:cxn>
                <a:cxn ang="0">
                  <a:pos x="76" y="1"/>
                </a:cxn>
                <a:cxn ang="0">
                  <a:pos x="87" y="9"/>
                </a:cxn>
                <a:cxn ang="0">
                  <a:pos x="98" y="18"/>
                </a:cxn>
                <a:cxn ang="0">
                  <a:pos x="107" y="33"/>
                </a:cxn>
                <a:cxn ang="0">
                  <a:pos x="126" y="39"/>
                </a:cxn>
                <a:cxn ang="0">
                  <a:pos x="136" y="31"/>
                </a:cxn>
                <a:cxn ang="0">
                  <a:pos x="154" y="16"/>
                </a:cxn>
                <a:cxn ang="0">
                  <a:pos x="171" y="14"/>
                </a:cxn>
                <a:cxn ang="0">
                  <a:pos x="185" y="34"/>
                </a:cxn>
                <a:cxn ang="0">
                  <a:pos x="196" y="58"/>
                </a:cxn>
                <a:cxn ang="0">
                  <a:pos x="202" y="69"/>
                </a:cxn>
                <a:cxn ang="0">
                  <a:pos x="226" y="75"/>
                </a:cxn>
                <a:cxn ang="0">
                  <a:pos x="235" y="82"/>
                </a:cxn>
                <a:cxn ang="0">
                  <a:pos x="232" y="87"/>
                </a:cxn>
                <a:cxn ang="0">
                  <a:pos x="215" y="88"/>
                </a:cxn>
                <a:cxn ang="0">
                  <a:pos x="200" y="98"/>
                </a:cxn>
                <a:cxn ang="0">
                  <a:pos x="197" y="107"/>
                </a:cxn>
                <a:cxn ang="0">
                  <a:pos x="197" y="122"/>
                </a:cxn>
                <a:cxn ang="0">
                  <a:pos x="196" y="142"/>
                </a:cxn>
                <a:cxn ang="0">
                  <a:pos x="183" y="162"/>
                </a:cxn>
                <a:cxn ang="0">
                  <a:pos x="178" y="151"/>
                </a:cxn>
                <a:cxn ang="0">
                  <a:pos x="173" y="181"/>
                </a:cxn>
                <a:cxn ang="0">
                  <a:pos x="160" y="188"/>
                </a:cxn>
                <a:cxn ang="0">
                  <a:pos x="147" y="175"/>
                </a:cxn>
                <a:cxn ang="0">
                  <a:pos x="147" y="161"/>
                </a:cxn>
                <a:cxn ang="0">
                  <a:pos x="147" y="142"/>
                </a:cxn>
                <a:cxn ang="0">
                  <a:pos x="134" y="123"/>
                </a:cxn>
                <a:cxn ang="0">
                  <a:pos x="110" y="135"/>
                </a:cxn>
                <a:cxn ang="0">
                  <a:pos x="97" y="149"/>
                </a:cxn>
                <a:cxn ang="0">
                  <a:pos x="86" y="154"/>
                </a:cxn>
                <a:cxn ang="0">
                  <a:pos x="78" y="163"/>
                </a:cxn>
                <a:cxn ang="0">
                  <a:pos x="70" y="149"/>
                </a:cxn>
                <a:cxn ang="0">
                  <a:pos x="74" y="143"/>
                </a:cxn>
                <a:cxn ang="0">
                  <a:pos x="74" y="129"/>
                </a:cxn>
                <a:cxn ang="0">
                  <a:pos x="54" y="123"/>
                </a:cxn>
                <a:cxn ang="0">
                  <a:pos x="42" y="108"/>
                </a:cxn>
                <a:cxn ang="0">
                  <a:pos x="49" y="101"/>
                </a:cxn>
                <a:cxn ang="0">
                  <a:pos x="33" y="81"/>
                </a:cxn>
                <a:cxn ang="0">
                  <a:pos x="27" y="68"/>
                </a:cxn>
                <a:cxn ang="0">
                  <a:pos x="33" y="56"/>
                </a:cxn>
                <a:cxn ang="0">
                  <a:pos x="20" y="49"/>
                </a:cxn>
                <a:cxn ang="0">
                  <a:pos x="20" y="42"/>
                </a:cxn>
                <a:cxn ang="0">
                  <a:pos x="24" y="25"/>
                </a:cxn>
                <a:cxn ang="0">
                  <a:pos x="41" y="36"/>
                </a:cxn>
                <a:cxn ang="0">
                  <a:pos x="70" y="45"/>
                </a:cxn>
                <a:cxn ang="0">
                  <a:pos x="80" y="38"/>
                </a:cxn>
                <a:cxn ang="0">
                  <a:pos x="70" y="25"/>
                </a:cxn>
                <a:cxn ang="0">
                  <a:pos x="60" y="13"/>
                </a:cxn>
              </a:cxnLst>
              <a:rect l="0" t="0" r="r" b="b"/>
              <a:pathLst>
                <a:path w="248" h="193">
                  <a:moveTo>
                    <a:pt x="195" y="143"/>
                  </a:moveTo>
                  <a:lnTo>
                    <a:pt x="196" y="143"/>
                  </a:lnTo>
                  <a:lnTo>
                    <a:pt x="196" y="144"/>
                  </a:lnTo>
                  <a:lnTo>
                    <a:pt x="195" y="143"/>
                  </a:lnTo>
                  <a:close/>
                  <a:moveTo>
                    <a:pt x="10" y="118"/>
                  </a:moveTo>
                  <a:lnTo>
                    <a:pt x="12" y="118"/>
                  </a:lnTo>
                  <a:lnTo>
                    <a:pt x="14" y="119"/>
                  </a:lnTo>
                  <a:lnTo>
                    <a:pt x="16" y="123"/>
                  </a:lnTo>
                  <a:lnTo>
                    <a:pt x="17" y="124"/>
                  </a:lnTo>
                  <a:lnTo>
                    <a:pt x="17" y="129"/>
                  </a:lnTo>
                  <a:lnTo>
                    <a:pt x="20" y="129"/>
                  </a:lnTo>
                  <a:lnTo>
                    <a:pt x="21" y="128"/>
                  </a:lnTo>
                  <a:lnTo>
                    <a:pt x="22" y="128"/>
                  </a:lnTo>
                  <a:lnTo>
                    <a:pt x="23" y="129"/>
                  </a:lnTo>
                  <a:lnTo>
                    <a:pt x="23" y="130"/>
                  </a:lnTo>
                  <a:lnTo>
                    <a:pt x="24" y="131"/>
                  </a:lnTo>
                  <a:lnTo>
                    <a:pt x="27" y="131"/>
                  </a:lnTo>
                  <a:lnTo>
                    <a:pt x="28" y="134"/>
                  </a:lnTo>
                  <a:lnTo>
                    <a:pt x="30" y="134"/>
                  </a:lnTo>
                  <a:lnTo>
                    <a:pt x="30" y="132"/>
                  </a:lnTo>
                  <a:lnTo>
                    <a:pt x="34" y="131"/>
                  </a:lnTo>
                  <a:lnTo>
                    <a:pt x="35" y="130"/>
                  </a:lnTo>
                  <a:lnTo>
                    <a:pt x="41" y="129"/>
                  </a:lnTo>
                  <a:lnTo>
                    <a:pt x="42" y="129"/>
                  </a:lnTo>
                  <a:lnTo>
                    <a:pt x="45" y="131"/>
                  </a:lnTo>
                  <a:lnTo>
                    <a:pt x="45" y="136"/>
                  </a:lnTo>
                  <a:lnTo>
                    <a:pt x="43" y="138"/>
                  </a:lnTo>
                  <a:lnTo>
                    <a:pt x="42" y="140"/>
                  </a:lnTo>
                  <a:lnTo>
                    <a:pt x="42" y="141"/>
                  </a:lnTo>
                  <a:lnTo>
                    <a:pt x="43" y="141"/>
                  </a:lnTo>
                  <a:lnTo>
                    <a:pt x="46" y="142"/>
                  </a:lnTo>
                  <a:lnTo>
                    <a:pt x="47" y="143"/>
                  </a:lnTo>
                  <a:lnTo>
                    <a:pt x="48" y="143"/>
                  </a:lnTo>
                  <a:lnTo>
                    <a:pt x="48" y="144"/>
                  </a:lnTo>
                  <a:lnTo>
                    <a:pt x="51" y="145"/>
                  </a:lnTo>
                  <a:lnTo>
                    <a:pt x="52" y="145"/>
                  </a:lnTo>
                  <a:lnTo>
                    <a:pt x="52" y="148"/>
                  </a:lnTo>
                  <a:lnTo>
                    <a:pt x="51" y="149"/>
                  </a:lnTo>
                  <a:lnTo>
                    <a:pt x="51" y="151"/>
                  </a:lnTo>
                  <a:lnTo>
                    <a:pt x="52" y="153"/>
                  </a:lnTo>
                  <a:lnTo>
                    <a:pt x="53" y="155"/>
                  </a:lnTo>
                  <a:lnTo>
                    <a:pt x="54" y="156"/>
                  </a:lnTo>
                  <a:lnTo>
                    <a:pt x="57" y="162"/>
                  </a:lnTo>
                  <a:lnTo>
                    <a:pt x="59" y="167"/>
                  </a:lnTo>
                  <a:lnTo>
                    <a:pt x="55" y="167"/>
                  </a:lnTo>
                  <a:lnTo>
                    <a:pt x="53" y="166"/>
                  </a:lnTo>
                  <a:lnTo>
                    <a:pt x="43" y="163"/>
                  </a:lnTo>
                  <a:lnTo>
                    <a:pt x="41" y="162"/>
                  </a:lnTo>
                  <a:lnTo>
                    <a:pt x="33" y="162"/>
                  </a:lnTo>
                  <a:lnTo>
                    <a:pt x="30" y="160"/>
                  </a:lnTo>
                  <a:lnTo>
                    <a:pt x="29" y="160"/>
                  </a:lnTo>
                  <a:lnTo>
                    <a:pt x="29" y="156"/>
                  </a:lnTo>
                  <a:lnTo>
                    <a:pt x="27" y="156"/>
                  </a:lnTo>
                  <a:lnTo>
                    <a:pt x="27" y="154"/>
                  </a:lnTo>
                  <a:lnTo>
                    <a:pt x="26" y="154"/>
                  </a:lnTo>
                  <a:lnTo>
                    <a:pt x="26" y="151"/>
                  </a:lnTo>
                  <a:lnTo>
                    <a:pt x="24" y="150"/>
                  </a:lnTo>
                  <a:lnTo>
                    <a:pt x="23" y="150"/>
                  </a:lnTo>
                  <a:lnTo>
                    <a:pt x="24" y="149"/>
                  </a:lnTo>
                  <a:lnTo>
                    <a:pt x="22" y="149"/>
                  </a:lnTo>
                  <a:lnTo>
                    <a:pt x="18" y="148"/>
                  </a:lnTo>
                  <a:lnTo>
                    <a:pt x="17" y="148"/>
                  </a:lnTo>
                  <a:lnTo>
                    <a:pt x="16" y="144"/>
                  </a:lnTo>
                  <a:lnTo>
                    <a:pt x="15" y="143"/>
                  </a:lnTo>
                  <a:lnTo>
                    <a:pt x="15" y="141"/>
                  </a:lnTo>
                  <a:lnTo>
                    <a:pt x="14" y="141"/>
                  </a:lnTo>
                  <a:lnTo>
                    <a:pt x="14" y="140"/>
                  </a:lnTo>
                  <a:lnTo>
                    <a:pt x="12" y="140"/>
                  </a:lnTo>
                  <a:lnTo>
                    <a:pt x="11" y="138"/>
                  </a:lnTo>
                  <a:lnTo>
                    <a:pt x="11" y="137"/>
                  </a:lnTo>
                  <a:lnTo>
                    <a:pt x="10" y="137"/>
                  </a:lnTo>
                  <a:lnTo>
                    <a:pt x="9" y="136"/>
                  </a:lnTo>
                  <a:lnTo>
                    <a:pt x="9" y="135"/>
                  </a:lnTo>
                  <a:lnTo>
                    <a:pt x="8" y="135"/>
                  </a:lnTo>
                  <a:lnTo>
                    <a:pt x="8" y="134"/>
                  </a:lnTo>
                  <a:lnTo>
                    <a:pt x="6" y="128"/>
                  </a:lnTo>
                  <a:lnTo>
                    <a:pt x="5" y="128"/>
                  </a:lnTo>
                  <a:lnTo>
                    <a:pt x="5" y="126"/>
                  </a:lnTo>
                  <a:lnTo>
                    <a:pt x="4" y="126"/>
                  </a:lnTo>
                  <a:lnTo>
                    <a:pt x="2" y="124"/>
                  </a:lnTo>
                  <a:lnTo>
                    <a:pt x="2" y="123"/>
                  </a:lnTo>
                  <a:lnTo>
                    <a:pt x="0" y="122"/>
                  </a:lnTo>
                  <a:lnTo>
                    <a:pt x="2" y="122"/>
                  </a:lnTo>
                  <a:lnTo>
                    <a:pt x="4" y="120"/>
                  </a:lnTo>
                  <a:lnTo>
                    <a:pt x="9" y="120"/>
                  </a:lnTo>
                  <a:lnTo>
                    <a:pt x="9" y="119"/>
                  </a:lnTo>
                  <a:lnTo>
                    <a:pt x="10" y="118"/>
                  </a:lnTo>
                  <a:close/>
                  <a:moveTo>
                    <a:pt x="245" y="87"/>
                  </a:moveTo>
                  <a:lnTo>
                    <a:pt x="247" y="87"/>
                  </a:lnTo>
                  <a:lnTo>
                    <a:pt x="248" y="88"/>
                  </a:lnTo>
                  <a:lnTo>
                    <a:pt x="247" y="89"/>
                  </a:lnTo>
                  <a:lnTo>
                    <a:pt x="247" y="88"/>
                  </a:lnTo>
                  <a:lnTo>
                    <a:pt x="246" y="89"/>
                  </a:lnTo>
                  <a:lnTo>
                    <a:pt x="246" y="88"/>
                  </a:lnTo>
                  <a:lnTo>
                    <a:pt x="245" y="87"/>
                  </a:lnTo>
                  <a:close/>
                  <a:moveTo>
                    <a:pt x="235" y="79"/>
                  </a:moveTo>
                  <a:lnTo>
                    <a:pt x="236" y="79"/>
                  </a:lnTo>
                  <a:lnTo>
                    <a:pt x="236" y="80"/>
                  </a:lnTo>
                  <a:lnTo>
                    <a:pt x="238" y="81"/>
                  </a:lnTo>
                  <a:lnTo>
                    <a:pt x="238" y="83"/>
                  </a:lnTo>
                  <a:lnTo>
                    <a:pt x="236" y="83"/>
                  </a:lnTo>
                  <a:lnTo>
                    <a:pt x="236" y="82"/>
                  </a:lnTo>
                  <a:lnTo>
                    <a:pt x="235" y="80"/>
                  </a:lnTo>
                  <a:lnTo>
                    <a:pt x="235" y="79"/>
                  </a:lnTo>
                  <a:close/>
                  <a:moveTo>
                    <a:pt x="30" y="69"/>
                  </a:moveTo>
                  <a:lnTo>
                    <a:pt x="30" y="71"/>
                  </a:lnTo>
                  <a:lnTo>
                    <a:pt x="33" y="73"/>
                  </a:lnTo>
                  <a:lnTo>
                    <a:pt x="34" y="71"/>
                  </a:lnTo>
                  <a:lnTo>
                    <a:pt x="34" y="69"/>
                  </a:lnTo>
                  <a:lnTo>
                    <a:pt x="30" y="69"/>
                  </a:lnTo>
                  <a:close/>
                  <a:moveTo>
                    <a:pt x="18" y="50"/>
                  </a:moveTo>
                  <a:lnTo>
                    <a:pt x="20" y="51"/>
                  </a:lnTo>
                  <a:lnTo>
                    <a:pt x="20" y="52"/>
                  </a:lnTo>
                  <a:lnTo>
                    <a:pt x="18" y="51"/>
                  </a:lnTo>
                  <a:lnTo>
                    <a:pt x="18" y="50"/>
                  </a:lnTo>
                  <a:close/>
                  <a:moveTo>
                    <a:pt x="10" y="45"/>
                  </a:moveTo>
                  <a:lnTo>
                    <a:pt x="11" y="46"/>
                  </a:lnTo>
                  <a:lnTo>
                    <a:pt x="11" y="49"/>
                  </a:lnTo>
                  <a:lnTo>
                    <a:pt x="10" y="49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10" y="45"/>
                  </a:lnTo>
                  <a:close/>
                  <a:moveTo>
                    <a:pt x="71" y="0"/>
                  </a:moveTo>
                  <a:lnTo>
                    <a:pt x="73" y="0"/>
                  </a:lnTo>
                  <a:lnTo>
                    <a:pt x="74" y="1"/>
                  </a:lnTo>
                  <a:lnTo>
                    <a:pt x="76" y="1"/>
                  </a:lnTo>
                  <a:lnTo>
                    <a:pt x="76" y="6"/>
                  </a:lnTo>
                  <a:lnTo>
                    <a:pt x="78" y="6"/>
                  </a:lnTo>
                  <a:lnTo>
                    <a:pt x="80" y="3"/>
                  </a:lnTo>
                  <a:lnTo>
                    <a:pt x="83" y="3"/>
                  </a:lnTo>
                  <a:lnTo>
                    <a:pt x="84" y="2"/>
                  </a:lnTo>
                  <a:lnTo>
                    <a:pt x="84" y="3"/>
                  </a:lnTo>
                  <a:lnTo>
                    <a:pt x="85" y="5"/>
                  </a:lnTo>
                  <a:lnTo>
                    <a:pt x="85" y="7"/>
                  </a:lnTo>
                  <a:lnTo>
                    <a:pt x="87" y="9"/>
                  </a:lnTo>
                  <a:lnTo>
                    <a:pt x="90" y="9"/>
                  </a:lnTo>
                  <a:lnTo>
                    <a:pt x="91" y="11"/>
                  </a:lnTo>
                  <a:lnTo>
                    <a:pt x="91" y="12"/>
                  </a:lnTo>
                  <a:lnTo>
                    <a:pt x="93" y="14"/>
                  </a:lnTo>
                  <a:lnTo>
                    <a:pt x="95" y="16"/>
                  </a:lnTo>
                  <a:lnTo>
                    <a:pt x="96" y="18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98" y="18"/>
                  </a:lnTo>
                  <a:lnTo>
                    <a:pt x="101" y="18"/>
                  </a:lnTo>
                  <a:lnTo>
                    <a:pt x="101" y="20"/>
                  </a:lnTo>
                  <a:lnTo>
                    <a:pt x="102" y="21"/>
                  </a:lnTo>
                  <a:lnTo>
                    <a:pt x="102" y="22"/>
                  </a:lnTo>
                  <a:lnTo>
                    <a:pt x="103" y="22"/>
                  </a:lnTo>
                  <a:lnTo>
                    <a:pt x="103" y="25"/>
                  </a:lnTo>
                  <a:lnTo>
                    <a:pt x="105" y="27"/>
                  </a:lnTo>
                  <a:lnTo>
                    <a:pt x="105" y="32"/>
                  </a:lnTo>
                  <a:lnTo>
                    <a:pt x="107" y="33"/>
                  </a:lnTo>
                  <a:lnTo>
                    <a:pt x="109" y="34"/>
                  </a:lnTo>
                  <a:lnTo>
                    <a:pt x="110" y="36"/>
                  </a:lnTo>
                  <a:lnTo>
                    <a:pt x="115" y="36"/>
                  </a:lnTo>
                  <a:lnTo>
                    <a:pt x="117" y="38"/>
                  </a:lnTo>
                  <a:lnTo>
                    <a:pt x="121" y="38"/>
                  </a:lnTo>
                  <a:lnTo>
                    <a:pt x="121" y="37"/>
                  </a:lnTo>
                  <a:lnTo>
                    <a:pt x="122" y="37"/>
                  </a:lnTo>
                  <a:lnTo>
                    <a:pt x="124" y="38"/>
                  </a:lnTo>
                  <a:lnTo>
                    <a:pt x="126" y="39"/>
                  </a:lnTo>
                  <a:lnTo>
                    <a:pt x="130" y="39"/>
                  </a:lnTo>
                  <a:lnTo>
                    <a:pt x="132" y="38"/>
                  </a:lnTo>
                  <a:lnTo>
                    <a:pt x="133" y="38"/>
                  </a:lnTo>
                  <a:lnTo>
                    <a:pt x="133" y="33"/>
                  </a:lnTo>
                  <a:lnTo>
                    <a:pt x="134" y="33"/>
                  </a:lnTo>
                  <a:lnTo>
                    <a:pt x="134" y="32"/>
                  </a:lnTo>
                  <a:lnTo>
                    <a:pt x="135" y="31"/>
                  </a:lnTo>
                  <a:lnTo>
                    <a:pt x="135" y="30"/>
                  </a:lnTo>
                  <a:lnTo>
                    <a:pt x="136" y="31"/>
                  </a:lnTo>
                  <a:lnTo>
                    <a:pt x="138" y="30"/>
                  </a:lnTo>
                  <a:lnTo>
                    <a:pt x="139" y="26"/>
                  </a:lnTo>
                  <a:lnTo>
                    <a:pt x="140" y="24"/>
                  </a:lnTo>
                  <a:lnTo>
                    <a:pt x="141" y="24"/>
                  </a:lnTo>
                  <a:lnTo>
                    <a:pt x="146" y="22"/>
                  </a:lnTo>
                  <a:lnTo>
                    <a:pt x="147" y="21"/>
                  </a:lnTo>
                  <a:lnTo>
                    <a:pt x="149" y="20"/>
                  </a:lnTo>
                  <a:lnTo>
                    <a:pt x="153" y="18"/>
                  </a:lnTo>
                  <a:lnTo>
                    <a:pt x="154" y="16"/>
                  </a:lnTo>
                  <a:lnTo>
                    <a:pt x="154" y="15"/>
                  </a:lnTo>
                  <a:lnTo>
                    <a:pt x="157" y="9"/>
                  </a:lnTo>
                  <a:lnTo>
                    <a:pt x="161" y="2"/>
                  </a:lnTo>
                  <a:lnTo>
                    <a:pt x="161" y="3"/>
                  </a:lnTo>
                  <a:lnTo>
                    <a:pt x="164" y="3"/>
                  </a:lnTo>
                  <a:lnTo>
                    <a:pt x="165" y="5"/>
                  </a:lnTo>
                  <a:lnTo>
                    <a:pt x="169" y="11"/>
                  </a:lnTo>
                  <a:lnTo>
                    <a:pt x="171" y="13"/>
                  </a:lnTo>
                  <a:lnTo>
                    <a:pt x="171" y="14"/>
                  </a:lnTo>
                  <a:lnTo>
                    <a:pt x="173" y="18"/>
                  </a:lnTo>
                  <a:lnTo>
                    <a:pt x="176" y="20"/>
                  </a:lnTo>
                  <a:lnTo>
                    <a:pt x="176" y="21"/>
                  </a:lnTo>
                  <a:lnTo>
                    <a:pt x="177" y="21"/>
                  </a:lnTo>
                  <a:lnTo>
                    <a:pt x="177" y="22"/>
                  </a:lnTo>
                  <a:lnTo>
                    <a:pt x="182" y="27"/>
                  </a:lnTo>
                  <a:lnTo>
                    <a:pt x="183" y="30"/>
                  </a:lnTo>
                  <a:lnTo>
                    <a:pt x="184" y="33"/>
                  </a:lnTo>
                  <a:lnTo>
                    <a:pt x="185" y="34"/>
                  </a:lnTo>
                  <a:lnTo>
                    <a:pt x="185" y="40"/>
                  </a:lnTo>
                  <a:lnTo>
                    <a:pt x="186" y="42"/>
                  </a:lnTo>
                  <a:lnTo>
                    <a:pt x="186" y="43"/>
                  </a:lnTo>
                  <a:lnTo>
                    <a:pt x="188" y="46"/>
                  </a:lnTo>
                  <a:lnTo>
                    <a:pt x="190" y="50"/>
                  </a:lnTo>
                  <a:lnTo>
                    <a:pt x="195" y="56"/>
                  </a:lnTo>
                  <a:lnTo>
                    <a:pt x="195" y="57"/>
                  </a:lnTo>
                  <a:lnTo>
                    <a:pt x="196" y="57"/>
                  </a:lnTo>
                  <a:lnTo>
                    <a:pt x="196" y="58"/>
                  </a:lnTo>
                  <a:lnTo>
                    <a:pt x="198" y="59"/>
                  </a:lnTo>
                  <a:lnTo>
                    <a:pt x="200" y="59"/>
                  </a:lnTo>
                  <a:lnTo>
                    <a:pt x="201" y="61"/>
                  </a:lnTo>
                  <a:lnTo>
                    <a:pt x="202" y="61"/>
                  </a:lnTo>
                  <a:lnTo>
                    <a:pt x="202" y="63"/>
                  </a:lnTo>
                  <a:lnTo>
                    <a:pt x="201" y="65"/>
                  </a:lnTo>
                  <a:lnTo>
                    <a:pt x="201" y="68"/>
                  </a:lnTo>
                  <a:lnTo>
                    <a:pt x="202" y="68"/>
                  </a:lnTo>
                  <a:lnTo>
                    <a:pt x="202" y="69"/>
                  </a:lnTo>
                  <a:lnTo>
                    <a:pt x="204" y="71"/>
                  </a:lnTo>
                  <a:lnTo>
                    <a:pt x="208" y="71"/>
                  </a:lnTo>
                  <a:lnTo>
                    <a:pt x="210" y="74"/>
                  </a:lnTo>
                  <a:lnTo>
                    <a:pt x="215" y="74"/>
                  </a:lnTo>
                  <a:lnTo>
                    <a:pt x="217" y="73"/>
                  </a:lnTo>
                  <a:lnTo>
                    <a:pt x="223" y="73"/>
                  </a:lnTo>
                  <a:lnTo>
                    <a:pt x="225" y="74"/>
                  </a:lnTo>
                  <a:lnTo>
                    <a:pt x="225" y="75"/>
                  </a:lnTo>
                  <a:lnTo>
                    <a:pt x="226" y="75"/>
                  </a:lnTo>
                  <a:lnTo>
                    <a:pt x="226" y="76"/>
                  </a:lnTo>
                  <a:lnTo>
                    <a:pt x="227" y="76"/>
                  </a:lnTo>
                  <a:lnTo>
                    <a:pt x="231" y="77"/>
                  </a:lnTo>
                  <a:lnTo>
                    <a:pt x="232" y="77"/>
                  </a:lnTo>
                  <a:lnTo>
                    <a:pt x="232" y="79"/>
                  </a:lnTo>
                  <a:lnTo>
                    <a:pt x="233" y="80"/>
                  </a:lnTo>
                  <a:lnTo>
                    <a:pt x="233" y="81"/>
                  </a:lnTo>
                  <a:lnTo>
                    <a:pt x="234" y="82"/>
                  </a:lnTo>
                  <a:lnTo>
                    <a:pt x="235" y="82"/>
                  </a:lnTo>
                  <a:lnTo>
                    <a:pt x="235" y="83"/>
                  </a:lnTo>
                  <a:lnTo>
                    <a:pt x="236" y="85"/>
                  </a:lnTo>
                  <a:lnTo>
                    <a:pt x="236" y="86"/>
                  </a:lnTo>
                  <a:lnTo>
                    <a:pt x="238" y="89"/>
                  </a:lnTo>
                  <a:lnTo>
                    <a:pt x="238" y="93"/>
                  </a:lnTo>
                  <a:lnTo>
                    <a:pt x="236" y="92"/>
                  </a:lnTo>
                  <a:lnTo>
                    <a:pt x="236" y="91"/>
                  </a:lnTo>
                  <a:lnTo>
                    <a:pt x="233" y="87"/>
                  </a:lnTo>
                  <a:lnTo>
                    <a:pt x="232" y="87"/>
                  </a:lnTo>
                  <a:lnTo>
                    <a:pt x="229" y="86"/>
                  </a:lnTo>
                  <a:lnTo>
                    <a:pt x="223" y="86"/>
                  </a:lnTo>
                  <a:lnTo>
                    <a:pt x="222" y="87"/>
                  </a:lnTo>
                  <a:lnTo>
                    <a:pt x="220" y="87"/>
                  </a:lnTo>
                  <a:lnTo>
                    <a:pt x="220" y="86"/>
                  </a:lnTo>
                  <a:lnTo>
                    <a:pt x="219" y="86"/>
                  </a:lnTo>
                  <a:lnTo>
                    <a:pt x="217" y="85"/>
                  </a:lnTo>
                  <a:lnTo>
                    <a:pt x="215" y="87"/>
                  </a:lnTo>
                  <a:lnTo>
                    <a:pt x="215" y="88"/>
                  </a:lnTo>
                  <a:lnTo>
                    <a:pt x="213" y="91"/>
                  </a:lnTo>
                  <a:lnTo>
                    <a:pt x="209" y="91"/>
                  </a:lnTo>
                  <a:lnTo>
                    <a:pt x="207" y="92"/>
                  </a:lnTo>
                  <a:lnTo>
                    <a:pt x="203" y="93"/>
                  </a:lnTo>
                  <a:lnTo>
                    <a:pt x="203" y="94"/>
                  </a:lnTo>
                  <a:lnTo>
                    <a:pt x="201" y="95"/>
                  </a:lnTo>
                  <a:lnTo>
                    <a:pt x="201" y="97"/>
                  </a:lnTo>
                  <a:lnTo>
                    <a:pt x="200" y="97"/>
                  </a:lnTo>
                  <a:lnTo>
                    <a:pt x="200" y="98"/>
                  </a:lnTo>
                  <a:lnTo>
                    <a:pt x="201" y="100"/>
                  </a:lnTo>
                  <a:lnTo>
                    <a:pt x="198" y="101"/>
                  </a:lnTo>
                  <a:lnTo>
                    <a:pt x="197" y="102"/>
                  </a:lnTo>
                  <a:lnTo>
                    <a:pt x="198" y="104"/>
                  </a:lnTo>
                  <a:lnTo>
                    <a:pt x="198" y="105"/>
                  </a:lnTo>
                  <a:lnTo>
                    <a:pt x="200" y="105"/>
                  </a:lnTo>
                  <a:lnTo>
                    <a:pt x="200" y="106"/>
                  </a:lnTo>
                  <a:lnTo>
                    <a:pt x="198" y="107"/>
                  </a:lnTo>
                  <a:lnTo>
                    <a:pt x="197" y="107"/>
                  </a:lnTo>
                  <a:lnTo>
                    <a:pt x="197" y="111"/>
                  </a:lnTo>
                  <a:lnTo>
                    <a:pt x="198" y="112"/>
                  </a:lnTo>
                  <a:lnTo>
                    <a:pt x="198" y="113"/>
                  </a:lnTo>
                  <a:lnTo>
                    <a:pt x="197" y="113"/>
                  </a:lnTo>
                  <a:lnTo>
                    <a:pt x="197" y="116"/>
                  </a:lnTo>
                  <a:lnTo>
                    <a:pt x="196" y="117"/>
                  </a:lnTo>
                  <a:lnTo>
                    <a:pt x="196" y="119"/>
                  </a:lnTo>
                  <a:lnTo>
                    <a:pt x="197" y="120"/>
                  </a:lnTo>
                  <a:lnTo>
                    <a:pt x="197" y="122"/>
                  </a:lnTo>
                  <a:lnTo>
                    <a:pt x="192" y="126"/>
                  </a:lnTo>
                  <a:lnTo>
                    <a:pt x="192" y="129"/>
                  </a:lnTo>
                  <a:lnTo>
                    <a:pt x="191" y="130"/>
                  </a:lnTo>
                  <a:lnTo>
                    <a:pt x="191" y="134"/>
                  </a:lnTo>
                  <a:lnTo>
                    <a:pt x="196" y="137"/>
                  </a:lnTo>
                  <a:lnTo>
                    <a:pt x="196" y="138"/>
                  </a:lnTo>
                  <a:lnTo>
                    <a:pt x="197" y="140"/>
                  </a:lnTo>
                  <a:lnTo>
                    <a:pt x="196" y="140"/>
                  </a:lnTo>
                  <a:lnTo>
                    <a:pt x="196" y="142"/>
                  </a:lnTo>
                  <a:lnTo>
                    <a:pt x="195" y="142"/>
                  </a:lnTo>
                  <a:lnTo>
                    <a:pt x="195" y="143"/>
                  </a:lnTo>
                  <a:lnTo>
                    <a:pt x="192" y="141"/>
                  </a:lnTo>
                  <a:lnTo>
                    <a:pt x="189" y="144"/>
                  </a:lnTo>
                  <a:lnTo>
                    <a:pt x="189" y="154"/>
                  </a:lnTo>
                  <a:lnTo>
                    <a:pt x="188" y="155"/>
                  </a:lnTo>
                  <a:lnTo>
                    <a:pt x="188" y="159"/>
                  </a:lnTo>
                  <a:lnTo>
                    <a:pt x="184" y="161"/>
                  </a:lnTo>
                  <a:lnTo>
                    <a:pt x="183" y="162"/>
                  </a:lnTo>
                  <a:lnTo>
                    <a:pt x="182" y="161"/>
                  </a:lnTo>
                  <a:lnTo>
                    <a:pt x="182" y="159"/>
                  </a:lnTo>
                  <a:lnTo>
                    <a:pt x="184" y="159"/>
                  </a:lnTo>
                  <a:lnTo>
                    <a:pt x="185" y="157"/>
                  </a:lnTo>
                  <a:lnTo>
                    <a:pt x="185" y="154"/>
                  </a:lnTo>
                  <a:lnTo>
                    <a:pt x="182" y="154"/>
                  </a:lnTo>
                  <a:lnTo>
                    <a:pt x="182" y="150"/>
                  </a:lnTo>
                  <a:lnTo>
                    <a:pt x="178" y="150"/>
                  </a:lnTo>
                  <a:lnTo>
                    <a:pt x="178" y="151"/>
                  </a:lnTo>
                  <a:lnTo>
                    <a:pt x="177" y="151"/>
                  </a:lnTo>
                  <a:lnTo>
                    <a:pt x="177" y="160"/>
                  </a:lnTo>
                  <a:lnTo>
                    <a:pt x="176" y="163"/>
                  </a:lnTo>
                  <a:lnTo>
                    <a:pt x="174" y="166"/>
                  </a:lnTo>
                  <a:lnTo>
                    <a:pt x="173" y="167"/>
                  </a:lnTo>
                  <a:lnTo>
                    <a:pt x="172" y="167"/>
                  </a:lnTo>
                  <a:lnTo>
                    <a:pt x="172" y="171"/>
                  </a:lnTo>
                  <a:lnTo>
                    <a:pt x="173" y="173"/>
                  </a:lnTo>
                  <a:lnTo>
                    <a:pt x="173" y="181"/>
                  </a:lnTo>
                  <a:lnTo>
                    <a:pt x="174" y="191"/>
                  </a:lnTo>
                  <a:lnTo>
                    <a:pt x="171" y="190"/>
                  </a:lnTo>
                  <a:lnTo>
                    <a:pt x="170" y="190"/>
                  </a:lnTo>
                  <a:lnTo>
                    <a:pt x="167" y="192"/>
                  </a:lnTo>
                  <a:lnTo>
                    <a:pt x="166" y="192"/>
                  </a:lnTo>
                  <a:lnTo>
                    <a:pt x="165" y="193"/>
                  </a:lnTo>
                  <a:lnTo>
                    <a:pt x="163" y="192"/>
                  </a:lnTo>
                  <a:lnTo>
                    <a:pt x="160" y="190"/>
                  </a:lnTo>
                  <a:lnTo>
                    <a:pt x="160" y="188"/>
                  </a:lnTo>
                  <a:lnTo>
                    <a:pt x="155" y="184"/>
                  </a:lnTo>
                  <a:lnTo>
                    <a:pt x="155" y="181"/>
                  </a:lnTo>
                  <a:lnTo>
                    <a:pt x="154" y="180"/>
                  </a:lnTo>
                  <a:lnTo>
                    <a:pt x="153" y="180"/>
                  </a:lnTo>
                  <a:lnTo>
                    <a:pt x="152" y="181"/>
                  </a:lnTo>
                  <a:lnTo>
                    <a:pt x="149" y="181"/>
                  </a:lnTo>
                  <a:lnTo>
                    <a:pt x="148" y="180"/>
                  </a:lnTo>
                  <a:lnTo>
                    <a:pt x="147" y="178"/>
                  </a:lnTo>
                  <a:lnTo>
                    <a:pt x="147" y="175"/>
                  </a:lnTo>
                  <a:lnTo>
                    <a:pt x="146" y="174"/>
                  </a:lnTo>
                  <a:lnTo>
                    <a:pt x="140" y="172"/>
                  </a:lnTo>
                  <a:lnTo>
                    <a:pt x="136" y="168"/>
                  </a:lnTo>
                  <a:lnTo>
                    <a:pt x="136" y="166"/>
                  </a:lnTo>
                  <a:lnTo>
                    <a:pt x="138" y="166"/>
                  </a:lnTo>
                  <a:lnTo>
                    <a:pt x="139" y="163"/>
                  </a:lnTo>
                  <a:lnTo>
                    <a:pt x="140" y="163"/>
                  </a:lnTo>
                  <a:lnTo>
                    <a:pt x="140" y="162"/>
                  </a:lnTo>
                  <a:lnTo>
                    <a:pt x="147" y="161"/>
                  </a:lnTo>
                  <a:lnTo>
                    <a:pt x="149" y="160"/>
                  </a:lnTo>
                  <a:lnTo>
                    <a:pt x="149" y="156"/>
                  </a:lnTo>
                  <a:lnTo>
                    <a:pt x="148" y="154"/>
                  </a:lnTo>
                  <a:lnTo>
                    <a:pt x="146" y="153"/>
                  </a:lnTo>
                  <a:lnTo>
                    <a:pt x="142" y="149"/>
                  </a:lnTo>
                  <a:lnTo>
                    <a:pt x="141" y="147"/>
                  </a:lnTo>
                  <a:lnTo>
                    <a:pt x="141" y="145"/>
                  </a:lnTo>
                  <a:lnTo>
                    <a:pt x="145" y="142"/>
                  </a:lnTo>
                  <a:lnTo>
                    <a:pt x="147" y="142"/>
                  </a:lnTo>
                  <a:lnTo>
                    <a:pt x="149" y="140"/>
                  </a:lnTo>
                  <a:lnTo>
                    <a:pt x="152" y="140"/>
                  </a:lnTo>
                  <a:lnTo>
                    <a:pt x="151" y="137"/>
                  </a:lnTo>
                  <a:lnTo>
                    <a:pt x="149" y="136"/>
                  </a:lnTo>
                  <a:lnTo>
                    <a:pt x="146" y="134"/>
                  </a:lnTo>
                  <a:lnTo>
                    <a:pt x="139" y="124"/>
                  </a:lnTo>
                  <a:lnTo>
                    <a:pt x="136" y="122"/>
                  </a:lnTo>
                  <a:lnTo>
                    <a:pt x="135" y="122"/>
                  </a:lnTo>
                  <a:lnTo>
                    <a:pt x="134" y="123"/>
                  </a:lnTo>
                  <a:lnTo>
                    <a:pt x="129" y="123"/>
                  </a:lnTo>
                  <a:lnTo>
                    <a:pt x="129" y="124"/>
                  </a:lnTo>
                  <a:lnTo>
                    <a:pt x="128" y="124"/>
                  </a:lnTo>
                  <a:lnTo>
                    <a:pt x="127" y="126"/>
                  </a:lnTo>
                  <a:lnTo>
                    <a:pt x="121" y="129"/>
                  </a:lnTo>
                  <a:lnTo>
                    <a:pt x="117" y="132"/>
                  </a:lnTo>
                  <a:lnTo>
                    <a:pt x="114" y="134"/>
                  </a:lnTo>
                  <a:lnTo>
                    <a:pt x="113" y="134"/>
                  </a:lnTo>
                  <a:lnTo>
                    <a:pt x="110" y="135"/>
                  </a:lnTo>
                  <a:lnTo>
                    <a:pt x="109" y="138"/>
                  </a:lnTo>
                  <a:lnTo>
                    <a:pt x="108" y="140"/>
                  </a:lnTo>
                  <a:lnTo>
                    <a:pt x="105" y="140"/>
                  </a:lnTo>
                  <a:lnTo>
                    <a:pt x="105" y="141"/>
                  </a:lnTo>
                  <a:lnTo>
                    <a:pt x="102" y="142"/>
                  </a:lnTo>
                  <a:lnTo>
                    <a:pt x="99" y="143"/>
                  </a:lnTo>
                  <a:lnTo>
                    <a:pt x="98" y="144"/>
                  </a:lnTo>
                  <a:lnTo>
                    <a:pt x="97" y="147"/>
                  </a:lnTo>
                  <a:lnTo>
                    <a:pt x="97" y="149"/>
                  </a:lnTo>
                  <a:lnTo>
                    <a:pt x="96" y="149"/>
                  </a:lnTo>
                  <a:lnTo>
                    <a:pt x="96" y="150"/>
                  </a:lnTo>
                  <a:lnTo>
                    <a:pt x="93" y="151"/>
                  </a:lnTo>
                  <a:lnTo>
                    <a:pt x="92" y="151"/>
                  </a:lnTo>
                  <a:lnTo>
                    <a:pt x="91" y="150"/>
                  </a:lnTo>
                  <a:lnTo>
                    <a:pt x="90" y="150"/>
                  </a:lnTo>
                  <a:lnTo>
                    <a:pt x="87" y="153"/>
                  </a:lnTo>
                  <a:lnTo>
                    <a:pt x="87" y="154"/>
                  </a:lnTo>
                  <a:lnTo>
                    <a:pt x="86" y="154"/>
                  </a:lnTo>
                  <a:lnTo>
                    <a:pt x="86" y="155"/>
                  </a:lnTo>
                  <a:lnTo>
                    <a:pt x="85" y="155"/>
                  </a:lnTo>
                  <a:lnTo>
                    <a:pt x="85" y="156"/>
                  </a:lnTo>
                  <a:lnTo>
                    <a:pt x="84" y="157"/>
                  </a:lnTo>
                  <a:lnTo>
                    <a:pt x="84" y="159"/>
                  </a:lnTo>
                  <a:lnTo>
                    <a:pt x="82" y="160"/>
                  </a:lnTo>
                  <a:lnTo>
                    <a:pt x="80" y="160"/>
                  </a:lnTo>
                  <a:lnTo>
                    <a:pt x="79" y="161"/>
                  </a:lnTo>
                  <a:lnTo>
                    <a:pt x="78" y="163"/>
                  </a:lnTo>
                  <a:lnTo>
                    <a:pt x="78" y="165"/>
                  </a:lnTo>
                  <a:lnTo>
                    <a:pt x="77" y="166"/>
                  </a:lnTo>
                  <a:lnTo>
                    <a:pt x="74" y="166"/>
                  </a:lnTo>
                  <a:lnTo>
                    <a:pt x="73" y="163"/>
                  </a:lnTo>
                  <a:lnTo>
                    <a:pt x="73" y="154"/>
                  </a:lnTo>
                  <a:lnTo>
                    <a:pt x="72" y="153"/>
                  </a:lnTo>
                  <a:lnTo>
                    <a:pt x="71" y="153"/>
                  </a:lnTo>
                  <a:lnTo>
                    <a:pt x="70" y="151"/>
                  </a:lnTo>
                  <a:lnTo>
                    <a:pt x="70" y="149"/>
                  </a:lnTo>
                  <a:lnTo>
                    <a:pt x="71" y="148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49"/>
                  </a:lnTo>
                  <a:lnTo>
                    <a:pt x="78" y="148"/>
                  </a:lnTo>
                  <a:lnTo>
                    <a:pt x="78" y="147"/>
                  </a:lnTo>
                  <a:lnTo>
                    <a:pt x="76" y="145"/>
                  </a:lnTo>
                  <a:lnTo>
                    <a:pt x="74" y="144"/>
                  </a:lnTo>
                  <a:lnTo>
                    <a:pt x="74" y="143"/>
                  </a:lnTo>
                  <a:lnTo>
                    <a:pt x="73" y="142"/>
                  </a:lnTo>
                  <a:lnTo>
                    <a:pt x="70" y="141"/>
                  </a:lnTo>
                  <a:lnTo>
                    <a:pt x="68" y="140"/>
                  </a:lnTo>
                  <a:lnTo>
                    <a:pt x="68" y="136"/>
                  </a:lnTo>
                  <a:lnTo>
                    <a:pt x="70" y="136"/>
                  </a:lnTo>
                  <a:lnTo>
                    <a:pt x="73" y="135"/>
                  </a:lnTo>
                  <a:lnTo>
                    <a:pt x="73" y="132"/>
                  </a:lnTo>
                  <a:lnTo>
                    <a:pt x="74" y="132"/>
                  </a:lnTo>
                  <a:lnTo>
                    <a:pt x="74" y="129"/>
                  </a:lnTo>
                  <a:lnTo>
                    <a:pt x="70" y="129"/>
                  </a:lnTo>
                  <a:lnTo>
                    <a:pt x="67" y="126"/>
                  </a:lnTo>
                  <a:lnTo>
                    <a:pt x="66" y="126"/>
                  </a:lnTo>
                  <a:lnTo>
                    <a:pt x="62" y="128"/>
                  </a:lnTo>
                  <a:lnTo>
                    <a:pt x="60" y="128"/>
                  </a:lnTo>
                  <a:lnTo>
                    <a:pt x="59" y="125"/>
                  </a:lnTo>
                  <a:lnTo>
                    <a:pt x="58" y="124"/>
                  </a:lnTo>
                  <a:lnTo>
                    <a:pt x="57" y="124"/>
                  </a:lnTo>
                  <a:lnTo>
                    <a:pt x="54" y="123"/>
                  </a:lnTo>
                  <a:lnTo>
                    <a:pt x="53" y="119"/>
                  </a:lnTo>
                  <a:lnTo>
                    <a:pt x="52" y="118"/>
                  </a:lnTo>
                  <a:lnTo>
                    <a:pt x="49" y="117"/>
                  </a:lnTo>
                  <a:lnTo>
                    <a:pt x="48" y="117"/>
                  </a:lnTo>
                  <a:lnTo>
                    <a:pt x="47" y="116"/>
                  </a:lnTo>
                  <a:lnTo>
                    <a:pt x="45" y="114"/>
                  </a:lnTo>
                  <a:lnTo>
                    <a:pt x="45" y="113"/>
                  </a:lnTo>
                  <a:lnTo>
                    <a:pt x="42" y="110"/>
                  </a:lnTo>
                  <a:lnTo>
                    <a:pt x="42" y="108"/>
                  </a:lnTo>
                  <a:lnTo>
                    <a:pt x="41" y="108"/>
                  </a:lnTo>
                  <a:lnTo>
                    <a:pt x="36" y="107"/>
                  </a:lnTo>
                  <a:lnTo>
                    <a:pt x="35" y="107"/>
                  </a:lnTo>
                  <a:lnTo>
                    <a:pt x="35" y="106"/>
                  </a:lnTo>
                  <a:lnTo>
                    <a:pt x="37" y="104"/>
                  </a:lnTo>
                  <a:lnTo>
                    <a:pt x="45" y="105"/>
                  </a:lnTo>
                  <a:lnTo>
                    <a:pt x="48" y="105"/>
                  </a:lnTo>
                  <a:lnTo>
                    <a:pt x="48" y="101"/>
                  </a:lnTo>
                  <a:lnTo>
                    <a:pt x="49" y="101"/>
                  </a:lnTo>
                  <a:lnTo>
                    <a:pt x="49" y="100"/>
                  </a:lnTo>
                  <a:lnTo>
                    <a:pt x="52" y="98"/>
                  </a:lnTo>
                  <a:lnTo>
                    <a:pt x="52" y="93"/>
                  </a:lnTo>
                  <a:lnTo>
                    <a:pt x="51" y="92"/>
                  </a:lnTo>
                  <a:lnTo>
                    <a:pt x="51" y="91"/>
                  </a:lnTo>
                  <a:lnTo>
                    <a:pt x="47" y="91"/>
                  </a:lnTo>
                  <a:lnTo>
                    <a:pt x="45" y="89"/>
                  </a:lnTo>
                  <a:lnTo>
                    <a:pt x="35" y="83"/>
                  </a:lnTo>
                  <a:lnTo>
                    <a:pt x="33" y="81"/>
                  </a:lnTo>
                  <a:lnTo>
                    <a:pt x="31" y="79"/>
                  </a:lnTo>
                  <a:lnTo>
                    <a:pt x="31" y="77"/>
                  </a:lnTo>
                  <a:lnTo>
                    <a:pt x="30" y="77"/>
                  </a:lnTo>
                  <a:lnTo>
                    <a:pt x="30" y="76"/>
                  </a:lnTo>
                  <a:lnTo>
                    <a:pt x="29" y="76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7" y="71"/>
                  </a:lnTo>
                  <a:lnTo>
                    <a:pt x="27" y="68"/>
                  </a:lnTo>
                  <a:lnTo>
                    <a:pt x="28" y="67"/>
                  </a:lnTo>
                  <a:lnTo>
                    <a:pt x="29" y="64"/>
                  </a:lnTo>
                  <a:lnTo>
                    <a:pt x="30" y="64"/>
                  </a:lnTo>
                  <a:lnTo>
                    <a:pt x="34" y="62"/>
                  </a:lnTo>
                  <a:lnTo>
                    <a:pt x="35" y="61"/>
                  </a:lnTo>
                  <a:lnTo>
                    <a:pt x="36" y="58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6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8" y="52"/>
                  </a:lnTo>
                  <a:lnTo>
                    <a:pt x="28" y="49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2" y="50"/>
                  </a:lnTo>
                  <a:lnTo>
                    <a:pt x="20" y="49"/>
                  </a:lnTo>
                  <a:lnTo>
                    <a:pt x="18" y="48"/>
                  </a:lnTo>
                  <a:lnTo>
                    <a:pt x="17" y="48"/>
                  </a:lnTo>
                  <a:lnTo>
                    <a:pt x="16" y="46"/>
                  </a:lnTo>
                  <a:lnTo>
                    <a:pt x="15" y="48"/>
                  </a:lnTo>
                  <a:lnTo>
                    <a:pt x="12" y="45"/>
                  </a:lnTo>
                  <a:lnTo>
                    <a:pt x="14" y="44"/>
                  </a:lnTo>
                  <a:lnTo>
                    <a:pt x="17" y="44"/>
                  </a:lnTo>
                  <a:lnTo>
                    <a:pt x="20" y="43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6" y="39"/>
                  </a:lnTo>
                  <a:lnTo>
                    <a:pt x="12" y="39"/>
                  </a:lnTo>
                  <a:lnTo>
                    <a:pt x="11" y="38"/>
                  </a:lnTo>
                  <a:lnTo>
                    <a:pt x="12" y="37"/>
                  </a:lnTo>
                  <a:lnTo>
                    <a:pt x="11" y="33"/>
                  </a:lnTo>
                  <a:lnTo>
                    <a:pt x="15" y="31"/>
                  </a:lnTo>
                  <a:lnTo>
                    <a:pt x="21" y="25"/>
                  </a:lnTo>
                  <a:lnTo>
                    <a:pt x="24" y="25"/>
                  </a:lnTo>
                  <a:lnTo>
                    <a:pt x="27" y="26"/>
                  </a:lnTo>
                  <a:lnTo>
                    <a:pt x="30" y="26"/>
                  </a:lnTo>
                  <a:lnTo>
                    <a:pt x="33" y="28"/>
                  </a:lnTo>
                  <a:lnTo>
                    <a:pt x="39" y="31"/>
                  </a:lnTo>
                  <a:lnTo>
                    <a:pt x="42" y="31"/>
                  </a:lnTo>
                  <a:lnTo>
                    <a:pt x="42" y="32"/>
                  </a:lnTo>
                  <a:lnTo>
                    <a:pt x="40" y="32"/>
                  </a:lnTo>
                  <a:lnTo>
                    <a:pt x="40" y="33"/>
                  </a:lnTo>
                  <a:lnTo>
                    <a:pt x="41" y="36"/>
                  </a:lnTo>
                  <a:lnTo>
                    <a:pt x="42" y="37"/>
                  </a:lnTo>
                  <a:lnTo>
                    <a:pt x="43" y="37"/>
                  </a:lnTo>
                  <a:lnTo>
                    <a:pt x="45" y="38"/>
                  </a:lnTo>
                  <a:lnTo>
                    <a:pt x="52" y="40"/>
                  </a:lnTo>
                  <a:lnTo>
                    <a:pt x="55" y="40"/>
                  </a:lnTo>
                  <a:lnTo>
                    <a:pt x="57" y="39"/>
                  </a:lnTo>
                  <a:lnTo>
                    <a:pt x="62" y="39"/>
                  </a:lnTo>
                  <a:lnTo>
                    <a:pt x="67" y="44"/>
                  </a:lnTo>
                  <a:lnTo>
                    <a:pt x="70" y="45"/>
                  </a:lnTo>
                  <a:lnTo>
                    <a:pt x="71" y="45"/>
                  </a:lnTo>
                  <a:lnTo>
                    <a:pt x="72" y="48"/>
                  </a:lnTo>
                  <a:lnTo>
                    <a:pt x="73" y="48"/>
                  </a:lnTo>
                  <a:lnTo>
                    <a:pt x="74" y="46"/>
                  </a:lnTo>
                  <a:lnTo>
                    <a:pt x="74" y="45"/>
                  </a:lnTo>
                  <a:lnTo>
                    <a:pt x="78" y="45"/>
                  </a:lnTo>
                  <a:lnTo>
                    <a:pt x="79" y="44"/>
                  </a:lnTo>
                  <a:lnTo>
                    <a:pt x="79" y="40"/>
                  </a:lnTo>
                  <a:lnTo>
                    <a:pt x="80" y="38"/>
                  </a:lnTo>
                  <a:lnTo>
                    <a:pt x="82" y="37"/>
                  </a:lnTo>
                  <a:lnTo>
                    <a:pt x="82" y="34"/>
                  </a:lnTo>
                  <a:lnTo>
                    <a:pt x="80" y="32"/>
                  </a:lnTo>
                  <a:lnTo>
                    <a:pt x="79" y="31"/>
                  </a:lnTo>
                  <a:lnTo>
                    <a:pt x="78" y="31"/>
                  </a:lnTo>
                  <a:lnTo>
                    <a:pt x="78" y="30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70" y="25"/>
                  </a:lnTo>
                  <a:lnTo>
                    <a:pt x="68" y="24"/>
                  </a:lnTo>
                  <a:lnTo>
                    <a:pt x="66" y="22"/>
                  </a:lnTo>
                  <a:lnTo>
                    <a:pt x="65" y="21"/>
                  </a:lnTo>
                  <a:lnTo>
                    <a:pt x="65" y="18"/>
                  </a:lnTo>
                  <a:lnTo>
                    <a:pt x="64" y="15"/>
                  </a:lnTo>
                  <a:lnTo>
                    <a:pt x="62" y="15"/>
                  </a:lnTo>
                  <a:lnTo>
                    <a:pt x="62" y="16"/>
                  </a:lnTo>
                  <a:lnTo>
                    <a:pt x="61" y="15"/>
                  </a:lnTo>
                  <a:lnTo>
                    <a:pt x="60" y="13"/>
                  </a:lnTo>
                  <a:lnTo>
                    <a:pt x="60" y="11"/>
                  </a:lnTo>
                  <a:lnTo>
                    <a:pt x="61" y="8"/>
                  </a:lnTo>
                  <a:lnTo>
                    <a:pt x="62" y="7"/>
                  </a:lnTo>
                  <a:lnTo>
                    <a:pt x="65" y="8"/>
                  </a:lnTo>
                  <a:lnTo>
                    <a:pt x="70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Freeform 56">
              <a:extLst>
                <a:ext uri="{FF2B5EF4-FFF2-40B4-BE49-F238E27FC236}">
                  <a16:creationId xmlns:a16="http://schemas.microsoft.com/office/drawing/2014/main" id="{1F4374F8-8585-4250-BD22-7EDB90F393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2089" y="3235925"/>
              <a:ext cx="386640" cy="198740"/>
            </a:xfrm>
            <a:custGeom>
              <a:avLst/>
              <a:gdLst/>
              <a:ahLst/>
              <a:cxnLst>
                <a:cxn ang="0">
                  <a:pos x="113" y="82"/>
                </a:cxn>
                <a:cxn ang="0">
                  <a:pos x="231" y="0"/>
                </a:cxn>
                <a:cxn ang="0">
                  <a:pos x="246" y="2"/>
                </a:cxn>
                <a:cxn ang="0">
                  <a:pos x="264" y="10"/>
                </a:cxn>
                <a:cxn ang="0">
                  <a:pos x="287" y="18"/>
                </a:cxn>
                <a:cxn ang="0">
                  <a:pos x="299" y="16"/>
                </a:cxn>
                <a:cxn ang="0">
                  <a:pos x="312" y="26"/>
                </a:cxn>
                <a:cxn ang="0">
                  <a:pos x="310" y="43"/>
                </a:cxn>
                <a:cxn ang="0">
                  <a:pos x="317" y="57"/>
                </a:cxn>
                <a:cxn ang="0">
                  <a:pos x="318" y="67"/>
                </a:cxn>
                <a:cxn ang="0">
                  <a:pos x="316" y="75"/>
                </a:cxn>
                <a:cxn ang="0">
                  <a:pos x="308" y="84"/>
                </a:cxn>
                <a:cxn ang="0">
                  <a:pos x="295" y="81"/>
                </a:cxn>
                <a:cxn ang="0">
                  <a:pos x="295" y="87"/>
                </a:cxn>
                <a:cxn ang="0">
                  <a:pos x="301" y="99"/>
                </a:cxn>
                <a:cxn ang="0">
                  <a:pos x="291" y="112"/>
                </a:cxn>
                <a:cxn ang="0">
                  <a:pos x="292" y="121"/>
                </a:cxn>
                <a:cxn ang="0">
                  <a:pos x="290" y="127"/>
                </a:cxn>
                <a:cxn ang="0">
                  <a:pos x="278" y="135"/>
                </a:cxn>
                <a:cxn ang="0">
                  <a:pos x="271" y="146"/>
                </a:cxn>
                <a:cxn ang="0">
                  <a:pos x="253" y="148"/>
                </a:cxn>
                <a:cxn ang="0">
                  <a:pos x="228" y="150"/>
                </a:cxn>
                <a:cxn ang="0">
                  <a:pos x="220" y="159"/>
                </a:cxn>
                <a:cxn ang="0">
                  <a:pos x="211" y="165"/>
                </a:cxn>
                <a:cxn ang="0">
                  <a:pos x="192" y="159"/>
                </a:cxn>
                <a:cxn ang="0">
                  <a:pos x="167" y="155"/>
                </a:cxn>
                <a:cxn ang="0">
                  <a:pos x="137" y="149"/>
                </a:cxn>
                <a:cxn ang="0">
                  <a:pos x="118" y="142"/>
                </a:cxn>
                <a:cxn ang="0">
                  <a:pos x="110" y="129"/>
                </a:cxn>
                <a:cxn ang="0">
                  <a:pos x="98" y="127"/>
                </a:cxn>
                <a:cxn ang="0">
                  <a:pos x="85" y="128"/>
                </a:cxn>
                <a:cxn ang="0">
                  <a:pos x="69" y="129"/>
                </a:cxn>
                <a:cxn ang="0">
                  <a:pos x="56" y="142"/>
                </a:cxn>
                <a:cxn ang="0">
                  <a:pos x="47" y="136"/>
                </a:cxn>
                <a:cxn ang="0">
                  <a:pos x="32" y="131"/>
                </a:cxn>
                <a:cxn ang="0">
                  <a:pos x="15" y="127"/>
                </a:cxn>
                <a:cxn ang="0">
                  <a:pos x="3" y="117"/>
                </a:cxn>
                <a:cxn ang="0">
                  <a:pos x="0" y="94"/>
                </a:cxn>
                <a:cxn ang="0">
                  <a:pos x="17" y="94"/>
                </a:cxn>
                <a:cxn ang="0">
                  <a:pos x="22" y="102"/>
                </a:cxn>
                <a:cxn ang="0">
                  <a:pos x="26" y="109"/>
                </a:cxn>
                <a:cxn ang="0">
                  <a:pos x="37" y="97"/>
                </a:cxn>
                <a:cxn ang="0">
                  <a:pos x="51" y="94"/>
                </a:cxn>
                <a:cxn ang="0">
                  <a:pos x="61" y="100"/>
                </a:cxn>
                <a:cxn ang="0">
                  <a:pos x="74" y="102"/>
                </a:cxn>
                <a:cxn ang="0">
                  <a:pos x="86" y="94"/>
                </a:cxn>
                <a:cxn ang="0">
                  <a:pos x="116" y="85"/>
                </a:cxn>
                <a:cxn ang="0">
                  <a:pos x="127" y="88"/>
                </a:cxn>
                <a:cxn ang="0">
                  <a:pos x="137" y="93"/>
                </a:cxn>
                <a:cxn ang="0">
                  <a:pos x="149" y="85"/>
                </a:cxn>
                <a:cxn ang="0">
                  <a:pos x="144" y="73"/>
                </a:cxn>
                <a:cxn ang="0">
                  <a:pos x="136" y="57"/>
                </a:cxn>
                <a:cxn ang="0">
                  <a:pos x="160" y="44"/>
                </a:cxn>
                <a:cxn ang="0">
                  <a:pos x="168" y="27"/>
                </a:cxn>
                <a:cxn ang="0">
                  <a:pos x="180" y="26"/>
                </a:cxn>
                <a:cxn ang="0">
                  <a:pos x="184" y="18"/>
                </a:cxn>
                <a:cxn ang="0">
                  <a:pos x="190" y="25"/>
                </a:cxn>
                <a:cxn ang="0">
                  <a:pos x="206" y="27"/>
                </a:cxn>
                <a:cxn ang="0">
                  <a:pos x="218" y="27"/>
                </a:cxn>
                <a:cxn ang="0">
                  <a:pos x="228" y="13"/>
                </a:cxn>
              </a:cxnLst>
              <a:rect l="0" t="0" r="r" b="b"/>
              <a:pathLst>
                <a:path w="321" h="165">
                  <a:moveTo>
                    <a:pt x="38" y="91"/>
                  </a:moveTo>
                  <a:lnTo>
                    <a:pt x="40" y="91"/>
                  </a:lnTo>
                  <a:lnTo>
                    <a:pt x="40" y="92"/>
                  </a:lnTo>
                  <a:lnTo>
                    <a:pt x="38" y="93"/>
                  </a:lnTo>
                  <a:lnTo>
                    <a:pt x="37" y="93"/>
                  </a:lnTo>
                  <a:lnTo>
                    <a:pt x="37" y="92"/>
                  </a:lnTo>
                  <a:lnTo>
                    <a:pt x="38" y="91"/>
                  </a:lnTo>
                  <a:close/>
                  <a:moveTo>
                    <a:pt x="112" y="82"/>
                  </a:moveTo>
                  <a:lnTo>
                    <a:pt x="113" y="82"/>
                  </a:lnTo>
                  <a:lnTo>
                    <a:pt x="113" y="85"/>
                  </a:lnTo>
                  <a:lnTo>
                    <a:pt x="112" y="85"/>
                  </a:lnTo>
                  <a:lnTo>
                    <a:pt x="112" y="82"/>
                  </a:lnTo>
                  <a:close/>
                  <a:moveTo>
                    <a:pt x="115" y="81"/>
                  </a:moveTo>
                  <a:lnTo>
                    <a:pt x="115" y="82"/>
                  </a:lnTo>
                  <a:lnTo>
                    <a:pt x="113" y="82"/>
                  </a:lnTo>
                  <a:lnTo>
                    <a:pt x="115" y="81"/>
                  </a:lnTo>
                  <a:close/>
                  <a:moveTo>
                    <a:pt x="230" y="0"/>
                  </a:moveTo>
                  <a:lnTo>
                    <a:pt x="231" y="0"/>
                  </a:lnTo>
                  <a:lnTo>
                    <a:pt x="234" y="1"/>
                  </a:lnTo>
                  <a:lnTo>
                    <a:pt x="236" y="1"/>
                  </a:lnTo>
                  <a:lnTo>
                    <a:pt x="237" y="2"/>
                  </a:lnTo>
                  <a:lnTo>
                    <a:pt x="237" y="5"/>
                  </a:lnTo>
                  <a:lnTo>
                    <a:pt x="241" y="5"/>
                  </a:lnTo>
                  <a:lnTo>
                    <a:pt x="241" y="4"/>
                  </a:lnTo>
                  <a:lnTo>
                    <a:pt x="242" y="4"/>
                  </a:lnTo>
                  <a:lnTo>
                    <a:pt x="242" y="2"/>
                  </a:lnTo>
                  <a:lnTo>
                    <a:pt x="246" y="2"/>
                  </a:lnTo>
                  <a:lnTo>
                    <a:pt x="248" y="4"/>
                  </a:lnTo>
                  <a:lnTo>
                    <a:pt x="249" y="5"/>
                  </a:lnTo>
                  <a:lnTo>
                    <a:pt x="251" y="5"/>
                  </a:lnTo>
                  <a:lnTo>
                    <a:pt x="253" y="7"/>
                  </a:lnTo>
                  <a:lnTo>
                    <a:pt x="254" y="7"/>
                  </a:lnTo>
                  <a:lnTo>
                    <a:pt x="256" y="8"/>
                  </a:lnTo>
                  <a:lnTo>
                    <a:pt x="260" y="11"/>
                  </a:lnTo>
                  <a:lnTo>
                    <a:pt x="262" y="11"/>
                  </a:lnTo>
                  <a:lnTo>
                    <a:pt x="264" y="10"/>
                  </a:lnTo>
                  <a:lnTo>
                    <a:pt x="266" y="10"/>
                  </a:lnTo>
                  <a:lnTo>
                    <a:pt x="266" y="11"/>
                  </a:lnTo>
                  <a:lnTo>
                    <a:pt x="268" y="11"/>
                  </a:lnTo>
                  <a:lnTo>
                    <a:pt x="267" y="12"/>
                  </a:lnTo>
                  <a:lnTo>
                    <a:pt x="270" y="12"/>
                  </a:lnTo>
                  <a:lnTo>
                    <a:pt x="270" y="13"/>
                  </a:lnTo>
                  <a:lnTo>
                    <a:pt x="274" y="17"/>
                  </a:lnTo>
                  <a:lnTo>
                    <a:pt x="277" y="18"/>
                  </a:lnTo>
                  <a:lnTo>
                    <a:pt x="287" y="18"/>
                  </a:lnTo>
                  <a:lnTo>
                    <a:pt x="289" y="19"/>
                  </a:lnTo>
                  <a:lnTo>
                    <a:pt x="289" y="18"/>
                  </a:lnTo>
                  <a:lnTo>
                    <a:pt x="291" y="14"/>
                  </a:lnTo>
                  <a:lnTo>
                    <a:pt x="293" y="14"/>
                  </a:lnTo>
                  <a:lnTo>
                    <a:pt x="295" y="13"/>
                  </a:lnTo>
                  <a:lnTo>
                    <a:pt x="296" y="13"/>
                  </a:lnTo>
                  <a:lnTo>
                    <a:pt x="296" y="14"/>
                  </a:lnTo>
                  <a:lnTo>
                    <a:pt x="298" y="14"/>
                  </a:lnTo>
                  <a:lnTo>
                    <a:pt x="299" y="16"/>
                  </a:lnTo>
                  <a:lnTo>
                    <a:pt x="301" y="16"/>
                  </a:lnTo>
                  <a:lnTo>
                    <a:pt x="301" y="18"/>
                  </a:lnTo>
                  <a:lnTo>
                    <a:pt x="304" y="18"/>
                  </a:lnTo>
                  <a:lnTo>
                    <a:pt x="307" y="20"/>
                  </a:lnTo>
                  <a:lnTo>
                    <a:pt x="308" y="19"/>
                  </a:lnTo>
                  <a:lnTo>
                    <a:pt x="310" y="19"/>
                  </a:lnTo>
                  <a:lnTo>
                    <a:pt x="311" y="20"/>
                  </a:lnTo>
                  <a:lnTo>
                    <a:pt x="311" y="25"/>
                  </a:lnTo>
                  <a:lnTo>
                    <a:pt x="312" y="26"/>
                  </a:lnTo>
                  <a:lnTo>
                    <a:pt x="314" y="30"/>
                  </a:lnTo>
                  <a:lnTo>
                    <a:pt x="312" y="30"/>
                  </a:lnTo>
                  <a:lnTo>
                    <a:pt x="312" y="31"/>
                  </a:lnTo>
                  <a:lnTo>
                    <a:pt x="311" y="32"/>
                  </a:lnTo>
                  <a:lnTo>
                    <a:pt x="311" y="33"/>
                  </a:lnTo>
                  <a:lnTo>
                    <a:pt x="309" y="36"/>
                  </a:lnTo>
                  <a:lnTo>
                    <a:pt x="309" y="42"/>
                  </a:lnTo>
                  <a:lnTo>
                    <a:pt x="310" y="42"/>
                  </a:lnTo>
                  <a:lnTo>
                    <a:pt x="310" y="43"/>
                  </a:lnTo>
                  <a:lnTo>
                    <a:pt x="311" y="43"/>
                  </a:lnTo>
                  <a:lnTo>
                    <a:pt x="311" y="47"/>
                  </a:lnTo>
                  <a:lnTo>
                    <a:pt x="312" y="47"/>
                  </a:lnTo>
                  <a:lnTo>
                    <a:pt x="312" y="48"/>
                  </a:lnTo>
                  <a:lnTo>
                    <a:pt x="314" y="48"/>
                  </a:lnTo>
                  <a:lnTo>
                    <a:pt x="314" y="54"/>
                  </a:lnTo>
                  <a:lnTo>
                    <a:pt x="316" y="56"/>
                  </a:lnTo>
                  <a:lnTo>
                    <a:pt x="317" y="56"/>
                  </a:lnTo>
                  <a:lnTo>
                    <a:pt x="317" y="57"/>
                  </a:lnTo>
                  <a:lnTo>
                    <a:pt x="318" y="59"/>
                  </a:lnTo>
                  <a:lnTo>
                    <a:pt x="318" y="60"/>
                  </a:lnTo>
                  <a:lnTo>
                    <a:pt x="317" y="61"/>
                  </a:lnTo>
                  <a:lnTo>
                    <a:pt x="318" y="61"/>
                  </a:lnTo>
                  <a:lnTo>
                    <a:pt x="318" y="62"/>
                  </a:lnTo>
                  <a:lnTo>
                    <a:pt x="320" y="63"/>
                  </a:lnTo>
                  <a:lnTo>
                    <a:pt x="321" y="63"/>
                  </a:lnTo>
                  <a:lnTo>
                    <a:pt x="321" y="64"/>
                  </a:lnTo>
                  <a:lnTo>
                    <a:pt x="318" y="67"/>
                  </a:lnTo>
                  <a:lnTo>
                    <a:pt x="320" y="67"/>
                  </a:lnTo>
                  <a:lnTo>
                    <a:pt x="320" y="68"/>
                  </a:lnTo>
                  <a:lnTo>
                    <a:pt x="318" y="68"/>
                  </a:lnTo>
                  <a:lnTo>
                    <a:pt x="318" y="72"/>
                  </a:lnTo>
                  <a:lnTo>
                    <a:pt x="317" y="73"/>
                  </a:lnTo>
                  <a:lnTo>
                    <a:pt x="315" y="73"/>
                  </a:lnTo>
                  <a:lnTo>
                    <a:pt x="315" y="74"/>
                  </a:lnTo>
                  <a:lnTo>
                    <a:pt x="316" y="74"/>
                  </a:lnTo>
                  <a:lnTo>
                    <a:pt x="316" y="75"/>
                  </a:lnTo>
                  <a:lnTo>
                    <a:pt x="317" y="75"/>
                  </a:lnTo>
                  <a:lnTo>
                    <a:pt x="317" y="82"/>
                  </a:lnTo>
                  <a:lnTo>
                    <a:pt x="318" y="82"/>
                  </a:lnTo>
                  <a:lnTo>
                    <a:pt x="318" y="84"/>
                  </a:lnTo>
                  <a:lnTo>
                    <a:pt x="315" y="84"/>
                  </a:lnTo>
                  <a:lnTo>
                    <a:pt x="311" y="85"/>
                  </a:lnTo>
                  <a:lnTo>
                    <a:pt x="309" y="85"/>
                  </a:lnTo>
                  <a:lnTo>
                    <a:pt x="309" y="82"/>
                  </a:lnTo>
                  <a:lnTo>
                    <a:pt x="308" y="84"/>
                  </a:lnTo>
                  <a:lnTo>
                    <a:pt x="308" y="85"/>
                  </a:lnTo>
                  <a:lnTo>
                    <a:pt x="304" y="85"/>
                  </a:lnTo>
                  <a:lnTo>
                    <a:pt x="303" y="84"/>
                  </a:lnTo>
                  <a:lnTo>
                    <a:pt x="303" y="82"/>
                  </a:lnTo>
                  <a:lnTo>
                    <a:pt x="302" y="81"/>
                  </a:lnTo>
                  <a:lnTo>
                    <a:pt x="298" y="80"/>
                  </a:lnTo>
                  <a:lnTo>
                    <a:pt x="297" y="80"/>
                  </a:lnTo>
                  <a:lnTo>
                    <a:pt x="296" y="81"/>
                  </a:lnTo>
                  <a:lnTo>
                    <a:pt x="295" y="81"/>
                  </a:lnTo>
                  <a:lnTo>
                    <a:pt x="296" y="82"/>
                  </a:lnTo>
                  <a:lnTo>
                    <a:pt x="295" y="82"/>
                  </a:lnTo>
                  <a:lnTo>
                    <a:pt x="295" y="84"/>
                  </a:lnTo>
                  <a:lnTo>
                    <a:pt x="293" y="84"/>
                  </a:lnTo>
                  <a:lnTo>
                    <a:pt x="292" y="85"/>
                  </a:lnTo>
                  <a:lnTo>
                    <a:pt x="291" y="84"/>
                  </a:lnTo>
                  <a:lnTo>
                    <a:pt x="291" y="86"/>
                  </a:lnTo>
                  <a:lnTo>
                    <a:pt x="293" y="87"/>
                  </a:lnTo>
                  <a:lnTo>
                    <a:pt x="295" y="87"/>
                  </a:lnTo>
                  <a:lnTo>
                    <a:pt x="297" y="88"/>
                  </a:lnTo>
                  <a:lnTo>
                    <a:pt x="299" y="88"/>
                  </a:lnTo>
                  <a:lnTo>
                    <a:pt x="301" y="90"/>
                  </a:lnTo>
                  <a:lnTo>
                    <a:pt x="301" y="92"/>
                  </a:lnTo>
                  <a:lnTo>
                    <a:pt x="302" y="93"/>
                  </a:lnTo>
                  <a:lnTo>
                    <a:pt x="302" y="96"/>
                  </a:lnTo>
                  <a:lnTo>
                    <a:pt x="301" y="96"/>
                  </a:lnTo>
                  <a:lnTo>
                    <a:pt x="299" y="97"/>
                  </a:lnTo>
                  <a:lnTo>
                    <a:pt x="301" y="99"/>
                  </a:lnTo>
                  <a:lnTo>
                    <a:pt x="299" y="99"/>
                  </a:lnTo>
                  <a:lnTo>
                    <a:pt x="298" y="100"/>
                  </a:lnTo>
                  <a:lnTo>
                    <a:pt x="293" y="103"/>
                  </a:lnTo>
                  <a:lnTo>
                    <a:pt x="292" y="102"/>
                  </a:lnTo>
                  <a:lnTo>
                    <a:pt x="291" y="103"/>
                  </a:lnTo>
                  <a:lnTo>
                    <a:pt x="291" y="106"/>
                  </a:lnTo>
                  <a:lnTo>
                    <a:pt x="292" y="109"/>
                  </a:lnTo>
                  <a:lnTo>
                    <a:pt x="293" y="110"/>
                  </a:lnTo>
                  <a:lnTo>
                    <a:pt x="291" y="112"/>
                  </a:lnTo>
                  <a:lnTo>
                    <a:pt x="291" y="113"/>
                  </a:lnTo>
                  <a:lnTo>
                    <a:pt x="290" y="115"/>
                  </a:lnTo>
                  <a:lnTo>
                    <a:pt x="290" y="116"/>
                  </a:lnTo>
                  <a:lnTo>
                    <a:pt x="291" y="116"/>
                  </a:lnTo>
                  <a:lnTo>
                    <a:pt x="291" y="118"/>
                  </a:lnTo>
                  <a:lnTo>
                    <a:pt x="295" y="118"/>
                  </a:lnTo>
                  <a:lnTo>
                    <a:pt x="295" y="119"/>
                  </a:lnTo>
                  <a:lnTo>
                    <a:pt x="293" y="121"/>
                  </a:lnTo>
                  <a:lnTo>
                    <a:pt x="292" y="121"/>
                  </a:lnTo>
                  <a:lnTo>
                    <a:pt x="292" y="123"/>
                  </a:lnTo>
                  <a:lnTo>
                    <a:pt x="293" y="123"/>
                  </a:lnTo>
                  <a:lnTo>
                    <a:pt x="293" y="124"/>
                  </a:lnTo>
                  <a:lnTo>
                    <a:pt x="291" y="125"/>
                  </a:lnTo>
                  <a:lnTo>
                    <a:pt x="292" y="125"/>
                  </a:lnTo>
                  <a:lnTo>
                    <a:pt x="293" y="127"/>
                  </a:lnTo>
                  <a:lnTo>
                    <a:pt x="292" y="128"/>
                  </a:lnTo>
                  <a:lnTo>
                    <a:pt x="290" y="128"/>
                  </a:lnTo>
                  <a:lnTo>
                    <a:pt x="290" y="127"/>
                  </a:lnTo>
                  <a:lnTo>
                    <a:pt x="285" y="127"/>
                  </a:lnTo>
                  <a:lnTo>
                    <a:pt x="284" y="128"/>
                  </a:lnTo>
                  <a:lnTo>
                    <a:pt x="284" y="129"/>
                  </a:lnTo>
                  <a:lnTo>
                    <a:pt x="283" y="129"/>
                  </a:lnTo>
                  <a:lnTo>
                    <a:pt x="283" y="131"/>
                  </a:lnTo>
                  <a:lnTo>
                    <a:pt x="282" y="131"/>
                  </a:lnTo>
                  <a:lnTo>
                    <a:pt x="280" y="133"/>
                  </a:lnTo>
                  <a:lnTo>
                    <a:pt x="279" y="133"/>
                  </a:lnTo>
                  <a:lnTo>
                    <a:pt x="278" y="135"/>
                  </a:lnTo>
                  <a:lnTo>
                    <a:pt x="277" y="136"/>
                  </a:lnTo>
                  <a:lnTo>
                    <a:pt x="276" y="136"/>
                  </a:lnTo>
                  <a:lnTo>
                    <a:pt x="274" y="137"/>
                  </a:lnTo>
                  <a:lnTo>
                    <a:pt x="272" y="137"/>
                  </a:lnTo>
                  <a:lnTo>
                    <a:pt x="272" y="144"/>
                  </a:lnTo>
                  <a:lnTo>
                    <a:pt x="273" y="144"/>
                  </a:lnTo>
                  <a:lnTo>
                    <a:pt x="273" y="147"/>
                  </a:lnTo>
                  <a:lnTo>
                    <a:pt x="272" y="146"/>
                  </a:lnTo>
                  <a:lnTo>
                    <a:pt x="271" y="146"/>
                  </a:lnTo>
                  <a:lnTo>
                    <a:pt x="268" y="144"/>
                  </a:lnTo>
                  <a:lnTo>
                    <a:pt x="264" y="144"/>
                  </a:lnTo>
                  <a:lnTo>
                    <a:pt x="262" y="146"/>
                  </a:lnTo>
                  <a:lnTo>
                    <a:pt x="261" y="146"/>
                  </a:lnTo>
                  <a:lnTo>
                    <a:pt x="259" y="144"/>
                  </a:lnTo>
                  <a:lnTo>
                    <a:pt x="258" y="144"/>
                  </a:lnTo>
                  <a:lnTo>
                    <a:pt x="258" y="147"/>
                  </a:lnTo>
                  <a:lnTo>
                    <a:pt x="254" y="147"/>
                  </a:lnTo>
                  <a:lnTo>
                    <a:pt x="253" y="148"/>
                  </a:lnTo>
                  <a:lnTo>
                    <a:pt x="253" y="150"/>
                  </a:lnTo>
                  <a:lnTo>
                    <a:pt x="249" y="150"/>
                  </a:lnTo>
                  <a:lnTo>
                    <a:pt x="248" y="149"/>
                  </a:lnTo>
                  <a:lnTo>
                    <a:pt x="234" y="149"/>
                  </a:lnTo>
                  <a:lnTo>
                    <a:pt x="234" y="148"/>
                  </a:lnTo>
                  <a:lnTo>
                    <a:pt x="231" y="149"/>
                  </a:lnTo>
                  <a:lnTo>
                    <a:pt x="229" y="152"/>
                  </a:lnTo>
                  <a:lnTo>
                    <a:pt x="229" y="150"/>
                  </a:lnTo>
                  <a:lnTo>
                    <a:pt x="228" y="150"/>
                  </a:lnTo>
                  <a:lnTo>
                    <a:pt x="227" y="152"/>
                  </a:lnTo>
                  <a:lnTo>
                    <a:pt x="224" y="152"/>
                  </a:lnTo>
                  <a:lnTo>
                    <a:pt x="224" y="153"/>
                  </a:lnTo>
                  <a:lnTo>
                    <a:pt x="223" y="154"/>
                  </a:lnTo>
                  <a:lnTo>
                    <a:pt x="223" y="155"/>
                  </a:lnTo>
                  <a:lnTo>
                    <a:pt x="222" y="156"/>
                  </a:lnTo>
                  <a:lnTo>
                    <a:pt x="222" y="158"/>
                  </a:lnTo>
                  <a:lnTo>
                    <a:pt x="221" y="158"/>
                  </a:lnTo>
                  <a:lnTo>
                    <a:pt x="220" y="159"/>
                  </a:lnTo>
                  <a:lnTo>
                    <a:pt x="220" y="158"/>
                  </a:lnTo>
                  <a:lnTo>
                    <a:pt x="217" y="160"/>
                  </a:lnTo>
                  <a:lnTo>
                    <a:pt x="216" y="160"/>
                  </a:lnTo>
                  <a:lnTo>
                    <a:pt x="216" y="161"/>
                  </a:lnTo>
                  <a:lnTo>
                    <a:pt x="214" y="161"/>
                  </a:lnTo>
                  <a:lnTo>
                    <a:pt x="214" y="162"/>
                  </a:lnTo>
                  <a:lnTo>
                    <a:pt x="212" y="162"/>
                  </a:lnTo>
                  <a:lnTo>
                    <a:pt x="212" y="165"/>
                  </a:lnTo>
                  <a:lnTo>
                    <a:pt x="211" y="165"/>
                  </a:lnTo>
                  <a:lnTo>
                    <a:pt x="210" y="164"/>
                  </a:lnTo>
                  <a:lnTo>
                    <a:pt x="210" y="162"/>
                  </a:lnTo>
                  <a:lnTo>
                    <a:pt x="209" y="164"/>
                  </a:lnTo>
                  <a:lnTo>
                    <a:pt x="208" y="164"/>
                  </a:lnTo>
                  <a:lnTo>
                    <a:pt x="208" y="162"/>
                  </a:lnTo>
                  <a:lnTo>
                    <a:pt x="206" y="162"/>
                  </a:lnTo>
                  <a:lnTo>
                    <a:pt x="205" y="161"/>
                  </a:lnTo>
                  <a:lnTo>
                    <a:pt x="195" y="161"/>
                  </a:lnTo>
                  <a:lnTo>
                    <a:pt x="192" y="159"/>
                  </a:lnTo>
                  <a:lnTo>
                    <a:pt x="187" y="159"/>
                  </a:lnTo>
                  <a:lnTo>
                    <a:pt x="184" y="158"/>
                  </a:lnTo>
                  <a:lnTo>
                    <a:pt x="183" y="156"/>
                  </a:lnTo>
                  <a:lnTo>
                    <a:pt x="180" y="158"/>
                  </a:lnTo>
                  <a:lnTo>
                    <a:pt x="179" y="158"/>
                  </a:lnTo>
                  <a:lnTo>
                    <a:pt x="177" y="156"/>
                  </a:lnTo>
                  <a:lnTo>
                    <a:pt x="174" y="156"/>
                  </a:lnTo>
                  <a:lnTo>
                    <a:pt x="169" y="155"/>
                  </a:lnTo>
                  <a:lnTo>
                    <a:pt x="167" y="155"/>
                  </a:lnTo>
                  <a:lnTo>
                    <a:pt x="167" y="154"/>
                  </a:lnTo>
                  <a:lnTo>
                    <a:pt x="162" y="154"/>
                  </a:lnTo>
                  <a:lnTo>
                    <a:pt x="158" y="155"/>
                  </a:lnTo>
                  <a:lnTo>
                    <a:pt x="156" y="154"/>
                  </a:lnTo>
                  <a:lnTo>
                    <a:pt x="155" y="154"/>
                  </a:lnTo>
                  <a:lnTo>
                    <a:pt x="153" y="153"/>
                  </a:lnTo>
                  <a:lnTo>
                    <a:pt x="149" y="152"/>
                  </a:lnTo>
                  <a:lnTo>
                    <a:pt x="140" y="152"/>
                  </a:lnTo>
                  <a:lnTo>
                    <a:pt x="137" y="149"/>
                  </a:lnTo>
                  <a:lnTo>
                    <a:pt x="134" y="149"/>
                  </a:lnTo>
                  <a:lnTo>
                    <a:pt x="133" y="148"/>
                  </a:lnTo>
                  <a:lnTo>
                    <a:pt x="127" y="148"/>
                  </a:lnTo>
                  <a:lnTo>
                    <a:pt x="125" y="147"/>
                  </a:lnTo>
                  <a:lnTo>
                    <a:pt x="123" y="147"/>
                  </a:lnTo>
                  <a:lnTo>
                    <a:pt x="122" y="146"/>
                  </a:lnTo>
                  <a:lnTo>
                    <a:pt x="119" y="144"/>
                  </a:lnTo>
                  <a:lnTo>
                    <a:pt x="119" y="143"/>
                  </a:lnTo>
                  <a:lnTo>
                    <a:pt x="118" y="142"/>
                  </a:lnTo>
                  <a:lnTo>
                    <a:pt x="118" y="141"/>
                  </a:lnTo>
                  <a:lnTo>
                    <a:pt x="116" y="141"/>
                  </a:lnTo>
                  <a:lnTo>
                    <a:pt x="116" y="135"/>
                  </a:lnTo>
                  <a:lnTo>
                    <a:pt x="112" y="135"/>
                  </a:lnTo>
                  <a:lnTo>
                    <a:pt x="112" y="134"/>
                  </a:lnTo>
                  <a:lnTo>
                    <a:pt x="111" y="134"/>
                  </a:lnTo>
                  <a:lnTo>
                    <a:pt x="111" y="133"/>
                  </a:lnTo>
                  <a:lnTo>
                    <a:pt x="110" y="133"/>
                  </a:lnTo>
                  <a:lnTo>
                    <a:pt x="110" y="129"/>
                  </a:lnTo>
                  <a:lnTo>
                    <a:pt x="109" y="128"/>
                  </a:lnTo>
                  <a:lnTo>
                    <a:pt x="110" y="127"/>
                  </a:lnTo>
                  <a:lnTo>
                    <a:pt x="112" y="125"/>
                  </a:lnTo>
                  <a:lnTo>
                    <a:pt x="112" y="122"/>
                  </a:lnTo>
                  <a:lnTo>
                    <a:pt x="109" y="122"/>
                  </a:lnTo>
                  <a:lnTo>
                    <a:pt x="105" y="124"/>
                  </a:lnTo>
                  <a:lnTo>
                    <a:pt x="102" y="124"/>
                  </a:lnTo>
                  <a:lnTo>
                    <a:pt x="100" y="125"/>
                  </a:lnTo>
                  <a:lnTo>
                    <a:pt x="98" y="127"/>
                  </a:lnTo>
                  <a:lnTo>
                    <a:pt x="97" y="128"/>
                  </a:lnTo>
                  <a:lnTo>
                    <a:pt x="94" y="128"/>
                  </a:lnTo>
                  <a:lnTo>
                    <a:pt x="93" y="129"/>
                  </a:lnTo>
                  <a:lnTo>
                    <a:pt x="92" y="129"/>
                  </a:lnTo>
                  <a:lnTo>
                    <a:pt x="91" y="128"/>
                  </a:lnTo>
                  <a:lnTo>
                    <a:pt x="90" y="128"/>
                  </a:lnTo>
                  <a:lnTo>
                    <a:pt x="87" y="127"/>
                  </a:lnTo>
                  <a:lnTo>
                    <a:pt x="86" y="127"/>
                  </a:lnTo>
                  <a:lnTo>
                    <a:pt x="85" y="128"/>
                  </a:lnTo>
                  <a:lnTo>
                    <a:pt x="84" y="128"/>
                  </a:lnTo>
                  <a:lnTo>
                    <a:pt x="82" y="127"/>
                  </a:lnTo>
                  <a:lnTo>
                    <a:pt x="81" y="127"/>
                  </a:lnTo>
                  <a:lnTo>
                    <a:pt x="81" y="128"/>
                  </a:lnTo>
                  <a:lnTo>
                    <a:pt x="79" y="129"/>
                  </a:lnTo>
                  <a:lnTo>
                    <a:pt x="78" y="129"/>
                  </a:lnTo>
                  <a:lnTo>
                    <a:pt x="77" y="128"/>
                  </a:lnTo>
                  <a:lnTo>
                    <a:pt x="72" y="128"/>
                  </a:lnTo>
                  <a:lnTo>
                    <a:pt x="69" y="129"/>
                  </a:lnTo>
                  <a:lnTo>
                    <a:pt x="66" y="133"/>
                  </a:lnTo>
                  <a:lnTo>
                    <a:pt x="66" y="134"/>
                  </a:lnTo>
                  <a:lnTo>
                    <a:pt x="65" y="135"/>
                  </a:lnTo>
                  <a:lnTo>
                    <a:pt x="65" y="139"/>
                  </a:lnTo>
                  <a:lnTo>
                    <a:pt x="63" y="139"/>
                  </a:lnTo>
                  <a:lnTo>
                    <a:pt x="62" y="141"/>
                  </a:lnTo>
                  <a:lnTo>
                    <a:pt x="59" y="141"/>
                  </a:lnTo>
                  <a:lnTo>
                    <a:pt x="57" y="142"/>
                  </a:lnTo>
                  <a:lnTo>
                    <a:pt x="56" y="142"/>
                  </a:lnTo>
                  <a:lnTo>
                    <a:pt x="56" y="141"/>
                  </a:lnTo>
                  <a:lnTo>
                    <a:pt x="54" y="141"/>
                  </a:lnTo>
                  <a:lnTo>
                    <a:pt x="53" y="140"/>
                  </a:lnTo>
                  <a:lnTo>
                    <a:pt x="50" y="140"/>
                  </a:lnTo>
                  <a:lnTo>
                    <a:pt x="51" y="139"/>
                  </a:lnTo>
                  <a:lnTo>
                    <a:pt x="51" y="137"/>
                  </a:lnTo>
                  <a:lnTo>
                    <a:pt x="48" y="136"/>
                  </a:lnTo>
                  <a:lnTo>
                    <a:pt x="47" y="135"/>
                  </a:lnTo>
                  <a:lnTo>
                    <a:pt x="47" y="136"/>
                  </a:lnTo>
                  <a:lnTo>
                    <a:pt x="42" y="137"/>
                  </a:lnTo>
                  <a:lnTo>
                    <a:pt x="38" y="134"/>
                  </a:lnTo>
                  <a:lnTo>
                    <a:pt x="40" y="133"/>
                  </a:lnTo>
                  <a:lnTo>
                    <a:pt x="40" y="131"/>
                  </a:lnTo>
                  <a:lnTo>
                    <a:pt x="36" y="128"/>
                  </a:lnTo>
                  <a:lnTo>
                    <a:pt x="34" y="128"/>
                  </a:lnTo>
                  <a:lnTo>
                    <a:pt x="34" y="129"/>
                  </a:lnTo>
                  <a:lnTo>
                    <a:pt x="32" y="130"/>
                  </a:lnTo>
                  <a:lnTo>
                    <a:pt x="32" y="131"/>
                  </a:lnTo>
                  <a:lnTo>
                    <a:pt x="30" y="131"/>
                  </a:lnTo>
                  <a:lnTo>
                    <a:pt x="29" y="133"/>
                  </a:lnTo>
                  <a:lnTo>
                    <a:pt x="29" y="135"/>
                  </a:lnTo>
                  <a:lnTo>
                    <a:pt x="26" y="136"/>
                  </a:lnTo>
                  <a:lnTo>
                    <a:pt x="23" y="136"/>
                  </a:lnTo>
                  <a:lnTo>
                    <a:pt x="20" y="134"/>
                  </a:lnTo>
                  <a:lnTo>
                    <a:pt x="16" y="133"/>
                  </a:lnTo>
                  <a:lnTo>
                    <a:pt x="15" y="131"/>
                  </a:lnTo>
                  <a:lnTo>
                    <a:pt x="15" y="127"/>
                  </a:lnTo>
                  <a:lnTo>
                    <a:pt x="13" y="127"/>
                  </a:lnTo>
                  <a:lnTo>
                    <a:pt x="6" y="124"/>
                  </a:lnTo>
                  <a:lnTo>
                    <a:pt x="5" y="123"/>
                  </a:lnTo>
                  <a:lnTo>
                    <a:pt x="3" y="124"/>
                  </a:lnTo>
                  <a:lnTo>
                    <a:pt x="3" y="123"/>
                  </a:lnTo>
                  <a:lnTo>
                    <a:pt x="4" y="122"/>
                  </a:lnTo>
                  <a:lnTo>
                    <a:pt x="4" y="121"/>
                  </a:lnTo>
                  <a:lnTo>
                    <a:pt x="3" y="119"/>
                  </a:lnTo>
                  <a:lnTo>
                    <a:pt x="3" y="117"/>
                  </a:lnTo>
                  <a:lnTo>
                    <a:pt x="1" y="117"/>
                  </a:lnTo>
                  <a:lnTo>
                    <a:pt x="1" y="113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3" y="106"/>
                  </a:lnTo>
                  <a:lnTo>
                    <a:pt x="3" y="105"/>
                  </a:lnTo>
                  <a:lnTo>
                    <a:pt x="5" y="103"/>
                  </a:lnTo>
                  <a:lnTo>
                    <a:pt x="5" y="99"/>
                  </a:lnTo>
                  <a:lnTo>
                    <a:pt x="0" y="94"/>
                  </a:lnTo>
                  <a:lnTo>
                    <a:pt x="7" y="94"/>
                  </a:lnTo>
                  <a:lnTo>
                    <a:pt x="7" y="93"/>
                  </a:lnTo>
                  <a:lnTo>
                    <a:pt x="10" y="91"/>
                  </a:lnTo>
                  <a:lnTo>
                    <a:pt x="12" y="91"/>
                  </a:lnTo>
                  <a:lnTo>
                    <a:pt x="12" y="93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16" y="94"/>
                  </a:lnTo>
                  <a:lnTo>
                    <a:pt x="17" y="94"/>
                  </a:lnTo>
                  <a:lnTo>
                    <a:pt x="18" y="93"/>
                  </a:lnTo>
                  <a:lnTo>
                    <a:pt x="18" y="96"/>
                  </a:lnTo>
                  <a:lnTo>
                    <a:pt x="19" y="97"/>
                  </a:lnTo>
                  <a:lnTo>
                    <a:pt x="19" y="98"/>
                  </a:lnTo>
                  <a:lnTo>
                    <a:pt x="20" y="98"/>
                  </a:lnTo>
                  <a:lnTo>
                    <a:pt x="20" y="97"/>
                  </a:lnTo>
                  <a:lnTo>
                    <a:pt x="23" y="100"/>
                  </a:lnTo>
                  <a:lnTo>
                    <a:pt x="23" y="102"/>
                  </a:lnTo>
                  <a:lnTo>
                    <a:pt x="22" y="102"/>
                  </a:lnTo>
                  <a:lnTo>
                    <a:pt x="23" y="103"/>
                  </a:lnTo>
                  <a:lnTo>
                    <a:pt x="23" y="105"/>
                  </a:lnTo>
                  <a:lnTo>
                    <a:pt x="24" y="105"/>
                  </a:lnTo>
                  <a:lnTo>
                    <a:pt x="24" y="104"/>
                  </a:lnTo>
                  <a:lnTo>
                    <a:pt x="29" y="104"/>
                  </a:lnTo>
                  <a:lnTo>
                    <a:pt x="29" y="105"/>
                  </a:lnTo>
                  <a:lnTo>
                    <a:pt x="28" y="107"/>
                  </a:lnTo>
                  <a:lnTo>
                    <a:pt x="28" y="109"/>
                  </a:lnTo>
                  <a:lnTo>
                    <a:pt x="26" y="109"/>
                  </a:lnTo>
                  <a:lnTo>
                    <a:pt x="26" y="110"/>
                  </a:lnTo>
                  <a:lnTo>
                    <a:pt x="31" y="110"/>
                  </a:lnTo>
                  <a:lnTo>
                    <a:pt x="35" y="106"/>
                  </a:lnTo>
                  <a:lnTo>
                    <a:pt x="35" y="105"/>
                  </a:lnTo>
                  <a:lnTo>
                    <a:pt x="36" y="104"/>
                  </a:lnTo>
                  <a:lnTo>
                    <a:pt x="37" y="104"/>
                  </a:lnTo>
                  <a:lnTo>
                    <a:pt x="38" y="103"/>
                  </a:lnTo>
                  <a:lnTo>
                    <a:pt x="38" y="97"/>
                  </a:lnTo>
                  <a:lnTo>
                    <a:pt x="37" y="97"/>
                  </a:lnTo>
                  <a:lnTo>
                    <a:pt x="38" y="94"/>
                  </a:lnTo>
                  <a:lnTo>
                    <a:pt x="38" y="93"/>
                  </a:lnTo>
                  <a:lnTo>
                    <a:pt x="40" y="93"/>
                  </a:lnTo>
                  <a:lnTo>
                    <a:pt x="41" y="94"/>
                  </a:lnTo>
                  <a:lnTo>
                    <a:pt x="43" y="94"/>
                  </a:lnTo>
                  <a:lnTo>
                    <a:pt x="44" y="93"/>
                  </a:lnTo>
                  <a:lnTo>
                    <a:pt x="44" y="92"/>
                  </a:lnTo>
                  <a:lnTo>
                    <a:pt x="46" y="92"/>
                  </a:lnTo>
                  <a:lnTo>
                    <a:pt x="51" y="94"/>
                  </a:lnTo>
                  <a:lnTo>
                    <a:pt x="51" y="96"/>
                  </a:lnTo>
                  <a:lnTo>
                    <a:pt x="53" y="96"/>
                  </a:lnTo>
                  <a:lnTo>
                    <a:pt x="55" y="94"/>
                  </a:lnTo>
                  <a:lnTo>
                    <a:pt x="56" y="94"/>
                  </a:lnTo>
                  <a:lnTo>
                    <a:pt x="57" y="96"/>
                  </a:lnTo>
                  <a:lnTo>
                    <a:pt x="56" y="97"/>
                  </a:lnTo>
                  <a:lnTo>
                    <a:pt x="59" y="98"/>
                  </a:lnTo>
                  <a:lnTo>
                    <a:pt x="60" y="100"/>
                  </a:lnTo>
                  <a:lnTo>
                    <a:pt x="61" y="100"/>
                  </a:lnTo>
                  <a:lnTo>
                    <a:pt x="61" y="102"/>
                  </a:lnTo>
                  <a:lnTo>
                    <a:pt x="60" y="102"/>
                  </a:lnTo>
                  <a:lnTo>
                    <a:pt x="61" y="103"/>
                  </a:lnTo>
                  <a:lnTo>
                    <a:pt x="67" y="103"/>
                  </a:lnTo>
                  <a:lnTo>
                    <a:pt x="69" y="100"/>
                  </a:lnTo>
                  <a:lnTo>
                    <a:pt x="71" y="100"/>
                  </a:lnTo>
                  <a:lnTo>
                    <a:pt x="71" y="103"/>
                  </a:lnTo>
                  <a:lnTo>
                    <a:pt x="73" y="103"/>
                  </a:lnTo>
                  <a:lnTo>
                    <a:pt x="74" y="102"/>
                  </a:lnTo>
                  <a:lnTo>
                    <a:pt x="74" y="100"/>
                  </a:lnTo>
                  <a:lnTo>
                    <a:pt x="78" y="100"/>
                  </a:lnTo>
                  <a:lnTo>
                    <a:pt x="78" y="99"/>
                  </a:lnTo>
                  <a:lnTo>
                    <a:pt x="79" y="99"/>
                  </a:lnTo>
                  <a:lnTo>
                    <a:pt x="79" y="98"/>
                  </a:lnTo>
                  <a:lnTo>
                    <a:pt x="78" y="98"/>
                  </a:lnTo>
                  <a:lnTo>
                    <a:pt x="79" y="96"/>
                  </a:lnTo>
                  <a:lnTo>
                    <a:pt x="85" y="96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7" y="92"/>
                  </a:lnTo>
                  <a:lnTo>
                    <a:pt x="88" y="91"/>
                  </a:lnTo>
                  <a:lnTo>
                    <a:pt x="97" y="91"/>
                  </a:lnTo>
                  <a:lnTo>
                    <a:pt x="98" y="90"/>
                  </a:lnTo>
                  <a:lnTo>
                    <a:pt x="111" y="90"/>
                  </a:lnTo>
                  <a:lnTo>
                    <a:pt x="113" y="87"/>
                  </a:lnTo>
                  <a:lnTo>
                    <a:pt x="113" y="85"/>
                  </a:lnTo>
                  <a:lnTo>
                    <a:pt x="116" y="85"/>
                  </a:lnTo>
                  <a:lnTo>
                    <a:pt x="117" y="84"/>
                  </a:lnTo>
                  <a:lnTo>
                    <a:pt x="119" y="85"/>
                  </a:lnTo>
                  <a:lnTo>
                    <a:pt x="122" y="84"/>
                  </a:lnTo>
                  <a:lnTo>
                    <a:pt x="122" y="85"/>
                  </a:lnTo>
                  <a:lnTo>
                    <a:pt x="123" y="86"/>
                  </a:lnTo>
                  <a:lnTo>
                    <a:pt x="123" y="87"/>
                  </a:lnTo>
                  <a:lnTo>
                    <a:pt x="124" y="87"/>
                  </a:lnTo>
                  <a:lnTo>
                    <a:pt x="125" y="88"/>
                  </a:lnTo>
                  <a:lnTo>
                    <a:pt x="127" y="88"/>
                  </a:lnTo>
                  <a:lnTo>
                    <a:pt x="129" y="86"/>
                  </a:lnTo>
                  <a:lnTo>
                    <a:pt x="130" y="86"/>
                  </a:lnTo>
                  <a:lnTo>
                    <a:pt x="131" y="85"/>
                  </a:lnTo>
                  <a:lnTo>
                    <a:pt x="134" y="85"/>
                  </a:lnTo>
                  <a:lnTo>
                    <a:pt x="136" y="86"/>
                  </a:lnTo>
                  <a:lnTo>
                    <a:pt x="136" y="87"/>
                  </a:lnTo>
                  <a:lnTo>
                    <a:pt x="138" y="90"/>
                  </a:lnTo>
                  <a:lnTo>
                    <a:pt x="137" y="90"/>
                  </a:lnTo>
                  <a:lnTo>
                    <a:pt x="137" y="93"/>
                  </a:lnTo>
                  <a:lnTo>
                    <a:pt x="140" y="93"/>
                  </a:lnTo>
                  <a:lnTo>
                    <a:pt x="140" y="94"/>
                  </a:lnTo>
                  <a:lnTo>
                    <a:pt x="141" y="97"/>
                  </a:lnTo>
                  <a:lnTo>
                    <a:pt x="143" y="98"/>
                  </a:lnTo>
                  <a:lnTo>
                    <a:pt x="147" y="98"/>
                  </a:lnTo>
                  <a:lnTo>
                    <a:pt x="148" y="97"/>
                  </a:lnTo>
                  <a:lnTo>
                    <a:pt x="148" y="91"/>
                  </a:lnTo>
                  <a:lnTo>
                    <a:pt x="149" y="90"/>
                  </a:lnTo>
                  <a:lnTo>
                    <a:pt x="149" y="85"/>
                  </a:lnTo>
                  <a:lnTo>
                    <a:pt x="147" y="82"/>
                  </a:lnTo>
                  <a:lnTo>
                    <a:pt x="146" y="84"/>
                  </a:lnTo>
                  <a:lnTo>
                    <a:pt x="144" y="84"/>
                  </a:lnTo>
                  <a:lnTo>
                    <a:pt x="142" y="82"/>
                  </a:lnTo>
                  <a:lnTo>
                    <a:pt x="142" y="81"/>
                  </a:lnTo>
                  <a:lnTo>
                    <a:pt x="143" y="80"/>
                  </a:lnTo>
                  <a:lnTo>
                    <a:pt x="143" y="79"/>
                  </a:lnTo>
                  <a:lnTo>
                    <a:pt x="146" y="74"/>
                  </a:lnTo>
                  <a:lnTo>
                    <a:pt x="144" y="73"/>
                  </a:lnTo>
                  <a:lnTo>
                    <a:pt x="143" y="69"/>
                  </a:lnTo>
                  <a:lnTo>
                    <a:pt x="141" y="67"/>
                  </a:lnTo>
                  <a:lnTo>
                    <a:pt x="140" y="67"/>
                  </a:lnTo>
                  <a:lnTo>
                    <a:pt x="140" y="63"/>
                  </a:lnTo>
                  <a:lnTo>
                    <a:pt x="136" y="61"/>
                  </a:lnTo>
                  <a:lnTo>
                    <a:pt x="136" y="60"/>
                  </a:lnTo>
                  <a:lnTo>
                    <a:pt x="135" y="59"/>
                  </a:lnTo>
                  <a:lnTo>
                    <a:pt x="135" y="57"/>
                  </a:lnTo>
                  <a:lnTo>
                    <a:pt x="136" y="57"/>
                  </a:lnTo>
                  <a:lnTo>
                    <a:pt x="140" y="54"/>
                  </a:lnTo>
                  <a:lnTo>
                    <a:pt x="140" y="53"/>
                  </a:lnTo>
                  <a:lnTo>
                    <a:pt x="141" y="53"/>
                  </a:lnTo>
                  <a:lnTo>
                    <a:pt x="143" y="51"/>
                  </a:lnTo>
                  <a:lnTo>
                    <a:pt x="144" y="51"/>
                  </a:lnTo>
                  <a:lnTo>
                    <a:pt x="148" y="48"/>
                  </a:lnTo>
                  <a:lnTo>
                    <a:pt x="152" y="47"/>
                  </a:lnTo>
                  <a:lnTo>
                    <a:pt x="158" y="45"/>
                  </a:lnTo>
                  <a:lnTo>
                    <a:pt x="160" y="44"/>
                  </a:lnTo>
                  <a:lnTo>
                    <a:pt x="165" y="39"/>
                  </a:lnTo>
                  <a:lnTo>
                    <a:pt x="165" y="33"/>
                  </a:lnTo>
                  <a:lnTo>
                    <a:pt x="166" y="32"/>
                  </a:lnTo>
                  <a:lnTo>
                    <a:pt x="166" y="31"/>
                  </a:lnTo>
                  <a:lnTo>
                    <a:pt x="165" y="31"/>
                  </a:lnTo>
                  <a:lnTo>
                    <a:pt x="165" y="29"/>
                  </a:lnTo>
                  <a:lnTo>
                    <a:pt x="166" y="29"/>
                  </a:lnTo>
                  <a:lnTo>
                    <a:pt x="167" y="27"/>
                  </a:lnTo>
                  <a:lnTo>
                    <a:pt x="168" y="27"/>
                  </a:lnTo>
                  <a:lnTo>
                    <a:pt x="173" y="29"/>
                  </a:lnTo>
                  <a:lnTo>
                    <a:pt x="173" y="30"/>
                  </a:lnTo>
                  <a:lnTo>
                    <a:pt x="174" y="30"/>
                  </a:lnTo>
                  <a:lnTo>
                    <a:pt x="174" y="31"/>
                  </a:lnTo>
                  <a:lnTo>
                    <a:pt x="177" y="31"/>
                  </a:lnTo>
                  <a:lnTo>
                    <a:pt x="177" y="30"/>
                  </a:lnTo>
                  <a:lnTo>
                    <a:pt x="178" y="29"/>
                  </a:lnTo>
                  <a:lnTo>
                    <a:pt x="179" y="29"/>
                  </a:lnTo>
                  <a:lnTo>
                    <a:pt x="180" y="26"/>
                  </a:lnTo>
                  <a:lnTo>
                    <a:pt x="180" y="21"/>
                  </a:lnTo>
                  <a:lnTo>
                    <a:pt x="181" y="20"/>
                  </a:lnTo>
                  <a:lnTo>
                    <a:pt x="180" y="20"/>
                  </a:lnTo>
                  <a:lnTo>
                    <a:pt x="180" y="19"/>
                  </a:lnTo>
                  <a:lnTo>
                    <a:pt x="179" y="19"/>
                  </a:lnTo>
                  <a:lnTo>
                    <a:pt x="181" y="16"/>
                  </a:lnTo>
                  <a:lnTo>
                    <a:pt x="183" y="17"/>
                  </a:lnTo>
                  <a:lnTo>
                    <a:pt x="184" y="17"/>
                  </a:lnTo>
                  <a:lnTo>
                    <a:pt x="184" y="18"/>
                  </a:lnTo>
                  <a:lnTo>
                    <a:pt x="185" y="18"/>
                  </a:lnTo>
                  <a:lnTo>
                    <a:pt x="187" y="20"/>
                  </a:lnTo>
                  <a:lnTo>
                    <a:pt x="189" y="20"/>
                  </a:lnTo>
                  <a:lnTo>
                    <a:pt x="189" y="21"/>
                  </a:lnTo>
                  <a:lnTo>
                    <a:pt x="190" y="21"/>
                  </a:lnTo>
                  <a:lnTo>
                    <a:pt x="190" y="24"/>
                  </a:lnTo>
                  <a:lnTo>
                    <a:pt x="189" y="24"/>
                  </a:lnTo>
                  <a:lnTo>
                    <a:pt x="189" y="25"/>
                  </a:lnTo>
                  <a:lnTo>
                    <a:pt x="190" y="25"/>
                  </a:lnTo>
                  <a:lnTo>
                    <a:pt x="190" y="26"/>
                  </a:lnTo>
                  <a:lnTo>
                    <a:pt x="192" y="27"/>
                  </a:lnTo>
                  <a:lnTo>
                    <a:pt x="198" y="27"/>
                  </a:lnTo>
                  <a:lnTo>
                    <a:pt x="202" y="30"/>
                  </a:lnTo>
                  <a:lnTo>
                    <a:pt x="203" y="30"/>
                  </a:lnTo>
                  <a:lnTo>
                    <a:pt x="203" y="29"/>
                  </a:lnTo>
                  <a:lnTo>
                    <a:pt x="204" y="29"/>
                  </a:lnTo>
                  <a:lnTo>
                    <a:pt x="205" y="27"/>
                  </a:lnTo>
                  <a:lnTo>
                    <a:pt x="206" y="27"/>
                  </a:lnTo>
                  <a:lnTo>
                    <a:pt x="208" y="24"/>
                  </a:lnTo>
                  <a:lnTo>
                    <a:pt x="209" y="25"/>
                  </a:lnTo>
                  <a:lnTo>
                    <a:pt x="211" y="26"/>
                  </a:lnTo>
                  <a:lnTo>
                    <a:pt x="214" y="25"/>
                  </a:lnTo>
                  <a:lnTo>
                    <a:pt x="214" y="26"/>
                  </a:lnTo>
                  <a:lnTo>
                    <a:pt x="216" y="26"/>
                  </a:lnTo>
                  <a:lnTo>
                    <a:pt x="216" y="29"/>
                  </a:lnTo>
                  <a:lnTo>
                    <a:pt x="217" y="29"/>
                  </a:lnTo>
                  <a:lnTo>
                    <a:pt x="218" y="27"/>
                  </a:lnTo>
                  <a:lnTo>
                    <a:pt x="218" y="21"/>
                  </a:lnTo>
                  <a:lnTo>
                    <a:pt x="220" y="20"/>
                  </a:lnTo>
                  <a:lnTo>
                    <a:pt x="222" y="19"/>
                  </a:lnTo>
                  <a:lnTo>
                    <a:pt x="222" y="16"/>
                  </a:lnTo>
                  <a:lnTo>
                    <a:pt x="225" y="16"/>
                  </a:lnTo>
                  <a:lnTo>
                    <a:pt x="228" y="17"/>
                  </a:lnTo>
                  <a:lnTo>
                    <a:pt x="229" y="16"/>
                  </a:lnTo>
                  <a:lnTo>
                    <a:pt x="228" y="14"/>
                  </a:lnTo>
                  <a:lnTo>
                    <a:pt x="228" y="13"/>
                  </a:lnTo>
                  <a:lnTo>
                    <a:pt x="229" y="12"/>
                  </a:lnTo>
                  <a:lnTo>
                    <a:pt x="229" y="2"/>
                  </a:lnTo>
                  <a:lnTo>
                    <a:pt x="230" y="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Freeform 57">
              <a:extLst>
                <a:ext uri="{FF2B5EF4-FFF2-40B4-BE49-F238E27FC236}">
                  <a16:creationId xmlns:a16="http://schemas.microsoft.com/office/drawing/2014/main" id="{8679CCA9-DD9A-43D5-B430-2E44E247F4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04502" y="3792397"/>
              <a:ext cx="161401" cy="161401"/>
            </a:xfrm>
            <a:custGeom>
              <a:avLst/>
              <a:gdLst/>
              <a:ahLst/>
              <a:cxnLst>
                <a:cxn ang="0">
                  <a:pos x="86" y="38"/>
                </a:cxn>
                <a:cxn ang="0">
                  <a:pos x="76" y="18"/>
                </a:cxn>
                <a:cxn ang="0">
                  <a:pos x="66" y="16"/>
                </a:cxn>
                <a:cxn ang="0">
                  <a:pos x="68" y="4"/>
                </a:cxn>
                <a:cxn ang="0">
                  <a:pos x="76" y="9"/>
                </a:cxn>
                <a:cxn ang="0">
                  <a:pos x="71" y="15"/>
                </a:cxn>
                <a:cxn ang="0">
                  <a:pos x="78" y="17"/>
                </a:cxn>
                <a:cxn ang="0">
                  <a:pos x="85" y="19"/>
                </a:cxn>
                <a:cxn ang="0">
                  <a:pos x="92" y="24"/>
                </a:cxn>
                <a:cxn ang="0">
                  <a:pos x="85" y="31"/>
                </a:cxn>
                <a:cxn ang="0">
                  <a:pos x="85" y="40"/>
                </a:cxn>
                <a:cxn ang="0">
                  <a:pos x="87" y="46"/>
                </a:cxn>
                <a:cxn ang="0">
                  <a:pos x="107" y="58"/>
                </a:cxn>
                <a:cxn ang="0">
                  <a:pos x="105" y="68"/>
                </a:cxn>
                <a:cxn ang="0">
                  <a:pos x="91" y="73"/>
                </a:cxn>
                <a:cxn ang="0">
                  <a:pos x="98" y="77"/>
                </a:cxn>
                <a:cxn ang="0">
                  <a:pos x="105" y="84"/>
                </a:cxn>
                <a:cxn ang="0">
                  <a:pos x="114" y="91"/>
                </a:cxn>
                <a:cxn ang="0">
                  <a:pos x="123" y="93"/>
                </a:cxn>
                <a:cxn ang="0">
                  <a:pos x="129" y="102"/>
                </a:cxn>
                <a:cxn ang="0">
                  <a:pos x="129" y="109"/>
                </a:cxn>
                <a:cxn ang="0">
                  <a:pos x="134" y="115"/>
                </a:cxn>
                <a:cxn ang="0">
                  <a:pos x="126" y="116"/>
                </a:cxn>
                <a:cxn ang="0">
                  <a:pos x="129" y="130"/>
                </a:cxn>
                <a:cxn ang="0">
                  <a:pos x="118" y="134"/>
                </a:cxn>
                <a:cxn ang="0">
                  <a:pos x="108" y="120"/>
                </a:cxn>
                <a:cxn ang="0">
                  <a:pos x="107" y="112"/>
                </a:cxn>
                <a:cxn ang="0">
                  <a:pos x="99" y="108"/>
                </a:cxn>
                <a:cxn ang="0">
                  <a:pos x="101" y="98"/>
                </a:cxn>
                <a:cxn ang="0">
                  <a:pos x="86" y="99"/>
                </a:cxn>
                <a:cxn ang="0">
                  <a:pos x="79" y="97"/>
                </a:cxn>
                <a:cxn ang="0">
                  <a:pos x="73" y="96"/>
                </a:cxn>
                <a:cxn ang="0">
                  <a:pos x="66" y="85"/>
                </a:cxn>
                <a:cxn ang="0">
                  <a:pos x="56" y="89"/>
                </a:cxn>
                <a:cxn ang="0">
                  <a:pos x="49" y="81"/>
                </a:cxn>
                <a:cxn ang="0">
                  <a:pos x="47" y="75"/>
                </a:cxn>
                <a:cxn ang="0">
                  <a:pos x="33" y="71"/>
                </a:cxn>
                <a:cxn ang="0">
                  <a:pos x="16" y="68"/>
                </a:cxn>
                <a:cxn ang="0">
                  <a:pos x="12" y="62"/>
                </a:cxn>
                <a:cxn ang="0">
                  <a:pos x="8" y="52"/>
                </a:cxn>
                <a:cxn ang="0">
                  <a:pos x="8" y="44"/>
                </a:cxn>
                <a:cxn ang="0">
                  <a:pos x="11" y="37"/>
                </a:cxn>
                <a:cxn ang="0">
                  <a:pos x="6" y="18"/>
                </a:cxn>
                <a:cxn ang="0">
                  <a:pos x="2" y="11"/>
                </a:cxn>
                <a:cxn ang="0">
                  <a:pos x="17" y="9"/>
                </a:cxn>
                <a:cxn ang="0">
                  <a:pos x="29" y="7"/>
                </a:cxn>
                <a:cxn ang="0">
                  <a:pos x="35" y="6"/>
                </a:cxn>
                <a:cxn ang="0">
                  <a:pos x="42" y="7"/>
                </a:cxn>
                <a:cxn ang="0">
                  <a:pos x="47" y="6"/>
                </a:cxn>
                <a:cxn ang="0">
                  <a:pos x="49" y="5"/>
                </a:cxn>
                <a:cxn ang="0">
                  <a:pos x="59" y="1"/>
                </a:cxn>
                <a:cxn ang="0">
                  <a:pos x="67" y="0"/>
                </a:cxn>
              </a:cxnLst>
              <a:rect l="0" t="0" r="r" b="b"/>
              <a:pathLst>
                <a:path w="134" h="134">
                  <a:moveTo>
                    <a:pt x="86" y="36"/>
                  </a:moveTo>
                  <a:lnTo>
                    <a:pt x="90" y="36"/>
                  </a:lnTo>
                  <a:lnTo>
                    <a:pt x="90" y="38"/>
                  </a:lnTo>
                  <a:lnTo>
                    <a:pt x="89" y="40"/>
                  </a:lnTo>
                  <a:lnTo>
                    <a:pt x="86" y="38"/>
                  </a:lnTo>
                  <a:lnTo>
                    <a:pt x="86" y="36"/>
                  </a:lnTo>
                  <a:close/>
                  <a:moveTo>
                    <a:pt x="74" y="17"/>
                  </a:moveTo>
                  <a:lnTo>
                    <a:pt x="74" y="18"/>
                  </a:lnTo>
                  <a:lnTo>
                    <a:pt x="76" y="19"/>
                  </a:lnTo>
                  <a:lnTo>
                    <a:pt x="76" y="18"/>
                  </a:lnTo>
                  <a:lnTo>
                    <a:pt x="74" y="17"/>
                  </a:lnTo>
                  <a:close/>
                  <a:moveTo>
                    <a:pt x="66" y="12"/>
                  </a:moveTo>
                  <a:lnTo>
                    <a:pt x="65" y="13"/>
                  </a:lnTo>
                  <a:lnTo>
                    <a:pt x="65" y="15"/>
                  </a:lnTo>
                  <a:lnTo>
                    <a:pt x="66" y="16"/>
                  </a:lnTo>
                  <a:lnTo>
                    <a:pt x="67" y="16"/>
                  </a:lnTo>
                  <a:lnTo>
                    <a:pt x="67" y="13"/>
                  </a:lnTo>
                  <a:lnTo>
                    <a:pt x="66" y="12"/>
                  </a:lnTo>
                  <a:close/>
                  <a:moveTo>
                    <a:pt x="67" y="0"/>
                  </a:moveTo>
                  <a:lnTo>
                    <a:pt x="68" y="4"/>
                  </a:lnTo>
                  <a:lnTo>
                    <a:pt x="67" y="5"/>
                  </a:lnTo>
                  <a:lnTo>
                    <a:pt x="68" y="6"/>
                  </a:lnTo>
                  <a:lnTo>
                    <a:pt x="72" y="6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6" y="10"/>
                  </a:lnTo>
                  <a:lnTo>
                    <a:pt x="73" y="11"/>
                  </a:lnTo>
                  <a:lnTo>
                    <a:pt x="70" y="11"/>
                  </a:lnTo>
                  <a:lnTo>
                    <a:pt x="68" y="12"/>
                  </a:lnTo>
                  <a:lnTo>
                    <a:pt x="71" y="15"/>
                  </a:lnTo>
                  <a:lnTo>
                    <a:pt x="72" y="13"/>
                  </a:lnTo>
                  <a:lnTo>
                    <a:pt x="73" y="15"/>
                  </a:lnTo>
                  <a:lnTo>
                    <a:pt x="74" y="15"/>
                  </a:lnTo>
                  <a:lnTo>
                    <a:pt x="76" y="16"/>
                  </a:lnTo>
                  <a:lnTo>
                    <a:pt x="78" y="17"/>
                  </a:lnTo>
                  <a:lnTo>
                    <a:pt x="83" y="17"/>
                  </a:lnTo>
                  <a:lnTo>
                    <a:pt x="83" y="16"/>
                  </a:lnTo>
                  <a:lnTo>
                    <a:pt x="84" y="16"/>
                  </a:lnTo>
                  <a:lnTo>
                    <a:pt x="84" y="19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6" y="21"/>
                  </a:lnTo>
                  <a:lnTo>
                    <a:pt x="89" y="23"/>
                  </a:lnTo>
                  <a:lnTo>
                    <a:pt x="89" y="24"/>
                  </a:lnTo>
                  <a:lnTo>
                    <a:pt x="92" y="24"/>
                  </a:lnTo>
                  <a:lnTo>
                    <a:pt x="92" y="25"/>
                  </a:lnTo>
                  <a:lnTo>
                    <a:pt x="91" y="28"/>
                  </a:lnTo>
                  <a:lnTo>
                    <a:pt x="90" y="29"/>
                  </a:lnTo>
                  <a:lnTo>
                    <a:pt x="86" y="31"/>
                  </a:lnTo>
                  <a:lnTo>
                    <a:pt x="85" y="31"/>
                  </a:lnTo>
                  <a:lnTo>
                    <a:pt x="84" y="34"/>
                  </a:lnTo>
                  <a:lnTo>
                    <a:pt x="83" y="35"/>
                  </a:lnTo>
                  <a:lnTo>
                    <a:pt x="83" y="38"/>
                  </a:lnTo>
                  <a:lnTo>
                    <a:pt x="84" y="40"/>
                  </a:lnTo>
                  <a:lnTo>
                    <a:pt x="85" y="40"/>
                  </a:lnTo>
                  <a:lnTo>
                    <a:pt x="85" y="43"/>
                  </a:lnTo>
                  <a:lnTo>
                    <a:pt x="86" y="43"/>
                  </a:lnTo>
                  <a:lnTo>
                    <a:pt x="86" y="44"/>
                  </a:lnTo>
                  <a:lnTo>
                    <a:pt x="87" y="44"/>
                  </a:lnTo>
                  <a:lnTo>
                    <a:pt x="87" y="46"/>
                  </a:lnTo>
                  <a:lnTo>
                    <a:pt x="89" y="48"/>
                  </a:lnTo>
                  <a:lnTo>
                    <a:pt x="91" y="50"/>
                  </a:lnTo>
                  <a:lnTo>
                    <a:pt x="101" y="56"/>
                  </a:lnTo>
                  <a:lnTo>
                    <a:pt x="103" y="58"/>
                  </a:lnTo>
                  <a:lnTo>
                    <a:pt x="107" y="58"/>
                  </a:lnTo>
                  <a:lnTo>
                    <a:pt x="107" y="59"/>
                  </a:lnTo>
                  <a:lnTo>
                    <a:pt x="108" y="60"/>
                  </a:lnTo>
                  <a:lnTo>
                    <a:pt x="108" y="65"/>
                  </a:lnTo>
                  <a:lnTo>
                    <a:pt x="105" y="67"/>
                  </a:lnTo>
                  <a:lnTo>
                    <a:pt x="105" y="68"/>
                  </a:lnTo>
                  <a:lnTo>
                    <a:pt x="104" y="68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3" y="71"/>
                  </a:lnTo>
                  <a:lnTo>
                    <a:pt x="91" y="73"/>
                  </a:lnTo>
                  <a:lnTo>
                    <a:pt x="91" y="74"/>
                  </a:lnTo>
                  <a:lnTo>
                    <a:pt x="92" y="74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8" y="77"/>
                  </a:lnTo>
                  <a:lnTo>
                    <a:pt x="101" y="80"/>
                  </a:lnTo>
                  <a:lnTo>
                    <a:pt x="101" y="81"/>
                  </a:lnTo>
                  <a:lnTo>
                    <a:pt x="103" y="83"/>
                  </a:lnTo>
                  <a:lnTo>
                    <a:pt x="104" y="84"/>
                  </a:lnTo>
                  <a:lnTo>
                    <a:pt x="105" y="84"/>
                  </a:lnTo>
                  <a:lnTo>
                    <a:pt x="108" y="85"/>
                  </a:lnTo>
                  <a:lnTo>
                    <a:pt x="109" y="86"/>
                  </a:lnTo>
                  <a:lnTo>
                    <a:pt x="110" y="90"/>
                  </a:lnTo>
                  <a:lnTo>
                    <a:pt x="113" y="91"/>
                  </a:lnTo>
                  <a:lnTo>
                    <a:pt x="114" y="91"/>
                  </a:lnTo>
                  <a:lnTo>
                    <a:pt x="115" y="92"/>
                  </a:lnTo>
                  <a:lnTo>
                    <a:pt x="116" y="95"/>
                  </a:lnTo>
                  <a:lnTo>
                    <a:pt x="118" y="95"/>
                  </a:lnTo>
                  <a:lnTo>
                    <a:pt x="122" y="93"/>
                  </a:lnTo>
                  <a:lnTo>
                    <a:pt x="123" y="93"/>
                  </a:lnTo>
                  <a:lnTo>
                    <a:pt x="126" y="96"/>
                  </a:lnTo>
                  <a:lnTo>
                    <a:pt x="130" y="96"/>
                  </a:lnTo>
                  <a:lnTo>
                    <a:pt x="130" y="99"/>
                  </a:lnTo>
                  <a:lnTo>
                    <a:pt x="129" y="99"/>
                  </a:lnTo>
                  <a:lnTo>
                    <a:pt x="129" y="102"/>
                  </a:lnTo>
                  <a:lnTo>
                    <a:pt x="126" y="103"/>
                  </a:lnTo>
                  <a:lnTo>
                    <a:pt x="124" y="103"/>
                  </a:lnTo>
                  <a:lnTo>
                    <a:pt x="124" y="107"/>
                  </a:lnTo>
                  <a:lnTo>
                    <a:pt x="126" y="108"/>
                  </a:lnTo>
                  <a:lnTo>
                    <a:pt x="129" y="109"/>
                  </a:lnTo>
                  <a:lnTo>
                    <a:pt x="130" y="110"/>
                  </a:lnTo>
                  <a:lnTo>
                    <a:pt x="130" y="111"/>
                  </a:lnTo>
                  <a:lnTo>
                    <a:pt x="132" y="112"/>
                  </a:lnTo>
                  <a:lnTo>
                    <a:pt x="134" y="114"/>
                  </a:lnTo>
                  <a:lnTo>
                    <a:pt x="134" y="115"/>
                  </a:lnTo>
                  <a:lnTo>
                    <a:pt x="133" y="116"/>
                  </a:lnTo>
                  <a:lnTo>
                    <a:pt x="130" y="117"/>
                  </a:lnTo>
                  <a:lnTo>
                    <a:pt x="128" y="116"/>
                  </a:lnTo>
                  <a:lnTo>
                    <a:pt x="127" y="115"/>
                  </a:lnTo>
                  <a:lnTo>
                    <a:pt x="126" y="116"/>
                  </a:lnTo>
                  <a:lnTo>
                    <a:pt x="126" y="118"/>
                  </a:lnTo>
                  <a:lnTo>
                    <a:pt x="127" y="120"/>
                  </a:lnTo>
                  <a:lnTo>
                    <a:pt x="128" y="120"/>
                  </a:lnTo>
                  <a:lnTo>
                    <a:pt x="129" y="121"/>
                  </a:lnTo>
                  <a:lnTo>
                    <a:pt x="129" y="130"/>
                  </a:lnTo>
                  <a:lnTo>
                    <a:pt x="130" y="133"/>
                  </a:lnTo>
                  <a:lnTo>
                    <a:pt x="129" y="133"/>
                  </a:lnTo>
                  <a:lnTo>
                    <a:pt x="126" y="132"/>
                  </a:lnTo>
                  <a:lnTo>
                    <a:pt x="120" y="132"/>
                  </a:lnTo>
                  <a:lnTo>
                    <a:pt x="118" y="134"/>
                  </a:lnTo>
                  <a:lnTo>
                    <a:pt x="115" y="134"/>
                  </a:lnTo>
                  <a:lnTo>
                    <a:pt x="113" y="129"/>
                  </a:lnTo>
                  <a:lnTo>
                    <a:pt x="110" y="123"/>
                  </a:lnTo>
                  <a:lnTo>
                    <a:pt x="109" y="122"/>
                  </a:lnTo>
                  <a:lnTo>
                    <a:pt x="108" y="120"/>
                  </a:lnTo>
                  <a:lnTo>
                    <a:pt x="107" y="118"/>
                  </a:lnTo>
                  <a:lnTo>
                    <a:pt x="107" y="116"/>
                  </a:lnTo>
                  <a:lnTo>
                    <a:pt x="108" y="115"/>
                  </a:lnTo>
                  <a:lnTo>
                    <a:pt x="108" y="112"/>
                  </a:lnTo>
                  <a:lnTo>
                    <a:pt x="107" y="112"/>
                  </a:lnTo>
                  <a:lnTo>
                    <a:pt x="104" y="111"/>
                  </a:lnTo>
                  <a:lnTo>
                    <a:pt x="104" y="110"/>
                  </a:lnTo>
                  <a:lnTo>
                    <a:pt x="103" y="110"/>
                  </a:lnTo>
                  <a:lnTo>
                    <a:pt x="102" y="109"/>
                  </a:lnTo>
                  <a:lnTo>
                    <a:pt x="99" y="108"/>
                  </a:lnTo>
                  <a:lnTo>
                    <a:pt x="98" y="108"/>
                  </a:lnTo>
                  <a:lnTo>
                    <a:pt x="98" y="107"/>
                  </a:lnTo>
                  <a:lnTo>
                    <a:pt x="99" y="105"/>
                  </a:lnTo>
                  <a:lnTo>
                    <a:pt x="101" y="103"/>
                  </a:lnTo>
                  <a:lnTo>
                    <a:pt x="101" y="98"/>
                  </a:lnTo>
                  <a:lnTo>
                    <a:pt x="98" y="96"/>
                  </a:lnTo>
                  <a:lnTo>
                    <a:pt x="97" y="96"/>
                  </a:lnTo>
                  <a:lnTo>
                    <a:pt x="91" y="97"/>
                  </a:lnTo>
                  <a:lnTo>
                    <a:pt x="90" y="98"/>
                  </a:lnTo>
                  <a:lnTo>
                    <a:pt x="86" y="99"/>
                  </a:lnTo>
                  <a:lnTo>
                    <a:pt x="86" y="101"/>
                  </a:lnTo>
                  <a:lnTo>
                    <a:pt x="84" y="101"/>
                  </a:lnTo>
                  <a:lnTo>
                    <a:pt x="83" y="98"/>
                  </a:lnTo>
                  <a:lnTo>
                    <a:pt x="80" y="98"/>
                  </a:lnTo>
                  <a:lnTo>
                    <a:pt x="79" y="97"/>
                  </a:lnTo>
                  <a:lnTo>
                    <a:pt x="79" y="96"/>
                  </a:lnTo>
                  <a:lnTo>
                    <a:pt x="78" y="95"/>
                  </a:lnTo>
                  <a:lnTo>
                    <a:pt x="77" y="95"/>
                  </a:lnTo>
                  <a:lnTo>
                    <a:pt x="76" y="96"/>
                  </a:lnTo>
                  <a:lnTo>
                    <a:pt x="73" y="96"/>
                  </a:lnTo>
                  <a:lnTo>
                    <a:pt x="73" y="91"/>
                  </a:lnTo>
                  <a:lnTo>
                    <a:pt x="72" y="90"/>
                  </a:lnTo>
                  <a:lnTo>
                    <a:pt x="70" y="86"/>
                  </a:lnTo>
                  <a:lnTo>
                    <a:pt x="68" y="85"/>
                  </a:lnTo>
                  <a:lnTo>
                    <a:pt x="66" y="85"/>
                  </a:lnTo>
                  <a:lnTo>
                    <a:pt x="65" y="86"/>
                  </a:lnTo>
                  <a:lnTo>
                    <a:pt x="65" y="87"/>
                  </a:lnTo>
                  <a:lnTo>
                    <a:pt x="60" y="87"/>
                  </a:lnTo>
                  <a:lnTo>
                    <a:pt x="58" y="89"/>
                  </a:lnTo>
                  <a:lnTo>
                    <a:pt x="56" y="89"/>
                  </a:lnTo>
                  <a:lnTo>
                    <a:pt x="56" y="87"/>
                  </a:lnTo>
                  <a:lnTo>
                    <a:pt x="54" y="84"/>
                  </a:lnTo>
                  <a:lnTo>
                    <a:pt x="53" y="84"/>
                  </a:lnTo>
                  <a:lnTo>
                    <a:pt x="51" y="81"/>
                  </a:lnTo>
                  <a:lnTo>
                    <a:pt x="49" y="81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47" y="77"/>
                  </a:lnTo>
                  <a:lnTo>
                    <a:pt x="47" y="75"/>
                  </a:lnTo>
                  <a:lnTo>
                    <a:pt x="43" y="74"/>
                  </a:lnTo>
                  <a:lnTo>
                    <a:pt x="41" y="72"/>
                  </a:lnTo>
                  <a:lnTo>
                    <a:pt x="36" y="69"/>
                  </a:lnTo>
                  <a:lnTo>
                    <a:pt x="35" y="69"/>
                  </a:lnTo>
                  <a:lnTo>
                    <a:pt x="33" y="71"/>
                  </a:lnTo>
                  <a:lnTo>
                    <a:pt x="28" y="71"/>
                  </a:lnTo>
                  <a:lnTo>
                    <a:pt x="27" y="72"/>
                  </a:lnTo>
                  <a:lnTo>
                    <a:pt x="25" y="72"/>
                  </a:lnTo>
                  <a:lnTo>
                    <a:pt x="21" y="71"/>
                  </a:lnTo>
                  <a:lnTo>
                    <a:pt x="16" y="68"/>
                  </a:lnTo>
                  <a:lnTo>
                    <a:pt x="12" y="67"/>
                  </a:lnTo>
                  <a:lnTo>
                    <a:pt x="10" y="66"/>
                  </a:lnTo>
                  <a:lnTo>
                    <a:pt x="10" y="65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0" y="60"/>
                  </a:lnTo>
                  <a:lnTo>
                    <a:pt x="11" y="59"/>
                  </a:lnTo>
                  <a:lnTo>
                    <a:pt x="11" y="58"/>
                  </a:lnTo>
                  <a:lnTo>
                    <a:pt x="8" y="54"/>
                  </a:lnTo>
                  <a:lnTo>
                    <a:pt x="8" y="52"/>
                  </a:lnTo>
                  <a:lnTo>
                    <a:pt x="9" y="49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5" y="46"/>
                  </a:lnTo>
                  <a:lnTo>
                    <a:pt x="8" y="44"/>
                  </a:lnTo>
                  <a:lnTo>
                    <a:pt x="8" y="43"/>
                  </a:lnTo>
                  <a:lnTo>
                    <a:pt x="10" y="43"/>
                  </a:lnTo>
                  <a:lnTo>
                    <a:pt x="10" y="41"/>
                  </a:lnTo>
                  <a:lnTo>
                    <a:pt x="12" y="38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2" y="29"/>
                  </a:lnTo>
                  <a:lnTo>
                    <a:pt x="10" y="26"/>
                  </a:lnTo>
                  <a:lnTo>
                    <a:pt x="10" y="22"/>
                  </a:lnTo>
                  <a:lnTo>
                    <a:pt x="6" y="18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22" y="9"/>
                  </a:lnTo>
                  <a:lnTo>
                    <a:pt x="23" y="7"/>
                  </a:lnTo>
                  <a:lnTo>
                    <a:pt x="25" y="7"/>
                  </a:lnTo>
                  <a:lnTo>
                    <a:pt x="27" y="6"/>
                  </a:lnTo>
                  <a:lnTo>
                    <a:pt x="29" y="7"/>
                  </a:lnTo>
                  <a:lnTo>
                    <a:pt x="30" y="6"/>
                  </a:lnTo>
                  <a:lnTo>
                    <a:pt x="31" y="6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5" y="6"/>
                  </a:lnTo>
                  <a:lnTo>
                    <a:pt x="37" y="6"/>
                  </a:lnTo>
                  <a:lnTo>
                    <a:pt x="39" y="5"/>
                  </a:lnTo>
                  <a:lnTo>
                    <a:pt x="40" y="5"/>
                  </a:lnTo>
                  <a:lnTo>
                    <a:pt x="42" y="6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5" y="6"/>
                  </a:lnTo>
                  <a:lnTo>
                    <a:pt x="46" y="6"/>
                  </a:lnTo>
                  <a:lnTo>
                    <a:pt x="46" y="5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59" y="4"/>
                  </a:lnTo>
                  <a:lnTo>
                    <a:pt x="58" y="3"/>
                  </a:lnTo>
                  <a:lnTo>
                    <a:pt x="59" y="1"/>
                  </a:lnTo>
                  <a:lnTo>
                    <a:pt x="62" y="3"/>
                  </a:lnTo>
                  <a:lnTo>
                    <a:pt x="65" y="3"/>
                  </a:lnTo>
                  <a:lnTo>
                    <a:pt x="65" y="1"/>
                  </a:lnTo>
                  <a:lnTo>
                    <a:pt x="66" y="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Freeform 58">
              <a:extLst>
                <a:ext uri="{FF2B5EF4-FFF2-40B4-BE49-F238E27FC236}">
                  <a16:creationId xmlns:a16="http://schemas.microsoft.com/office/drawing/2014/main" id="{87D8EEDB-ABB6-4C7A-B156-6E4D97128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951" y="3700856"/>
              <a:ext cx="18068" cy="1565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0"/>
                </a:cxn>
                <a:cxn ang="0">
                  <a:pos x="8" y="1"/>
                </a:cxn>
                <a:cxn ang="0">
                  <a:pos x="13" y="2"/>
                </a:cxn>
                <a:cxn ang="0">
                  <a:pos x="13" y="3"/>
                </a:cxn>
                <a:cxn ang="0">
                  <a:pos x="15" y="3"/>
                </a:cxn>
                <a:cxn ang="0">
                  <a:pos x="15" y="5"/>
                </a:cxn>
                <a:cxn ang="0">
                  <a:pos x="14" y="5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12" y="9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5" y="13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15" h="13">
                  <a:moveTo>
                    <a:pt x="2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2" y="9"/>
                  </a:lnTo>
                  <a:lnTo>
                    <a:pt x="11" y="8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59A3"/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id="{F00272E7-883A-4899-8E26-AF05FDFF6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77133" y="3700856"/>
              <a:ext cx="89132" cy="202353"/>
            </a:xfrm>
            <a:custGeom>
              <a:avLst/>
              <a:gdLst/>
              <a:ahLst/>
              <a:cxnLst>
                <a:cxn ang="0">
                  <a:pos x="6" y="97"/>
                </a:cxn>
                <a:cxn ang="0">
                  <a:pos x="17" y="0"/>
                </a:cxn>
                <a:cxn ang="0">
                  <a:pos x="24" y="11"/>
                </a:cxn>
                <a:cxn ang="0">
                  <a:pos x="33" y="5"/>
                </a:cxn>
                <a:cxn ang="0">
                  <a:pos x="39" y="12"/>
                </a:cxn>
                <a:cxn ang="0">
                  <a:pos x="40" y="18"/>
                </a:cxn>
                <a:cxn ang="0">
                  <a:pos x="50" y="24"/>
                </a:cxn>
                <a:cxn ang="0">
                  <a:pos x="55" y="37"/>
                </a:cxn>
                <a:cxn ang="0">
                  <a:pos x="54" y="43"/>
                </a:cxn>
                <a:cxn ang="0">
                  <a:pos x="52" y="56"/>
                </a:cxn>
                <a:cxn ang="0">
                  <a:pos x="49" y="65"/>
                </a:cxn>
                <a:cxn ang="0">
                  <a:pos x="53" y="69"/>
                </a:cxn>
                <a:cxn ang="0">
                  <a:pos x="53" y="74"/>
                </a:cxn>
                <a:cxn ang="0">
                  <a:pos x="53" y="81"/>
                </a:cxn>
                <a:cxn ang="0">
                  <a:pos x="58" y="88"/>
                </a:cxn>
                <a:cxn ang="0">
                  <a:pos x="61" y="99"/>
                </a:cxn>
                <a:cxn ang="0">
                  <a:pos x="72" y="100"/>
                </a:cxn>
                <a:cxn ang="0">
                  <a:pos x="74" y="110"/>
                </a:cxn>
                <a:cxn ang="0">
                  <a:pos x="71" y="120"/>
                </a:cxn>
                <a:cxn ang="0">
                  <a:pos x="62" y="130"/>
                </a:cxn>
                <a:cxn ang="0">
                  <a:pos x="59" y="138"/>
                </a:cxn>
                <a:cxn ang="0">
                  <a:pos x="50" y="145"/>
                </a:cxn>
                <a:cxn ang="0">
                  <a:pos x="45" y="153"/>
                </a:cxn>
                <a:cxn ang="0">
                  <a:pos x="45" y="160"/>
                </a:cxn>
                <a:cxn ang="0">
                  <a:pos x="42" y="161"/>
                </a:cxn>
                <a:cxn ang="0">
                  <a:pos x="41" y="167"/>
                </a:cxn>
                <a:cxn ang="0">
                  <a:pos x="33" y="166"/>
                </a:cxn>
                <a:cxn ang="0">
                  <a:pos x="30" y="162"/>
                </a:cxn>
                <a:cxn ang="0">
                  <a:pos x="29" y="155"/>
                </a:cxn>
                <a:cxn ang="0">
                  <a:pos x="28" y="151"/>
                </a:cxn>
                <a:cxn ang="0">
                  <a:pos x="21" y="144"/>
                </a:cxn>
                <a:cxn ang="0">
                  <a:pos x="14" y="140"/>
                </a:cxn>
                <a:cxn ang="0">
                  <a:pos x="4" y="131"/>
                </a:cxn>
                <a:cxn ang="0">
                  <a:pos x="0" y="125"/>
                </a:cxn>
                <a:cxn ang="0">
                  <a:pos x="5" y="129"/>
                </a:cxn>
                <a:cxn ang="0">
                  <a:pos x="8" y="123"/>
                </a:cxn>
                <a:cxn ang="0">
                  <a:pos x="8" y="120"/>
                </a:cxn>
                <a:cxn ang="0">
                  <a:pos x="4" y="117"/>
                </a:cxn>
                <a:cxn ang="0">
                  <a:pos x="4" y="110"/>
                </a:cxn>
                <a:cxn ang="0">
                  <a:pos x="10" y="98"/>
                </a:cxn>
                <a:cxn ang="0">
                  <a:pos x="9" y="94"/>
                </a:cxn>
                <a:cxn ang="0">
                  <a:pos x="9" y="82"/>
                </a:cxn>
                <a:cxn ang="0">
                  <a:pos x="6" y="75"/>
                </a:cxn>
                <a:cxn ang="0">
                  <a:pos x="10" y="65"/>
                </a:cxn>
                <a:cxn ang="0">
                  <a:pos x="12" y="61"/>
                </a:cxn>
                <a:cxn ang="0">
                  <a:pos x="12" y="56"/>
                </a:cxn>
                <a:cxn ang="0">
                  <a:pos x="14" y="48"/>
                </a:cxn>
                <a:cxn ang="0">
                  <a:pos x="4" y="43"/>
                </a:cxn>
                <a:cxn ang="0">
                  <a:pos x="4" y="39"/>
                </a:cxn>
                <a:cxn ang="0">
                  <a:pos x="2" y="28"/>
                </a:cxn>
                <a:cxn ang="0">
                  <a:pos x="5" y="16"/>
                </a:cxn>
                <a:cxn ang="0">
                  <a:pos x="11" y="9"/>
                </a:cxn>
                <a:cxn ang="0">
                  <a:pos x="17" y="0"/>
                </a:cxn>
              </a:cxnLst>
              <a:rect l="0" t="0" r="r" b="b"/>
              <a:pathLst>
                <a:path w="74" h="168">
                  <a:moveTo>
                    <a:pt x="6" y="97"/>
                  </a:moveTo>
                  <a:lnTo>
                    <a:pt x="6" y="100"/>
                  </a:lnTo>
                  <a:lnTo>
                    <a:pt x="5" y="100"/>
                  </a:lnTo>
                  <a:lnTo>
                    <a:pt x="5" y="98"/>
                  </a:lnTo>
                  <a:lnTo>
                    <a:pt x="6" y="97"/>
                  </a:lnTo>
                  <a:close/>
                  <a:moveTo>
                    <a:pt x="9" y="95"/>
                  </a:moveTo>
                  <a:lnTo>
                    <a:pt x="8" y="98"/>
                  </a:lnTo>
                  <a:lnTo>
                    <a:pt x="8" y="97"/>
                  </a:lnTo>
                  <a:lnTo>
                    <a:pt x="9" y="95"/>
                  </a:lnTo>
                  <a:close/>
                  <a:moveTo>
                    <a:pt x="17" y="0"/>
                  </a:moveTo>
                  <a:lnTo>
                    <a:pt x="19" y="0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4" y="11"/>
                  </a:lnTo>
                  <a:lnTo>
                    <a:pt x="25" y="9"/>
                  </a:lnTo>
                  <a:lnTo>
                    <a:pt x="25" y="8"/>
                  </a:lnTo>
                  <a:lnTo>
                    <a:pt x="30" y="8"/>
                  </a:lnTo>
                  <a:lnTo>
                    <a:pt x="31" y="6"/>
                  </a:lnTo>
                  <a:lnTo>
                    <a:pt x="33" y="5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6" y="8"/>
                  </a:lnTo>
                  <a:lnTo>
                    <a:pt x="37" y="8"/>
                  </a:lnTo>
                  <a:lnTo>
                    <a:pt x="39" y="12"/>
                  </a:lnTo>
                  <a:lnTo>
                    <a:pt x="40" y="13"/>
                  </a:lnTo>
                  <a:lnTo>
                    <a:pt x="39" y="14"/>
                  </a:lnTo>
                  <a:lnTo>
                    <a:pt x="39" y="15"/>
                  </a:lnTo>
                  <a:lnTo>
                    <a:pt x="40" y="15"/>
                  </a:lnTo>
                  <a:lnTo>
                    <a:pt x="40" y="18"/>
                  </a:lnTo>
                  <a:lnTo>
                    <a:pt x="41" y="18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50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4" y="28"/>
                  </a:lnTo>
                  <a:lnTo>
                    <a:pt x="54" y="33"/>
                  </a:lnTo>
                  <a:lnTo>
                    <a:pt x="55" y="37"/>
                  </a:lnTo>
                  <a:lnTo>
                    <a:pt x="55" y="38"/>
                  </a:lnTo>
                  <a:lnTo>
                    <a:pt x="56" y="39"/>
                  </a:lnTo>
                  <a:lnTo>
                    <a:pt x="55" y="40"/>
                  </a:lnTo>
                  <a:lnTo>
                    <a:pt x="55" y="42"/>
                  </a:lnTo>
                  <a:lnTo>
                    <a:pt x="54" y="43"/>
                  </a:lnTo>
                  <a:lnTo>
                    <a:pt x="55" y="44"/>
                  </a:lnTo>
                  <a:lnTo>
                    <a:pt x="54" y="45"/>
                  </a:lnTo>
                  <a:lnTo>
                    <a:pt x="54" y="49"/>
                  </a:lnTo>
                  <a:lnTo>
                    <a:pt x="52" y="51"/>
                  </a:lnTo>
                  <a:lnTo>
                    <a:pt x="52" y="56"/>
                  </a:lnTo>
                  <a:lnTo>
                    <a:pt x="53" y="57"/>
                  </a:lnTo>
                  <a:lnTo>
                    <a:pt x="53" y="61"/>
                  </a:lnTo>
                  <a:lnTo>
                    <a:pt x="52" y="62"/>
                  </a:lnTo>
                  <a:lnTo>
                    <a:pt x="49" y="62"/>
                  </a:lnTo>
                  <a:lnTo>
                    <a:pt x="49" y="65"/>
                  </a:lnTo>
                  <a:lnTo>
                    <a:pt x="50" y="65"/>
                  </a:lnTo>
                  <a:lnTo>
                    <a:pt x="50" y="67"/>
                  </a:lnTo>
                  <a:lnTo>
                    <a:pt x="52" y="67"/>
                  </a:lnTo>
                  <a:lnTo>
                    <a:pt x="52" y="69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4" y="70"/>
                  </a:lnTo>
                  <a:lnTo>
                    <a:pt x="54" y="71"/>
                  </a:lnTo>
                  <a:lnTo>
                    <a:pt x="53" y="73"/>
                  </a:lnTo>
                  <a:lnTo>
                    <a:pt x="53" y="74"/>
                  </a:lnTo>
                  <a:lnTo>
                    <a:pt x="52" y="74"/>
                  </a:lnTo>
                  <a:lnTo>
                    <a:pt x="50" y="75"/>
                  </a:lnTo>
                  <a:lnTo>
                    <a:pt x="52" y="76"/>
                  </a:lnTo>
                  <a:lnTo>
                    <a:pt x="52" y="80"/>
                  </a:lnTo>
                  <a:lnTo>
                    <a:pt x="53" y="81"/>
                  </a:lnTo>
                  <a:lnTo>
                    <a:pt x="54" y="83"/>
                  </a:lnTo>
                  <a:lnTo>
                    <a:pt x="54" y="85"/>
                  </a:lnTo>
                  <a:lnTo>
                    <a:pt x="55" y="86"/>
                  </a:lnTo>
                  <a:lnTo>
                    <a:pt x="55" y="88"/>
                  </a:lnTo>
                  <a:lnTo>
                    <a:pt x="58" y="88"/>
                  </a:lnTo>
                  <a:lnTo>
                    <a:pt x="59" y="89"/>
                  </a:lnTo>
                  <a:lnTo>
                    <a:pt x="60" y="93"/>
                  </a:lnTo>
                  <a:lnTo>
                    <a:pt x="60" y="97"/>
                  </a:lnTo>
                  <a:lnTo>
                    <a:pt x="61" y="98"/>
                  </a:lnTo>
                  <a:lnTo>
                    <a:pt x="61" y="99"/>
                  </a:lnTo>
                  <a:lnTo>
                    <a:pt x="64" y="99"/>
                  </a:lnTo>
                  <a:lnTo>
                    <a:pt x="65" y="98"/>
                  </a:lnTo>
                  <a:lnTo>
                    <a:pt x="71" y="98"/>
                  </a:lnTo>
                  <a:lnTo>
                    <a:pt x="71" y="99"/>
                  </a:lnTo>
                  <a:lnTo>
                    <a:pt x="72" y="100"/>
                  </a:lnTo>
                  <a:lnTo>
                    <a:pt x="72" y="104"/>
                  </a:lnTo>
                  <a:lnTo>
                    <a:pt x="71" y="105"/>
                  </a:lnTo>
                  <a:lnTo>
                    <a:pt x="71" y="107"/>
                  </a:lnTo>
                  <a:lnTo>
                    <a:pt x="72" y="107"/>
                  </a:lnTo>
                  <a:lnTo>
                    <a:pt x="74" y="110"/>
                  </a:lnTo>
                  <a:lnTo>
                    <a:pt x="74" y="118"/>
                  </a:lnTo>
                  <a:lnTo>
                    <a:pt x="73" y="118"/>
                  </a:lnTo>
                  <a:lnTo>
                    <a:pt x="73" y="119"/>
                  </a:lnTo>
                  <a:lnTo>
                    <a:pt x="72" y="119"/>
                  </a:lnTo>
                  <a:lnTo>
                    <a:pt x="71" y="120"/>
                  </a:lnTo>
                  <a:lnTo>
                    <a:pt x="71" y="123"/>
                  </a:lnTo>
                  <a:lnTo>
                    <a:pt x="66" y="123"/>
                  </a:lnTo>
                  <a:lnTo>
                    <a:pt x="64" y="125"/>
                  </a:lnTo>
                  <a:lnTo>
                    <a:pt x="64" y="129"/>
                  </a:lnTo>
                  <a:lnTo>
                    <a:pt x="62" y="130"/>
                  </a:lnTo>
                  <a:lnTo>
                    <a:pt x="62" y="131"/>
                  </a:lnTo>
                  <a:lnTo>
                    <a:pt x="61" y="132"/>
                  </a:lnTo>
                  <a:lnTo>
                    <a:pt x="60" y="132"/>
                  </a:lnTo>
                  <a:lnTo>
                    <a:pt x="60" y="138"/>
                  </a:lnTo>
                  <a:lnTo>
                    <a:pt x="59" y="138"/>
                  </a:lnTo>
                  <a:lnTo>
                    <a:pt x="59" y="143"/>
                  </a:lnTo>
                  <a:lnTo>
                    <a:pt x="58" y="143"/>
                  </a:lnTo>
                  <a:lnTo>
                    <a:pt x="56" y="144"/>
                  </a:lnTo>
                  <a:lnTo>
                    <a:pt x="52" y="144"/>
                  </a:lnTo>
                  <a:lnTo>
                    <a:pt x="50" y="145"/>
                  </a:lnTo>
                  <a:lnTo>
                    <a:pt x="49" y="144"/>
                  </a:lnTo>
                  <a:lnTo>
                    <a:pt x="47" y="147"/>
                  </a:lnTo>
                  <a:lnTo>
                    <a:pt x="47" y="149"/>
                  </a:lnTo>
                  <a:lnTo>
                    <a:pt x="43" y="149"/>
                  </a:lnTo>
                  <a:lnTo>
                    <a:pt x="45" y="153"/>
                  </a:lnTo>
                  <a:lnTo>
                    <a:pt x="46" y="154"/>
                  </a:lnTo>
                  <a:lnTo>
                    <a:pt x="47" y="157"/>
                  </a:lnTo>
                  <a:lnTo>
                    <a:pt x="48" y="159"/>
                  </a:lnTo>
                  <a:lnTo>
                    <a:pt x="47" y="160"/>
                  </a:lnTo>
                  <a:lnTo>
                    <a:pt x="45" y="160"/>
                  </a:lnTo>
                  <a:lnTo>
                    <a:pt x="43" y="159"/>
                  </a:lnTo>
                  <a:lnTo>
                    <a:pt x="42" y="159"/>
                  </a:lnTo>
                  <a:lnTo>
                    <a:pt x="42" y="160"/>
                  </a:lnTo>
                  <a:lnTo>
                    <a:pt x="43" y="161"/>
                  </a:lnTo>
                  <a:lnTo>
                    <a:pt x="42" y="161"/>
                  </a:lnTo>
                  <a:lnTo>
                    <a:pt x="42" y="162"/>
                  </a:lnTo>
                  <a:lnTo>
                    <a:pt x="43" y="162"/>
                  </a:lnTo>
                  <a:lnTo>
                    <a:pt x="43" y="163"/>
                  </a:lnTo>
                  <a:lnTo>
                    <a:pt x="41" y="166"/>
                  </a:lnTo>
                  <a:lnTo>
                    <a:pt x="41" y="167"/>
                  </a:lnTo>
                  <a:lnTo>
                    <a:pt x="40" y="167"/>
                  </a:lnTo>
                  <a:lnTo>
                    <a:pt x="40" y="168"/>
                  </a:lnTo>
                  <a:lnTo>
                    <a:pt x="37" y="168"/>
                  </a:lnTo>
                  <a:lnTo>
                    <a:pt x="35" y="166"/>
                  </a:lnTo>
                  <a:lnTo>
                    <a:pt x="33" y="166"/>
                  </a:lnTo>
                  <a:lnTo>
                    <a:pt x="31" y="165"/>
                  </a:lnTo>
                  <a:lnTo>
                    <a:pt x="30" y="166"/>
                  </a:lnTo>
                  <a:lnTo>
                    <a:pt x="30" y="163"/>
                  </a:lnTo>
                  <a:lnTo>
                    <a:pt x="31" y="162"/>
                  </a:lnTo>
                  <a:lnTo>
                    <a:pt x="30" y="162"/>
                  </a:lnTo>
                  <a:lnTo>
                    <a:pt x="30" y="160"/>
                  </a:lnTo>
                  <a:lnTo>
                    <a:pt x="31" y="157"/>
                  </a:lnTo>
                  <a:lnTo>
                    <a:pt x="31" y="156"/>
                  </a:lnTo>
                  <a:lnTo>
                    <a:pt x="30" y="155"/>
                  </a:lnTo>
                  <a:lnTo>
                    <a:pt x="29" y="155"/>
                  </a:lnTo>
                  <a:lnTo>
                    <a:pt x="29" y="154"/>
                  </a:lnTo>
                  <a:lnTo>
                    <a:pt x="27" y="154"/>
                  </a:lnTo>
                  <a:lnTo>
                    <a:pt x="27" y="153"/>
                  </a:lnTo>
                  <a:lnTo>
                    <a:pt x="28" y="153"/>
                  </a:lnTo>
                  <a:lnTo>
                    <a:pt x="28" y="151"/>
                  </a:lnTo>
                  <a:lnTo>
                    <a:pt x="25" y="147"/>
                  </a:lnTo>
                  <a:lnTo>
                    <a:pt x="25" y="145"/>
                  </a:lnTo>
                  <a:lnTo>
                    <a:pt x="22" y="145"/>
                  </a:lnTo>
                  <a:lnTo>
                    <a:pt x="23" y="144"/>
                  </a:lnTo>
                  <a:lnTo>
                    <a:pt x="21" y="144"/>
                  </a:lnTo>
                  <a:lnTo>
                    <a:pt x="21" y="143"/>
                  </a:lnTo>
                  <a:lnTo>
                    <a:pt x="19" y="143"/>
                  </a:lnTo>
                  <a:lnTo>
                    <a:pt x="19" y="142"/>
                  </a:lnTo>
                  <a:lnTo>
                    <a:pt x="18" y="142"/>
                  </a:lnTo>
                  <a:lnTo>
                    <a:pt x="14" y="140"/>
                  </a:lnTo>
                  <a:lnTo>
                    <a:pt x="12" y="138"/>
                  </a:lnTo>
                  <a:lnTo>
                    <a:pt x="10" y="137"/>
                  </a:lnTo>
                  <a:lnTo>
                    <a:pt x="9" y="137"/>
                  </a:lnTo>
                  <a:lnTo>
                    <a:pt x="5" y="132"/>
                  </a:lnTo>
                  <a:lnTo>
                    <a:pt x="4" y="131"/>
                  </a:lnTo>
                  <a:lnTo>
                    <a:pt x="3" y="129"/>
                  </a:lnTo>
                  <a:lnTo>
                    <a:pt x="3" y="128"/>
                  </a:lnTo>
                  <a:lnTo>
                    <a:pt x="2" y="126"/>
                  </a:lnTo>
                  <a:lnTo>
                    <a:pt x="2" y="125"/>
                  </a:lnTo>
                  <a:lnTo>
                    <a:pt x="0" y="125"/>
                  </a:lnTo>
                  <a:lnTo>
                    <a:pt x="2" y="124"/>
                  </a:lnTo>
                  <a:lnTo>
                    <a:pt x="3" y="124"/>
                  </a:lnTo>
                  <a:lnTo>
                    <a:pt x="3" y="125"/>
                  </a:lnTo>
                  <a:lnTo>
                    <a:pt x="5" y="126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6" y="130"/>
                  </a:lnTo>
                  <a:lnTo>
                    <a:pt x="9" y="130"/>
                  </a:lnTo>
                  <a:lnTo>
                    <a:pt x="9" y="123"/>
                  </a:lnTo>
                  <a:lnTo>
                    <a:pt x="8" y="123"/>
                  </a:lnTo>
                  <a:lnTo>
                    <a:pt x="6" y="122"/>
                  </a:lnTo>
                  <a:lnTo>
                    <a:pt x="5" y="119"/>
                  </a:lnTo>
                  <a:lnTo>
                    <a:pt x="6" y="119"/>
                  </a:lnTo>
                  <a:lnTo>
                    <a:pt x="6" y="120"/>
                  </a:lnTo>
                  <a:lnTo>
                    <a:pt x="8" y="120"/>
                  </a:lnTo>
                  <a:lnTo>
                    <a:pt x="8" y="117"/>
                  </a:lnTo>
                  <a:lnTo>
                    <a:pt x="6" y="116"/>
                  </a:lnTo>
                  <a:lnTo>
                    <a:pt x="5" y="117"/>
                  </a:lnTo>
                  <a:lnTo>
                    <a:pt x="5" y="118"/>
                  </a:lnTo>
                  <a:lnTo>
                    <a:pt x="4" y="117"/>
                  </a:lnTo>
                  <a:lnTo>
                    <a:pt x="2" y="113"/>
                  </a:lnTo>
                  <a:lnTo>
                    <a:pt x="2" y="111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4" y="110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5" y="101"/>
                  </a:lnTo>
                  <a:lnTo>
                    <a:pt x="8" y="99"/>
                  </a:lnTo>
                  <a:lnTo>
                    <a:pt x="10" y="98"/>
                  </a:lnTo>
                  <a:lnTo>
                    <a:pt x="11" y="98"/>
                  </a:lnTo>
                  <a:lnTo>
                    <a:pt x="11" y="97"/>
                  </a:lnTo>
                  <a:lnTo>
                    <a:pt x="10" y="95"/>
                  </a:lnTo>
                  <a:lnTo>
                    <a:pt x="10" y="93"/>
                  </a:lnTo>
                  <a:lnTo>
                    <a:pt x="9" y="94"/>
                  </a:lnTo>
                  <a:lnTo>
                    <a:pt x="9" y="93"/>
                  </a:lnTo>
                  <a:lnTo>
                    <a:pt x="8" y="93"/>
                  </a:lnTo>
                  <a:lnTo>
                    <a:pt x="8" y="85"/>
                  </a:lnTo>
                  <a:lnTo>
                    <a:pt x="9" y="83"/>
                  </a:lnTo>
                  <a:lnTo>
                    <a:pt x="9" y="82"/>
                  </a:lnTo>
                  <a:lnTo>
                    <a:pt x="10" y="80"/>
                  </a:lnTo>
                  <a:lnTo>
                    <a:pt x="10" y="76"/>
                  </a:lnTo>
                  <a:lnTo>
                    <a:pt x="9" y="76"/>
                  </a:lnTo>
                  <a:lnTo>
                    <a:pt x="9" y="75"/>
                  </a:lnTo>
                  <a:lnTo>
                    <a:pt x="6" y="75"/>
                  </a:lnTo>
                  <a:lnTo>
                    <a:pt x="6" y="71"/>
                  </a:lnTo>
                  <a:lnTo>
                    <a:pt x="5" y="70"/>
                  </a:lnTo>
                  <a:lnTo>
                    <a:pt x="8" y="70"/>
                  </a:lnTo>
                  <a:lnTo>
                    <a:pt x="8" y="68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9" y="63"/>
                  </a:lnTo>
                  <a:lnTo>
                    <a:pt x="9" y="62"/>
                  </a:lnTo>
                  <a:lnTo>
                    <a:pt x="8" y="61"/>
                  </a:lnTo>
                  <a:lnTo>
                    <a:pt x="12" y="61"/>
                  </a:lnTo>
                  <a:lnTo>
                    <a:pt x="14" y="58"/>
                  </a:lnTo>
                  <a:lnTo>
                    <a:pt x="14" y="59"/>
                  </a:lnTo>
                  <a:lnTo>
                    <a:pt x="15" y="59"/>
                  </a:lnTo>
                  <a:lnTo>
                    <a:pt x="14" y="57"/>
                  </a:lnTo>
                  <a:lnTo>
                    <a:pt x="12" y="56"/>
                  </a:lnTo>
                  <a:lnTo>
                    <a:pt x="14" y="55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4" y="48"/>
                  </a:lnTo>
                  <a:lnTo>
                    <a:pt x="9" y="45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4" y="45"/>
                  </a:lnTo>
                  <a:lnTo>
                    <a:pt x="4" y="43"/>
                  </a:lnTo>
                  <a:lnTo>
                    <a:pt x="3" y="42"/>
                  </a:lnTo>
                  <a:lnTo>
                    <a:pt x="3" y="40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4" y="37"/>
                  </a:lnTo>
                  <a:lnTo>
                    <a:pt x="3" y="36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2" y="25"/>
                  </a:lnTo>
                  <a:lnTo>
                    <a:pt x="5" y="18"/>
                  </a:lnTo>
                  <a:lnTo>
                    <a:pt x="5" y="16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5" name="Freihandform: Form 64">
            <a:extLst>
              <a:ext uri="{FF2B5EF4-FFF2-40B4-BE49-F238E27FC236}">
                <a16:creationId xmlns:a16="http://schemas.microsoft.com/office/drawing/2014/main" id="{AABDEE01-69F6-4AEA-88A7-9808D75E1B1B}"/>
              </a:ext>
            </a:extLst>
          </p:cNvPr>
          <p:cNvSpPr/>
          <p:nvPr/>
        </p:nvSpPr>
        <p:spPr>
          <a:xfrm>
            <a:off x="8939955" y="5708991"/>
            <a:ext cx="100785" cy="60959"/>
          </a:xfrm>
          <a:custGeom>
            <a:avLst/>
            <a:gdLst>
              <a:gd name="connsiteX0" fmla="*/ 36 w 97518"/>
              <a:gd name="connsiteY0" fmla="*/ 1746 h 60112"/>
              <a:gd name="connsiteX1" fmla="*/ 32462 w 97518"/>
              <a:gd name="connsiteY1" fmla="*/ 21201 h 60112"/>
              <a:gd name="connsiteX2" fmla="*/ 51917 w 97518"/>
              <a:gd name="connsiteY2" fmla="*/ 40657 h 60112"/>
              <a:gd name="connsiteX3" fmla="*/ 90828 w 97518"/>
              <a:gd name="connsiteY3" fmla="*/ 60112 h 60112"/>
              <a:gd name="connsiteX4" fmla="*/ 90828 w 97518"/>
              <a:gd name="connsiteY4" fmla="*/ 14716 h 60112"/>
              <a:gd name="connsiteX5" fmla="*/ 58402 w 97518"/>
              <a:gd name="connsiteY5" fmla="*/ 8231 h 60112"/>
              <a:gd name="connsiteX6" fmla="*/ 38947 w 97518"/>
              <a:gd name="connsiteY6" fmla="*/ 1746 h 60112"/>
              <a:gd name="connsiteX7" fmla="*/ 36 w 97518"/>
              <a:gd name="connsiteY7" fmla="*/ 1746 h 6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518" h="60112">
                <a:moveTo>
                  <a:pt x="36" y="1746"/>
                </a:moveTo>
                <a:cubicBezTo>
                  <a:pt x="-1045" y="4989"/>
                  <a:pt x="22378" y="13638"/>
                  <a:pt x="32462" y="21201"/>
                </a:cubicBezTo>
                <a:cubicBezTo>
                  <a:pt x="39799" y="26704"/>
                  <a:pt x="44871" y="34785"/>
                  <a:pt x="51917" y="40657"/>
                </a:cubicBezTo>
                <a:cubicBezTo>
                  <a:pt x="68678" y="54625"/>
                  <a:pt x="71329" y="53613"/>
                  <a:pt x="90828" y="60112"/>
                </a:cubicBezTo>
                <a:cubicBezTo>
                  <a:pt x="92906" y="51801"/>
                  <a:pt x="104783" y="24019"/>
                  <a:pt x="90828" y="14716"/>
                </a:cubicBezTo>
                <a:cubicBezTo>
                  <a:pt x="81656" y="8602"/>
                  <a:pt x="69096" y="10904"/>
                  <a:pt x="58402" y="8231"/>
                </a:cubicBezTo>
                <a:cubicBezTo>
                  <a:pt x="51770" y="6573"/>
                  <a:pt x="44635" y="5538"/>
                  <a:pt x="38947" y="1746"/>
                </a:cubicBezTo>
                <a:cubicBezTo>
                  <a:pt x="37148" y="547"/>
                  <a:pt x="1117" y="-1497"/>
                  <a:pt x="36" y="1746"/>
                </a:cubicBezTo>
                <a:close/>
              </a:path>
            </a:pathLst>
          </a:custGeom>
          <a:solidFill>
            <a:schemeClr val="accent1"/>
          </a:solidFill>
          <a:ln w="0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6" name="Grafik 65">
            <a:extLst>
              <a:ext uri="{FF2B5EF4-FFF2-40B4-BE49-F238E27FC236}">
                <a16:creationId xmlns:a16="http://schemas.microsoft.com/office/drawing/2014/main" id="{DA978D24-34BD-46EB-8002-E31AC3A93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19" y="2285117"/>
            <a:ext cx="563345" cy="338008"/>
          </a:xfrm>
          <a:prstGeom prst="rect">
            <a:avLst/>
          </a:prstGeom>
          <a:ln w="1270">
            <a:solidFill>
              <a:schemeClr val="tx1"/>
            </a:solidFill>
          </a:ln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A403DD91-FCB0-41F3-9823-279D00EA7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221277" y="2292610"/>
            <a:ext cx="519729" cy="3305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02D10EBE-5E01-4084-86F3-8D5C3F6DE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335" y="2291175"/>
            <a:ext cx="519729" cy="3319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CB8E164E-D855-4464-8B7F-2B0C13FEFA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1361" y="2291175"/>
            <a:ext cx="516077" cy="3319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CCDD19F1-C30C-4A78-A396-A754CE344B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5334" y="2296037"/>
            <a:ext cx="501047" cy="3270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23704B41-4E6A-4555-BDED-B80D90D5A0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8737" y="2304118"/>
            <a:ext cx="487603" cy="3253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A652D4CB-EE97-49C4-ABEC-14C899246C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6104" y="2696328"/>
            <a:ext cx="562760" cy="375172"/>
          </a:xfrm>
          <a:prstGeom prst="rect">
            <a:avLst/>
          </a:prstGeom>
        </p:spPr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id="{25A6EA8A-323C-4A85-A021-7F14873EA0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02027" y="2700003"/>
            <a:ext cx="543340" cy="375564"/>
          </a:xfrm>
          <a:prstGeom prst="rect">
            <a:avLst/>
          </a:prstGeom>
        </p:spPr>
      </p:pic>
      <p:pic>
        <p:nvPicPr>
          <p:cNvPr id="74" name="Grafik 73">
            <a:extLst>
              <a:ext uri="{FF2B5EF4-FFF2-40B4-BE49-F238E27FC236}">
                <a16:creationId xmlns:a16="http://schemas.microsoft.com/office/drawing/2014/main" id="{F353F255-F39F-4CB2-814B-2C9C9AD3FA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97335" y="2712221"/>
            <a:ext cx="526215" cy="3584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51A7F23F-C4B4-409F-89E8-7A04E7851F5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77710" y="2714035"/>
            <a:ext cx="519729" cy="3574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6EF52080-9B01-4AD5-AA3F-71A226FFCBC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50971" y="2714034"/>
            <a:ext cx="519729" cy="3589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25CC3AE3-CA80-47E2-A8B7-1851B9345E2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95518" y="3284545"/>
            <a:ext cx="562760" cy="375173"/>
          </a:xfrm>
          <a:prstGeom prst="rect">
            <a:avLst/>
          </a:prstGeom>
        </p:spPr>
      </p:pic>
      <p:pic>
        <p:nvPicPr>
          <p:cNvPr id="78" name="Grafik 77">
            <a:extLst>
              <a:ext uri="{FF2B5EF4-FFF2-40B4-BE49-F238E27FC236}">
                <a16:creationId xmlns:a16="http://schemas.microsoft.com/office/drawing/2014/main" id="{D0D9321A-9701-4628-8E8C-BED19D0FD41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90827" y="3284545"/>
            <a:ext cx="547116" cy="364743"/>
          </a:xfrm>
          <a:prstGeom prst="rect">
            <a:avLst/>
          </a:prstGeom>
        </p:spPr>
      </p:pic>
      <p:pic>
        <p:nvPicPr>
          <p:cNvPr id="79" name="Grafik 78">
            <a:extLst>
              <a:ext uri="{FF2B5EF4-FFF2-40B4-BE49-F238E27FC236}">
                <a16:creationId xmlns:a16="http://schemas.microsoft.com/office/drawing/2014/main" id="{5B0270C6-AB6D-4EFD-8F35-9BD6C6C4136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09422" y="2715459"/>
            <a:ext cx="496907" cy="3584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0" name="Rechteck 79">
            <a:extLst>
              <a:ext uri="{FF2B5EF4-FFF2-40B4-BE49-F238E27FC236}">
                <a16:creationId xmlns:a16="http://schemas.microsoft.com/office/drawing/2014/main" id="{5357740B-19AC-46CC-B5DF-2FA039ACDEF6}"/>
              </a:ext>
            </a:extLst>
          </p:cNvPr>
          <p:cNvSpPr/>
          <p:nvPr/>
        </p:nvSpPr>
        <p:spPr>
          <a:xfrm>
            <a:off x="-134085" y="1738064"/>
            <a:ext cx="3908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585" marR="0" lvl="1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39E0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Eligible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39E0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39E0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Coordinators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F39E0C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3F2374F8-19D0-4617-B2A6-40DFF6B4208B}"/>
              </a:ext>
            </a:extLst>
          </p:cNvPr>
          <p:cNvGrpSpPr/>
          <p:nvPr/>
        </p:nvGrpSpPr>
        <p:grpSpPr>
          <a:xfrm>
            <a:off x="4040424" y="2291434"/>
            <a:ext cx="501047" cy="338008"/>
            <a:chOff x="2826533" y="3046349"/>
            <a:chExt cx="1294877" cy="907743"/>
          </a:xfrm>
        </p:grpSpPr>
        <p:pic>
          <p:nvPicPr>
            <p:cNvPr id="82" name="Grafik 81">
              <a:extLst>
                <a:ext uri="{FF2B5EF4-FFF2-40B4-BE49-F238E27FC236}">
                  <a16:creationId xmlns:a16="http://schemas.microsoft.com/office/drawing/2014/main" id="{7102620C-EC2A-45AE-8867-AFC7C40F1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826533" y="3046349"/>
              <a:ext cx="1294877" cy="907743"/>
            </a:xfrm>
            <a:prstGeom prst="rect">
              <a:avLst/>
            </a:prstGeom>
          </p:spPr>
        </p:pic>
        <p:sp>
          <p:nvSpPr>
            <p:cNvPr id="83" name="Rechteck 82">
              <a:extLst>
                <a:ext uri="{FF2B5EF4-FFF2-40B4-BE49-F238E27FC236}">
                  <a16:creationId xmlns:a16="http://schemas.microsoft.com/office/drawing/2014/main" id="{2BB92C13-AFB6-4658-B8ED-5B7565F04765}"/>
                </a:ext>
              </a:extLst>
            </p:cNvPr>
            <p:cNvSpPr/>
            <p:nvPr/>
          </p:nvSpPr>
          <p:spPr>
            <a:xfrm>
              <a:off x="2826533" y="3046349"/>
              <a:ext cx="1294877" cy="899477"/>
            </a:xfrm>
            <a:prstGeom prst="rect">
              <a:avLst/>
            </a:prstGeom>
            <a:noFill/>
            <a:ln w="3175">
              <a:solidFill>
                <a:srgbClr val="385D8A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undesSans Office Bold"/>
                <a:ea typeface="+mn-ea"/>
                <a:cs typeface="BundesSans Office Bold"/>
              </a:endParaRPr>
            </a:p>
          </p:txBody>
        </p:sp>
      </p:grpSp>
      <p:sp>
        <p:nvSpPr>
          <p:cNvPr id="84" name="Rechteck 83">
            <a:extLst>
              <a:ext uri="{FF2B5EF4-FFF2-40B4-BE49-F238E27FC236}">
                <a16:creationId xmlns:a16="http://schemas.microsoft.com/office/drawing/2014/main" id="{AAABC835-32FF-489B-AABE-719CC4693FE6}"/>
              </a:ext>
            </a:extLst>
          </p:cNvPr>
          <p:cNvSpPr/>
          <p:nvPr/>
        </p:nvSpPr>
        <p:spPr>
          <a:xfrm>
            <a:off x="4290947" y="2469239"/>
            <a:ext cx="1613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marR="0" lvl="1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EU13</a:t>
            </a:r>
          </a:p>
        </p:txBody>
      </p:sp>
      <p:sp>
        <p:nvSpPr>
          <p:cNvPr id="85" name="Eckige Klammer rechts 84">
            <a:extLst>
              <a:ext uri="{FF2B5EF4-FFF2-40B4-BE49-F238E27FC236}">
                <a16:creationId xmlns:a16="http://schemas.microsoft.com/office/drawing/2014/main" id="{4AB64218-49AB-4DEB-8167-5F62B30225E4}"/>
              </a:ext>
            </a:extLst>
          </p:cNvPr>
          <p:cNvSpPr/>
          <p:nvPr/>
        </p:nvSpPr>
        <p:spPr>
          <a:xfrm>
            <a:off x="4641279" y="2398396"/>
            <a:ext cx="297633" cy="725972"/>
          </a:xfrm>
          <a:prstGeom prst="righ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CB41DACA-DF79-41E2-8382-E8DC1979C270}"/>
              </a:ext>
            </a:extLst>
          </p:cNvPr>
          <p:cNvSpPr/>
          <p:nvPr/>
        </p:nvSpPr>
        <p:spPr>
          <a:xfrm>
            <a:off x="-134086" y="3975043"/>
            <a:ext cx="3413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585" marR="0" lvl="1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Eligible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Countries</a:t>
            </a:r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817FBB99-D999-495D-90B3-35E655021B68}"/>
              </a:ext>
            </a:extLst>
          </p:cNvPr>
          <p:cNvSpPr/>
          <p:nvPr/>
        </p:nvSpPr>
        <p:spPr>
          <a:xfrm>
            <a:off x="-117957" y="4554696"/>
            <a:ext cx="6002907" cy="10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marR="0" lvl="1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1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 Member States (EU14)</a:t>
            </a:r>
            <a:br>
              <a:rPr kumimoji="0" lang="de-DE" sz="21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21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Associated Countries </a:t>
            </a:r>
            <a:r>
              <a:rPr kumimoji="0" lang="de-DE" sz="21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de-DE" sz="21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HEU; still </a:t>
            </a:r>
            <a:r>
              <a:rPr kumimoji="0" lang="de-DE" sz="21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being</a:t>
            </a:r>
            <a:r>
              <a:rPr kumimoji="0" lang="de-DE" sz="21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1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negotiated</a:t>
            </a:r>
            <a:endParaRPr kumimoji="0" lang="de-DE" sz="21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195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>
            <a:extLst>
              <a:ext uri="{FF2B5EF4-FFF2-40B4-BE49-F238E27FC236}">
                <a16:creationId xmlns:a16="http://schemas.microsoft.com/office/drawing/2014/main" id="{71D5CFA1-4237-4D12-BD04-42E24BEE42CD}"/>
              </a:ext>
            </a:extLst>
          </p:cNvPr>
          <p:cNvSpPr/>
          <p:nvPr/>
        </p:nvSpPr>
        <p:spPr>
          <a:xfrm>
            <a:off x="5828627" y="1796629"/>
            <a:ext cx="3039148" cy="666353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C541BD-6DB0-4267-808E-927602407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Overview: Widening in Horizon Europe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72C51-6299-4362-AB0B-C8BA9D6AD6ED}"/>
              </a:ext>
            </a:extLst>
          </p:cNvPr>
          <p:cNvSpPr txBox="1">
            <a:spLocks/>
          </p:cNvSpPr>
          <p:nvPr/>
        </p:nvSpPr>
        <p:spPr>
          <a:xfrm>
            <a:off x="1325455" y="3081688"/>
            <a:ext cx="9278024" cy="1558763"/>
          </a:xfrm>
          <a:prstGeom prst="rect">
            <a:avLst/>
          </a:prstGeom>
          <a:ln w="28575">
            <a:noFill/>
          </a:ln>
        </p:spPr>
        <p:txBody>
          <a:bodyPr vert="horz" lIns="91440" tIns="7200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Advancing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Europe Package (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Council of the European Union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IE" sz="20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Admission of additional partners from the Widening countries to existing projects (pillar 2) 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Reinforcement of matchmaking services in the search for project partners 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External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pre-proposal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EU13 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Comprehensive evaluation of the funded projects (network analyses etc.) </a:t>
            </a:r>
            <a:endParaRPr kumimoji="0" lang="en-IE" sz="20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317B9207-F032-4BE6-9306-B6B35517CEEC}"/>
              </a:ext>
            </a:extLst>
          </p:cNvPr>
          <p:cNvSpPr/>
          <p:nvPr/>
        </p:nvSpPr>
        <p:spPr>
          <a:xfrm>
            <a:off x="1740130" y="1922983"/>
            <a:ext cx="2460395" cy="540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D91E288-F6CA-4E17-9757-2C240594F593}"/>
              </a:ext>
            </a:extLst>
          </p:cNvPr>
          <p:cNvSpPr/>
          <p:nvPr/>
        </p:nvSpPr>
        <p:spPr>
          <a:xfrm>
            <a:off x="1740130" y="1353596"/>
            <a:ext cx="844867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Budget</a:t>
            </a:r>
            <a:b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800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m. EUR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(H2020)                           </a:t>
            </a:r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2,95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bn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EUR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(HEU)</a:t>
            </a: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833D73D7-FC3C-44EE-8879-96B2BFAC0A92}"/>
              </a:ext>
            </a:extLst>
          </p:cNvPr>
          <p:cNvSpPr/>
          <p:nvPr/>
        </p:nvSpPr>
        <p:spPr>
          <a:xfrm rot="19149130">
            <a:off x="4491443" y="1842163"/>
            <a:ext cx="1046264" cy="575284"/>
          </a:xfrm>
          <a:prstGeom prst="rightArrow">
            <a:avLst>
              <a:gd name="adj1" fmla="val 33865"/>
              <a:gd name="adj2" fmla="val 50000"/>
            </a:avLst>
          </a:prstGeom>
          <a:solidFill>
            <a:srgbClr val="931680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undesSans Office Bold"/>
              <a:ea typeface="+mn-ea"/>
              <a:cs typeface="BundesSans Office Bold"/>
            </a:endParaRPr>
          </a:p>
        </p:txBody>
      </p:sp>
    </p:spTree>
    <p:extLst>
      <p:ext uri="{BB962C8B-B14F-4D97-AF65-F5344CB8AC3E}">
        <p14:creationId xmlns:p14="http://schemas.microsoft.com/office/powerpoint/2010/main" val="3309810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3D69CDD-E61A-623C-4B7A-AB516CC4EB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6916" y="1367999"/>
            <a:ext cx="10586883" cy="4678839"/>
          </a:xfrm>
        </p:spPr>
        <p:txBody>
          <a:bodyPr/>
          <a:lstStyle/>
          <a:p>
            <a:pPr algn="ctr"/>
            <a:r>
              <a:rPr lang="en-GB" sz="2500" b="1" dirty="0"/>
              <a:t>This part of the Horizon Europe Work Programme 2025 addresses the area “Widening participation and strengthening the European Research Area” (WIDERA).</a:t>
            </a:r>
          </a:p>
          <a:p>
            <a:endParaRPr lang="en-GB" dirty="0"/>
          </a:p>
          <a:p>
            <a:r>
              <a:rPr lang="en-GB" sz="2400" dirty="0"/>
              <a:t>The work programme includes two components:</a:t>
            </a:r>
          </a:p>
          <a:p>
            <a:endParaRPr lang="en-GB" sz="2400" dirty="0"/>
          </a:p>
          <a:p>
            <a:r>
              <a:rPr lang="en-GB" sz="2400" dirty="0"/>
              <a:t>I: Widening participation and spreading excellence;</a:t>
            </a:r>
          </a:p>
          <a:p>
            <a:r>
              <a:rPr lang="en-GB" sz="2400" dirty="0"/>
              <a:t>II: Strengthening the European Research Area (ERA) by reforming and enhancing the European research and innovation system.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03F0AA7-837D-A433-9B5E-B3BA185A7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476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B4CDFAA-8140-2431-7282-5899E4FEF1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35850A72-5C0C-9AE3-42D0-4808ED825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CALLS PUBLISHED ON 14 MAY 2025</a:t>
            </a:r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2713E7-F4FE-6DD6-B08B-EE2E5903C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188" y="1243254"/>
            <a:ext cx="6997973" cy="500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67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B9DE7-7BD0-4F35-95A8-8EF1CF0CA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AC39435-FEEF-B3EC-F9AB-F3BC49884D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See in particular: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</a:t>
            </a:r>
            <a:r>
              <a:rPr lang="en-GB" dirty="0"/>
              <a:t>he Call </a:t>
            </a:r>
            <a:r>
              <a:rPr lang="en-GB" b="1" dirty="0"/>
              <a:t>European Excellence Initiative (EEI):</a:t>
            </a:r>
          </a:p>
          <a:p>
            <a:r>
              <a:rPr lang="en-GB" dirty="0"/>
              <a:t>“</a:t>
            </a:r>
            <a:r>
              <a:rPr lang="en-US" dirty="0"/>
              <a:t>The European Excellence Initiative in its widening dimension aims to raise excellence</a:t>
            </a:r>
          </a:p>
          <a:p>
            <a:r>
              <a:rPr lang="en-US" dirty="0"/>
              <a:t>in science and in knowledge </a:t>
            </a:r>
            <a:r>
              <a:rPr lang="en-US" dirty="0" err="1"/>
              <a:t>valorisation</a:t>
            </a:r>
            <a:r>
              <a:rPr lang="en-US" dirty="0"/>
              <a:t> </a:t>
            </a:r>
            <a:r>
              <a:rPr lang="en-US" b="1" dirty="0"/>
              <a:t>of Europe’s universities </a:t>
            </a:r>
            <a:r>
              <a:rPr lang="en-US" dirty="0"/>
              <a:t>through cooperation.”</a:t>
            </a:r>
            <a:endParaRPr lang="en-GB" dirty="0"/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Also (</a:t>
            </a:r>
            <a:r>
              <a:rPr lang="en-GB" b="1" dirty="0"/>
              <a:t>NOT</a:t>
            </a:r>
            <a:r>
              <a:rPr lang="en-GB" dirty="0"/>
              <a:t> for this year but maybe in Work Programme 2026-27), the </a:t>
            </a:r>
            <a:r>
              <a:rPr lang="en-GB" b="1" dirty="0"/>
              <a:t>TWINNING</a:t>
            </a:r>
            <a:r>
              <a:rPr lang="en-GB" dirty="0"/>
              <a:t> Call:</a:t>
            </a:r>
          </a:p>
          <a:p>
            <a:r>
              <a:rPr lang="en-GB" dirty="0"/>
              <a:t>“</a:t>
            </a:r>
            <a:r>
              <a:rPr lang="en-US" dirty="0"/>
              <a:t>To strengthen </a:t>
            </a:r>
            <a:r>
              <a:rPr lang="en-US" b="1" dirty="0"/>
              <a:t>a specific research area of a research institution </a:t>
            </a:r>
            <a:r>
              <a:rPr lang="en-US" dirty="0"/>
              <a:t>through partnerships with leading institutions in Europe”</a:t>
            </a:r>
            <a:endParaRPr lang="en-GB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984DED5-6CDB-EEC0-20CD-A31415A2A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CALLS PUBLISHED ON 14 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137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060BC39-0EC9-5D17-BCC0-ED10060DED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0299" y="263994"/>
            <a:ext cx="10486869" cy="410341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62AE003-3B47-C277-8195-F3BFA39D6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93156"/>
            <a:ext cx="10515600" cy="473104"/>
          </a:xfrm>
        </p:spPr>
        <p:txBody>
          <a:bodyPr/>
          <a:lstStyle/>
          <a:p>
            <a:pPr algn="ctr"/>
            <a:r>
              <a:rPr lang="en-GB" sz="2000" u="sng" dirty="0"/>
              <a:t>https://horizoneuropencpportal.eu/stage/infoday-widera-work-programme-2025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3DE34E4-FF22-4774-CC8B-EB20F2E71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10" y="148825"/>
            <a:ext cx="10264877" cy="548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4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8E91F29-D2B7-10EE-104E-37F497ECB1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66CBD53-78B1-1D1F-F4F3-020E7798C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1FC73A1-B3E4-55D5-2D7A-182472C7B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052" y="941104"/>
            <a:ext cx="5868548" cy="536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30388" y="2219845"/>
            <a:ext cx="8229600" cy="1373951"/>
          </a:xfrm>
          <a:prstGeom prst="rect">
            <a:avLst/>
          </a:prstGeom>
        </p:spPr>
        <p:txBody>
          <a:bodyPr wrap="none" tIns="0" bIns="0" anchor="t" anchorCtr="0"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algn="ctr">
              <a:lnSpc>
                <a:spcPct val="200000"/>
              </a:lnSpc>
            </a:pPr>
            <a:r>
              <a:rPr lang="en-GB" sz="5400" b="0" kern="0" dirty="0">
                <a:solidFill>
                  <a:schemeClr val="accent4"/>
                </a:solidFill>
              </a:rPr>
              <a:t>Thank you!</a:t>
            </a:r>
          </a:p>
          <a:p>
            <a:pPr algn="ctr"/>
            <a:br>
              <a:rPr lang="en-GB" b="0" kern="0" dirty="0">
                <a:latin typeface="EC Square Sans Pro" panose="020B0506040000020004" pitchFamily="34" charset="0"/>
              </a:rPr>
            </a:br>
            <a:r>
              <a:rPr lang="en-GB" b="0" kern="0" dirty="0">
                <a:latin typeface="EC Square Sans Pro" panose="020B0506040000020004" pitchFamily="34" charset="0"/>
              </a:rPr>
              <a:t> </a:t>
            </a:r>
            <a:br>
              <a:rPr lang="en-GB" b="0" kern="0" dirty="0">
                <a:latin typeface="EC Square Sans Pro" panose="020B0506040000020004" pitchFamily="34" charset="0"/>
              </a:rPr>
            </a:br>
            <a:br>
              <a:rPr lang="en-GB" b="0" kern="0" dirty="0">
                <a:latin typeface="EC Square Sans Pro" panose="020B0506040000020004" pitchFamily="34" charset="0"/>
              </a:rPr>
            </a:br>
            <a:br>
              <a:rPr lang="en-GB" kern="0" dirty="0"/>
            </a:br>
            <a:endParaRPr lang="en-GB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3107899" y="4221088"/>
            <a:ext cx="5674579" cy="523220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GB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endParaRPr lang="en-GB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5428" y="4765568"/>
            <a:ext cx="595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+mj-lt"/>
                <a:hlinkClick r:id="rId2"/>
              </a:rPr>
              <a:t>http://ec.europa.eu/horizon-europe</a:t>
            </a:r>
            <a:endParaRPr lang="en-GB" sz="1800" b="1" dirty="0">
              <a:solidFill>
                <a:schemeClr val="tx2"/>
              </a:solidFill>
              <a:latin typeface="+mj-lt"/>
            </a:endParaRPr>
          </a:p>
          <a:p>
            <a:pPr algn="ctr"/>
            <a:endParaRPr lang="en-GB" sz="1000" b="0" dirty="0" err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7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2"/>
          <p:cNvSpPr txBox="1">
            <a:spLocks/>
          </p:cNvSpPr>
          <p:nvPr/>
        </p:nvSpPr>
        <p:spPr>
          <a:xfrm>
            <a:off x="2236566" y="5788077"/>
            <a:ext cx="7718867" cy="415028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  <a:r>
              <a:rPr kumimoji="0" lang="en-IE" sz="12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European Institute of Innovation &amp; Technology (EIT) is not part of the Specific Programme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186700" y="479024"/>
            <a:ext cx="1614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all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EURATOM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32458" y="479024"/>
            <a:ext cx="2589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all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HORIZON EUROPE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40541" y="1609865"/>
            <a:ext cx="1411499" cy="38445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49241" y="1127418"/>
            <a:ext cx="1658487" cy="4566926"/>
          </a:xfrm>
          <a:prstGeom prst="rect">
            <a:avLst/>
          </a:prstGeom>
          <a:gradFill flip="none" rotWithShape="1">
            <a:gsLst>
              <a:gs pos="0">
                <a:srgbClr val="9BD4F0"/>
              </a:gs>
              <a:gs pos="50000">
                <a:srgbClr val="A2D5D0"/>
              </a:gs>
              <a:gs pos="99000">
                <a:srgbClr val="B0D10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3918" y="3013999"/>
            <a:ext cx="1277779" cy="11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Research actions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63919" y="4354153"/>
            <a:ext cx="1277779" cy="11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Development actions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89700" y="1251733"/>
            <a:ext cx="150606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1" i="0" u="none" strike="noStrike" kern="1200" cap="all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Specific Programme: European Defence Fund</a:t>
            </a:r>
            <a:endParaRPr kumimoji="0" lang="en-IE" sz="1400" b="0" i="0" u="none" strike="noStrike" kern="1200" cap="all" spc="0" normalizeH="0" baseline="0" noProof="0" dirty="0">
              <a:ln>
                <a:noFill/>
              </a:ln>
              <a:solidFill>
                <a:srgbClr val="9316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442953" y="951966"/>
            <a:ext cx="9506192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0068942" y="951966"/>
            <a:ext cx="1701446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0075230" y="1120690"/>
            <a:ext cx="1701446" cy="4616033"/>
          </a:xfrm>
          <a:prstGeom prst="rect">
            <a:avLst/>
          </a:prstGeom>
          <a:gradFill flip="none" rotWithShape="1">
            <a:gsLst>
              <a:gs pos="0">
                <a:srgbClr val="9BD4F0"/>
              </a:gs>
              <a:gs pos="50000">
                <a:srgbClr val="A2D5D0"/>
              </a:gs>
              <a:gs pos="99000">
                <a:srgbClr val="B0D10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10295953" y="1331859"/>
            <a:ext cx="1260000" cy="4216709"/>
            <a:chOff x="10324155" y="1331859"/>
            <a:chExt cx="1260000" cy="4216709"/>
          </a:xfrm>
        </p:grpSpPr>
        <p:sp>
          <p:nvSpPr>
            <p:cNvPr id="42" name="TextBox 41"/>
            <p:cNvSpPr txBox="1">
              <a:spLocks/>
            </p:cNvSpPr>
            <p:nvPr/>
          </p:nvSpPr>
          <p:spPr>
            <a:xfrm>
              <a:off x="10324155" y="1331859"/>
              <a:ext cx="1260000" cy="12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Fusion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324290" y="4252568"/>
              <a:ext cx="1259730" cy="12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Joint Research </a:t>
              </a:r>
              <a:r>
                <a:rPr kumimoji="0" lang="en-GB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Center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3" name="TextBox 72"/>
            <p:cNvSpPr txBox="1">
              <a:spLocks/>
            </p:cNvSpPr>
            <p:nvPr/>
          </p:nvSpPr>
          <p:spPr>
            <a:xfrm>
              <a:off x="10324155" y="2792213"/>
              <a:ext cx="1260000" cy="12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Fission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236569" y="1120690"/>
            <a:ext cx="7718864" cy="4573653"/>
          </a:xfrm>
          <a:prstGeom prst="rect">
            <a:avLst/>
          </a:prstGeom>
          <a:gradFill flip="none" rotWithShape="1">
            <a:gsLst>
              <a:gs pos="0">
                <a:srgbClr val="9BD4F0"/>
              </a:gs>
              <a:gs pos="50000">
                <a:srgbClr val="A2D5D0"/>
              </a:gs>
              <a:gs pos="99000">
                <a:srgbClr val="B0D10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09298" y="1251733"/>
            <a:ext cx="63242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1" i="0" u="none" strike="noStrike" kern="1200" cap="all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Specific Programme</a:t>
            </a:r>
            <a:r>
              <a:rPr kumimoji="0" lang="en-IE" sz="1400" b="1" i="0" u="none" strike="noStrike" kern="1200" cap="all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IE" sz="1400" b="1" i="0" u="none" strike="noStrike" kern="1200" cap="all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implementing Horizon Europe &amp; EIT</a:t>
            </a:r>
            <a:r>
              <a:rPr kumimoji="0" lang="en-IE" sz="1400" b="1" i="0" u="none" strike="noStrike" kern="1200" cap="all" spc="0" normalizeH="0" baseline="3000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1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Exclusive focus on civil applications</a:t>
            </a:r>
            <a:r>
              <a:rPr kumimoji="0" lang="en-IE" sz="1200" b="0" i="0" u="none" strike="noStrike" kern="1200" cap="all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6567" y="4991917"/>
            <a:ext cx="7651273" cy="27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all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Widening Participation and Strengthening the European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GB" sz="1100" b="1" i="0" u="none" strike="noStrike" kern="1200" cap="all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Research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18261" y="5286958"/>
            <a:ext cx="370800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Reforming &amp; Enhancing the European R&amp;I system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17533" y="5280543"/>
            <a:ext cx="342000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Widening participation &amp; spreading excellence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440248" y="2599975"/>
            <a:ext cx="0" cy="1993454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690973" y="2586105"/>
            <a:ext cx="0" cy="1993454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236566" y="4848807"/>
            <a:ext cx="774244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2417533" y="1804100"/>
            <a:ext cx="2180988" cy="1837254"/>
            <a:chOff x="2417533" y="1928084"/>
            <a:chExt cx="2180988" cy="1837254"/>
          </a:xfrm>
        </p:grpSpPr>
        <p:sp>
          <p:nvSpPr>
            <p:cNvPr id="12" name="TextBox 11"/>
            <p:cNvSpPr txBox="1"/>
            <p:nvPr/>
          </p:nvSpPr>
          <p:spPr>
            <a:xfrm>
              <a:off x="2906521" y="1928084"/>
              <a:ext cx="169200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93168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Pillar I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all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Excellent Science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17533" y="2723959"/>
              <a:ext cx="2088000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European Research Council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17533" y="3109945"/>
              <a:ext cx="2088000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Marie </a:t>
              </a:r>
              <a:r>
                <a:rPr kumimoji="0" lang="en-GB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Skłodowska</a:t>
              </a: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-Curie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17533" y="3503728"/>
              <a:ext cx="2088000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Research Infrastructures</a:t>
              </a:r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011" y="2006928"/>
              <a:ext cx="477305" cy="477305"/>
            </a:xfrm>
            <a:prstGeom prst="rect">
              <a:avLst/>
            </a:prstGeom>
          </p:spPr>
        </p:pic>
      </p:grpSp>
      <p:grpSp>
        <p:nvGrpSpPr>
          <p:cNvPr id="80" name="Group 79"/>
          <p:cNvGrpSpPr/>
          <p:nvPr/>
        </p:nvGrpSpPr>
        <p:grpSpPr>
          <a:xfrm>
            <a:off x="7638261" y="1804100"/>
            <a:ext cx="2171501" cy="2370983"/>
            <a:chOff x="7638261" y="1928084"/>
            <a:chExt cx="2171501" cy="2370983"/>
          </a:xfrm>
        </p:grpSpPr>
        <p:sp>
          <p:nvSpPr>
            <p:cNvPr id="13" name="TextBox 12"/>
            <p:cNvSpPr txBox="1"/>
            <p:nvPr/>
          </p:nvSpPr>
          <p:spPr>
            <a:xfrm>
              <a:off x="8117762" y="1928084"/>
              <a:ext cx="169200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93168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Pillar III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all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Innovative</a:t>
              </a: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GB" sz="1100" b="1" i="0" u="none" strike="noStrike" kern="1200" cap="all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Europe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38261" y="2742919"/>
              <a:ext cx="2088000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European Innovation Council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38261" y="3308035"/>
              <a:ext cx="2088000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European Innovation E</a:t>
              </a:r>
              <a:r>
                <a:rPr kumimoji="0" lang="en-GB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cosystems</a:t>
              </a:r>
              <a:endPara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38261" y="3868180"/>
              <a:ext cx="2088000" cy="4308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European Institute of Innovation &amp; Technology</a:t>
              </a:r>
              <a:r>
                <a:rPr kumimoji="0" lang="en-I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*</a:t>
              </a:r>
              <a:endPara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1126" y="2006928"/>
              <a:ext cx="526806" cy="526806"/>
            </a:xfrm>
            <a:prstGeom prst="rect">
              <a:avLst/>
            </a:prstGeom>
          </p:spPr>
        </p:pic>
      </p:grpSp>
      <p:grpSp>
        <p:nvGrpSpPr>
          <p:cNvPr id="79" name="Group 78"/>
          <p:cNvGrpSpPr/>
          <p:nvPr/>
        </p:nvGrpSpPr>
        <p:grpSpPr>
          <a:xfrm>
            <a:off x="4853299" y="1804100"/>
            <a:ext cx="2494706" cy="2789329"/>
            <a:chOff x="4853299" y="1928084"/>
            <a:chExt cx="2494706" cy="2789329"/>
          </a:xfrm>
        </p:grpSpPr>
        <p:sp>
          <p:nvSpPr>
            <p:cNvPr id="14" name="TextBox 13"/>
            <p:cNvSpPr txBox="1"/>
            <p:nvPr/>
          </p:nvSpPr>
          <p:spPr>
            <a:xfrm>
              <a:off x="5412179" y="1928084"/>
              <a:ext cx="193582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93168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Pillar II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all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Global Challenges &amp; European Industrial Competitiveness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30299" y="2723959"/>
              <a:ext cx="2160173" cy="16158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108000" marR="0" lvl="0" indent="-1080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34EA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Health</a:t>
              </a:r>
            </a:p>
            <a:p>
              <a:pPr marL="108000" marR="0" lvl="0" indent="-1080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34EA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Culture, Creativity &amp; Inclusive Society </a:t>
              </a:r>
            </a:p>
            <a:p>
              <a:pPr marL="108000" marR="0" lvl="0" indent="-1080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34EA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Civil Security for Society</a:t>
              </a:r>
            </a:p>
            <a:p>
              <a:pPr marL="108000" marR="0" lvl="0" indent="-1080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34EA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Digital, Industry &amp; Space</a:t>
              </a:r>
            </a:p>
            <a:p>
              <a:pPr marL="108000" marR="0" lvl="0" indent="-1080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34EA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Climate, Energy &amp; Mobility</a:t>
              </a:r>
            </a:p>
            <a:p>
              <a:pPr marL="108000" marR="0" lvl="0" indent="-1080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34EA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Food, 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Bioeconomy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, Natural Resources, Agriculture &amp; Environment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4413500" y="3163758"/>
              <a:ext cx="115659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Clusters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30297" y="4455803"/>
              <a:ext cx="2160175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Joint Research Centre</a:t>
              </a: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761" y="2037924"/>
              <a:ext cx="487121" cy="487408"/>
            </a:xfrm>
            <a:prstGeom prst="rect">
              <a:avLst/>
            </a:prstGeom>
          </p:spPr>
        </p:pic>
      </p:grpSp>
      <p:sp>
        <p:nvSpPr>
          <p:cNvPr id="83" name="TextBox 82"/>
          <p:cNvSpPr txBox="1"/>
          <p:nvPr/>
        </p:nvSpPr>
        <p:spPr>
          <a:xfrm>
            <a:off x="588954" y="2313383"/>
            <a:ext cx="1506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1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Exclusive focus on defence research </a:t>
            </a:r>
            <a:br>
              <a:rPr kumimoji="0" lang="en-IE" sz="1200" b="0" i="1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IE" sz="1200" b="0" i="1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&amp; development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AD119C4-A78D-49E1-A96D-1EEDBF907536}"/>
              </a:ext>
            </a:extLst>
          </p:cNvPr>
          <p:cNvSpPr/>
          <p:nvPr/>
        </p:nvSpPr>
        <p:spPr>
          <a:xfrm>
            <a:off x="2222711" y="4862662"/>
            <a:ext cx="7780113" cy="887916"/>
          </a:xfrm>
          <a:prstGeom prst="rect">
            <a:avLst/>
          </a:prstGeom>
          <a:noFill/>
          <a:ln w="76200">
            <a:solidFill>
              <a:srgbClr val="9316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133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 txBox="1">
            <a:spLocks/>
          </p:cNvSpPr>
          <p:nvPr/>
        </p:nvSpPr>
        <p:spPr>
          <a:xfrm>
            <a:off x="5919262" y="2367446"/>
            <a:ext cx="5388044" cy="984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Political agreement December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F8A907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€ billion in current prices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148528" y="2367446"/>
            <a:ext cx="11340000" cy="3907751"/>
            <a:chOff x="-116444" y="2003430"/>
            <a:chExt cx="11340000" cy="3907751"/>
          </a:xfrm>
        </p:grpSpPr>
        <p:graphicFrame>
          <p:nvGraphicFramePr>
            <p:cNvPr id="8" name="Chart 7"/>
            <p:cNvGraphicFramePr/>
            <p:nvPr/>
          </p:nvGraphicFramePr>
          <p:xfrm>
            <a:off x="-116444" y="2003430"/>
            <a:ext cx="11340000" cy="39077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5" name="Oval 14"/>
            <p:cNvSpPr/>
            <p:nvPr/>
          </p:nvSpPr>
          <p:spPr>
            <a:xfrm>
              <a:off x="2632006" y="2868093"/>
              <a:ext cx="2178424" cy="21784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838200" y="467999"/>
            <a:ext cx="10515600" cy="1392885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600" b="1" i="0" u="none" strike="noStrike" kern="1200" cap="none" spc="-5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Horizon Europe Budget: </a:t>
            </a:r>
            <a:r>
              <a:rPr kumimoji="0" lang="en-GB" sz="3600" b="1" i="0" u="none" strike="noStrike" kern="1200" cap="none" spc="-5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€95.5 billion (2021-2027)</a:t>
            </a: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-5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(including €5.4 billion from NGEU – </a:t>
            </a:r>
            <a:r>
              <a:rPr kumimoji="0" lang="en-US" sz="2400" b="0" i="0" u="none" strike="noStrike" kern="1200" cap="none" spc="-5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Next Generation Europe – </a:t>
            </a:r>
            <a:r>
              <a:rPr kumimoji="0" lang="en-US" sz="2400" b="0" i="0" u="none" strike="noStrike" kern="1200" cap="none" spc="-5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programme</a:t>
            </a:r>
            <a:r>
              <a:rPr kumimoji="0" lang="en-US" sz="2400" b="0" i="0" u="none" strike="noStrike" kern="1200" cap="none" spc="-5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of EU for Recovery from COVID-19 crisis</a:t>
            </a:r>
            <a:r>
              <a:rPr kumimoji="0" lang="en-GB" sz="2400" b="0" i="0" u="none" strike="noStrike" kern="1200" cap="none" spc="-5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-50" normalizeH="0" baseline="0" noProof="0" dirty="0">
              <a:ln>
                <a:noFill/>
              </a:ln>
              <a:solidFill>
                <a:srgbClr val="93168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43F1054-D836-4B02-A78C-712199CECBA3}"/>
              </a:ext>
            </a:extLst>
          </p:cNvPr>
          <p:cNvSpPr/>
          <p:nvPr/>
        </p:nvSpPr>
        <p:spPr>
          <a:xfrm>
            <a:off x="5666510" y="4862662"/>
            <a:ext cx="3408218" cy="443629"/>
          </a:xfrm>
          <a:prstGeom prst="rect">
            <a:avLst/>
          </a:prstGeom>
          <a:noFill/>
          <a:ln w="76200">
            <a:solidFill>
              <a:srgbClr val="9316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91C3CDB6-EFEB-4179-9904-8790290FC644}"/>
              </a:ext>
            </a:extLst>
          </p:cNvPr>
          <p:cNvSpPr/>
          <p:nvPr/>
        </p:nvSpPr>
        <p:spPr>
          <a:xfrm>
            <a:off x="1039091" y="4238191"/>
            <a:ext cx="672667" cy="541341"/>
          </a:xfrm>
          <a:prstGeom prst="rightArrow">
            <a:avLst/>
          </a:prstGeom>
          <a:solidFill>
            <a:srgbClr val="9316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41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Widening participation and </a:t>
            </a:r>
            <a:br>
              <a:rPr lang="en-US" sz="3600" dirty="0"/>
            </a:br>
            <a:r>
              <a:rPr lang="en-US" sz="3600" dirty="0"/>
              <a:t>strengthening the European Research Area</a:t>
            </a:r>
            <a:br>
              <a:rPr lang="en-US" sz="3600" dirty="0"/>
            </a:br>
            <a:br>
              <a:rPr lang="en-US" sz="3600" dirty="0"/>
            </a:br>
            <a:r>
              <a:rPr lang="en-US" sz="2400" dirty="0" err="1"/>
              <a:t>Infoday</a:t>
            </a:r>
            <a:r>
              <a:rPr lang="en-US" sz="2400" dirty="0"/>
              <a:t> videos:</a:t>
            </a:r>
            <a:br>
              <a:rPr lang="en-US" sz="3600" dirty="0"/>
            </a:br>
            <a:r>
              <a:rPr lang="en-US" sz="1800" dirty="0">
                <a:hlinkClick r:id="rId2"/>
              </a:rPr>
              <a:t>https://www.youtube.com/watch?v=wdK-P91UtSo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>
                <a:hlinkClick r:id="rId3"/>
              </a:rPr>
              <a:t>https://www.youtube.com/watch?v=rbuDOB_oukQ</a:t>
            </a:r>
            <a:r>
              <a:rPr lang="en-US" sz="1800" dirty="0"/>
              <a:t> </a:t>
            </a:r>
            <a:br>
              <a:rPr lang="en-US" sz="3600" dirty="0"/>
            </a:b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HORIZON EUROPE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77012" y="1821102"/>
            <a:ext cx="34484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774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B1992-8D6B-4561-9B9D-46E775329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MS Gothic" charset="-128"/>
              </a:rPr>
              <a:t>Widening Participation &amp; Strengthening the European Research Area (ERA)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4019C-20A5-4EA4-B8C6-C01185DF42B4}"/>
              </a:ext>
            </a:extLst>
          </p:cNvPr>
          <p:cNvSpPr txBox="1">
            <a:spLocks/>
          </p:cNvSpPr>
          <p:nvPr/>
        </p:nvSpPr>
        <p:spPr>
          <a:xfrm>
            <a:off x="487038" y="1662683"/>
            <a:ext cx="10525800" cy="5088223"/>
          </a:xfrm>
          <a:prstGeom prst="rect">
            <a:avLst/>
          </a:prstGeom>
          <a:ln w="28575">
            <a:noFill/>
          </a:ln>
        </p:spPr>
        <p:txBody>
          <a:bodyPr vert="horz" lIns="91440" tIns="7200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IE" sz="20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Objective:</a:t>
            </a:r>
          </a:p>
          <a:p>
            <a:pPr marL="709200" marR="0" lvl="1" indent="-252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Increase support to EU Member States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AC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their efforts to make the most of their national research and innovation potential and promote an ERA where researchers, scientific knowledge and technology circulate freely</a:t>
            </a:r>
            <a:endParaRPr kumimoji="0" lang="en-IE" sz="20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IE" sz="20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Two components: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93168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Widening Participation and Spreading Excellence</a:t>
            </a:r>
          </a:p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Destination 1: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Improved access to excellence</a:t>
            </a:r>
          </a:p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Destination 2: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Attracting and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mobilising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best talents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9316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600"/>
              </a:spcAft>
              <a:buClr>
                <a:srgbClr val="93168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Reforming and enhancing the EU R&amp;I system</a:t>
            </a:r>
            <a:endParaRPr kumimoji="0" lang="en-IE" sz="20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Destination 3: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Reforming and enhancing the EU R&amp;I system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16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Geschweifte Klammer rechts 3">
            <a:extLst>
              <a:ext uri="{FF2B5EF4-FFF2-40B4-BE49-F238E27FC236}">
                <a16:creationId xmlns:a16="http://schemas.microsoft.com/office/drawing/2014/main" id="{C877FAD6-1E06-4934-8873-DD008AE1AFB0}"/>
              </a:ext>
            </a:extLst>
          </p:cNvPr>
          <p:cNvSpPr/>
          <p:nvPr/>
        </p:nvSpPr>
        <p:spPr>
          <a:xfrm>
            <a:off x="8196490" y="3897824"/>
            <a:ext cx="277092" cy="1906291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86802" y="4497026"/>
            <a:ext cx="3688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 work programme, consisting of 3 destinations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56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>
                <a:ea typeface="MS Gothic" charset="-128"/>
              </a:rPr>
            </a:br>
            <a:r>
              <a:rPr lang="en-US" dirty="0">
                <a:ea typeface="MS Gothic" charset="-128"/>
              </a:rPr>
              <a:t>Widening Participation &amp; Strengthening the European Research Area (ERA):</a:t>
            </a:r>
            <a:br>
              <a:rPr lang="en-US" dirty="0">
                <a:ea typeface="MS Gothic" charset="-128"/>
              </a:rPr>
            </a:br>
            <a:endParaRPr lang="en-GB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918047" y="2206922"/>
            <a:ext cx="5148000" cy="4119987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Widening Participation and Spreading Excellence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Teaming, Twinning, ERA Chairs,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European Cooperation in Science and Technology (COST)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87868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Boosting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National Contact Points‘ (NCPs)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activities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pre-proposal checks and advice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Brain circulation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Excellence initiatives</a:t>
            </a:r>
            <a:r>
              <a:rPr kumimoji="0" lang="de-DE" sz="1400" b="0" i="0" u="none" strike="sng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ossibility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entities from widening countries to join already selected collaborative R&amp;I actions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Recognition of participation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Matchmaking services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87868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6314650" y="2206922"/>
            <a:ext cx="5148000" cy="3230259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Reforming and enhancing the EU R&amp;I system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IE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Strengthening the evidence base for R&amp;I policy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IE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Foresight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IE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 for policy makers to the ERA development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IE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 to national R&amp;I policy reform, including Policy Support Facility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IE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Attractive researcher careers and links with higher education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IE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science, citizen science and science communication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IE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Gender equality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IE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Ethics and integrity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IE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 to international cooperation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IE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Scientific input to other policies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IE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 to the Programme implementation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IE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 for National Contact Points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IE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 to dissemination &amp; exploitation</a:t>
            </a:r>
            <a:endParaRPr kumimoji="0" lang="en-IE" sz="1300" b="1" i="0" u="none" strike="noStrike" kern="0" cap="none" spc="0" normalizeH="0" baseline="0" noProof="0" dirty="0">
              <a:ln>
                <a:noFill/>
              </a:ln>
              <a:solidFill>
                <a:srgbClr val="9316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88144" y="2333530"/>
            <a:ext cx="15712" cy="3731591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18047" y="5567325"/>
            <a:ext cx="3252140" cy="540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€2.96 billion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98219" y="5567325"/>
            <a:ext cx="3028587" cy="540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€0.44 billion</a:t>
            </a:r>
          </a:p>
        </p:txBody>
      </p:sp>
    </p:spTree>
    <p:extLst>
      <p:ext uri="{BB962C8B-B14F-4D97-AF65-F5344CB8AC3E}">
        <p14:creationId xmlns:p14="http://schemas.microsoft.com/office/powerpoint/2010/main" val="2582866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0D1059-2FE1-4A6D-ABE8-1CA6C2899E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Widening Participation and Spreading Excellence</a:t>
            </a:r>
            <a:br>
              <a:rPr lang="en-US" dirty="0"/>
            </a:br>
            <a:br>
              <a:rPr lang="en-US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DC057EB-2EB2-4CDF-8E76-095EC208A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380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A6675427-CCC0-42DB-9ABE-B8686A9901DD}"/>
              </a:ext>
            </a:extLst>
          </p:cNvPr>
          <p:cNvSpPr/>
          <p:nvPr/>
        </p:nvSpPr>
        <p:spPr>
          <a:xfrm>
            <a:off x="336153" y="3829870"/>
            <a:ext cx="3388122" cy="124777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8E9FB397-822F-493B-B711-E7B888EEED2E}"/>
              </a:ext>
            </a:extLst>
          </p:cNvPr>
          <p:cNvSpPr/>
          <p:nvPr/>
        </p:nvSpPr>
        <p:spPr>
          <a:xfrm>
            <a:off x="336153" y="2352674"/>
            <a:ext cx="3388122" cy="12477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C541BD-6DB0-4267-808E-92760240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000"/>
            <a:ext cx="6886575" cy="600164"/>
          </a:xfrm>
        </p:spPr>
        <p:txBody>
          <a:bodyPr/>
          <a:lstStyle/>
          <a:p>
            <a:r>
              <a:rPr lang="en-US" dirty="0"/>
              <a:t>R&amp;I Intensity (3%-Goal, GERD)</a:t>
            </a:r>
            <a:br>
              <a:rPr lang="en-US" dirty="0"/>
            </a:b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4427491-27BB-4D7C-8FF2-B8C1C9414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557" y="1344864"/>
            <a:ext cx="7831443" cy="5513136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A55428BB-C98C-445D-8323-D59AE82BE61B}"/>
              </a:ext>
            </a:extLst>
          </p:cNvPr>
          <p:cNvSpPr/>
          <p:nvPr/>
        </p:nvSpPr>
        <p:spPr>
          <a:xfrm rot="16200000">
            <a:off x="553884" y="2796105"/>
            <a:ext cx="1038156" cy="354519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00FF00"/>
              </a:highlight>
              <a:uLnTx/>
              <a:uFillTx/>
              <a:latin typeface="BundesSans Office Bold"/>
              <a:ea typeface="+mn-ea"/>
              <a:cs typeface="BundesSans Office Bold"/>
            </a:endParaRP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7DAB04DD-F3B0-4D75-8A9B-3FB137455D33}"/>
              </a:ext>
            </a:extLst>
          </p:cNvPr>
          <p:cNvSpPr/>
          <p:nvPr/>
        </p:nvSpPr>
        <p:spPr>
          <a:xfrm rot="5400000">
            <a:off x="543312" y="4319311"/>
            <a:ext cx="1041320" cy="35451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00FF00"/>
              </a:highlight>
              <a:uLnTx/>
              <a:uFillTx/>
              <a:latin typeface="BundesSans Office Bold"/>
              <a:ea typeface="+mn-ea"/>
              <a:cs typeface="BundesSans Office Bold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21925D3-CABE-4598-8CEB-DEDAA1E53C5B}"/>
              </a:ext>
            </a:extLst>
          </p:cNvPr>
          <p:cNvSpPr/>
          <p:nvPr/>
        </p:nvSpPr>
        <p:spPr>
          <a:xfrm>
            <a:off x="1357021" y="2509510"/>
            <a:ext cx="19832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Belgium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Poland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Czech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Republic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D443F6F-389D-49F1-8B18-0C207F76DDA3}"/>
              </a:ext>
            </a:extLst>
          </p:cNvPr>
          <p:cNvSpPr/>
          <p:nvPr/>
        </p:nvSpPr>
        <p:spPr>
          <a:xfrm>
            <a:off x="1387847" y="4041826"/>
            <a:ext cx="10278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Finland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Ireland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9D2565C-4450-4216-9308-FF57E3893013}"/>
              </a:ext>
            </a:extLst>
          </p:cNvPr>
          <p:cNvSpPr txBox="1"/>
          <p:nvPr/>
        </p:nvSpPr>
        <p:spPr>
          <a:xfrm>
            <a:off x="403779" y="2730673"/>
            <a:ext cx="52770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67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undesSans Office" panose="020B0002030500000203" pitchFamily="34" charset="0"/>
                <a:ea typeface="+mn-ea"/>
                <a:cs typeface="+mn-cs"/>
              </a:rPr>
              <a:t>19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0B40764-2C81-44E1-BFE5-3C887480A3DB}"/>
              </a:ext>
            </a:extLst>
          </p:cNvPr>
          <p:cNvSpPr txBox="1"/>
          <p:nvPr/>
        </p:nvSpPr>
        <p:spPr>
          <a:xfrm>
            <a:off x="452212" y="4140674"/>
            <a:ext cx="35618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67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undesSans Office" panose="020B0002030500000203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2A6E8FA1-D4C2-4C5F-84B5-D43FAEAF9412}"/>
              </a:ext>
            </a:extLst>
          </p:cNvPr>
          <p:cNvSpPr/>
          <p:nvPr/>
        </p:nvSpPr>
        <p:spPr>
          <a:xfrm>
            <a:off x="770173" y="5511852"/>
            <a:ext cx="586849" cy="35451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000000"/>
              </a:highlight>
              <a:uLnTx/>
              <a:uFillTx/>
              <a:latin typeface="BundesSans Office Bold"/>
              <a:ea typeface="+mn-ea"/>
              <a:cs typeface="BundesSans Office Bold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2A40E07-534C-4D5A-9D8D-ADA778AFB08C}"/>
              </a:ext>
            </a:extLst>
          </p:cNvPr>
          <p:cNvSpPr txBox="1"/>
          <p:nvPr/>
        </p:nvSpPr>
        <p:spPr>
          <a:xfrm>
            <a:off x="336153" y="5419319"/>
            <a:ext cx="35618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undesSans Office" panose="020B0002030500000203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5C90380-F858-47CB-858A-F3550E99E553}"/>
              </a:ext>
            </a:extLst>
          </p:cNvPr>
          <p:cNvSpPr/>
          <p:nvPr/>
        </p:nvSpPr>
        <p:spPr>
          <a:xfrm>
            <a:off x="1407179" y="5480876"/>
            <a:ext cx="25940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France,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Sweden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80BA0CD-34EC-4274-9347-41B43E9CA617}"/>
              </a:ext>
            </a:extLst>
          </p:cNvPr>
          <p:cNvSpPr/>
          <p:nvPr/>
        </p:nvSpPr>
        <p:spPr>
          <a:xfrm>
            <a:off x="336153" y="1685905"/>
            <a:ext cx="41739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in the past 10 years </a:t>
            </a:r>
            <a:endParaRPr kumimoji="0" lang="de-DE" sz="1867" b="1" i="0" u="none" strike="noStrike" kern="1200" cap="none" spc="0" normalizeH="0" baseline="0" noProof="0" dirty="0">
              <a:ln>
                <a:noFill/>
              </a:ln>
              <a:solidFill>
                <a:srgbClr val="9316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411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C541BD-6DB0-4267-808E-92760240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000"/>
            <a:ext cx="6886575" cy="600164"/>
          </a:xfrm>
        </p:spPr>
        <p:txBody>
          <a:bodyPr/>
          <a:lstStyle/>
          <a:p>
            <a:r>
              <a:rPr lang="en-US" dirty="0"/>
              <a:t>Research and innovation gap</a:t>
            </a:r>
            <a:endParaRPr lang="de-DE" dirty="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43AC90D2-8838-46A0-AE38-24F8ADD59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625" y="-35446"/>
            <a:ext cx="4614375" cy="606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B75619A4-2DE1-4E6E-973F-F385818304C7}"/>
              </a:ext>
            </a:extLst>
          </p:cNvPr>
          <p:cNvSpPr txBox="1">
            <a:spLocks/>
          </p:cNvSpPr>
          <p:nvPr/>
        </p:nvSpPr>
        <p:spPr>
          <a:xfrm>
            <a:off x="609977" y="2060632"/>
            <a:ext cx="6886575" cy="355148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Large differences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scientific and innovation performance in Europe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Efficient national R&amp;I systems &gt;&gt;&gt; leads to economic development, competitiveness, employment 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 countries for the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programme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The countries with less advanced R&amp;I systems, as compared to leading countries in the EU</a:t>
            </a:r>
            <a:endParaRPr kumimoji="0" lang="de-DE" sz="1867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02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ccent 7">
      <a:dk1>
        <a:srgbClr val="4D4D4D"/>
      </a:dk1>
      <a:lt1>
        <a:srgbClr val="FFFFFF"/>
      </a:lt1>
      <a:dk2>
        <a:srgbClr val="004494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04494"/>
      </a:hlink>
      <a:folHlink>
        <a:srgbClr val="00449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3.xml><?xml version="1.0" encoding="utf-8"?>
<a:theme xmlns:a="http://schemas.openxmlformats.org/drawingml/2006/main" name="2_Office Theme">
  <a:themeElements>
    <a:clrScheme name="Accent 7">
      <a:dk1>
        <a:srgbClr val="4D4D4D"/>
      </a:dk1>
      <a:lt1>
        <a:srgbClr val="FFFFFF"/>
      </a:lt1>
      <a:dk2>
        <a:srgbClr val="004494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04494"/>
      </a:hlink>
      <a:folHlink>
        <a:srgbClr val="00449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4.xml><?xml version="1.0" encoding="utf-8"?>
<a:theme xmlns:a="http://schemas.openxmlformats.org/drawingml/2006/main" name="5_Office Theme">
  <a:themeElements>
    <a:clrScheme name="Accent 7">
      <a:dk1>
        <a:srgbClr val="4D4D4D"/>
      </a:dk1>
      <a:lt1>
        <a:srgbClr val="FFFFFF"/>
      </a:lt1>
      <a:dk2>
        <a:srgbClr val="004494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04494"/>
      </a:hlink>
      <a:folHlink>
        <a:srgbClr val="00449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5.xml><?xml version="1.0" encoding="utf-8"?>
<a:theme xmlns:a="http://schemas.openxmlformats.org/drawingml/2006/main" name="3_Office Theme">
  <a:themeElements>
    <a:clrScheme name="Custom 19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34EA2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940</Words>
  <Application>Microsoft Office PowerPoint</Application>
  <PresentationFormat>Widescreen</PresentationFormat>
  <Paragraphs>144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MS Gothic</vt:lpstr>
      <vt:lpstr>Arial</vt:lpstr>
      <vt:lpstr>BundesSans Office</vt:lpstr>
      <vt:lpstr>BundesSans Office Bold</vt:lpstr>
      <vt:lpstr>Calibri</vt:lpstr>
      <vt:lpstr>EC Square Sans Pro</vt:lpstr>
      <vt:lpstr>EC Square Sans Pro Light</vt:lpstr>
      <vt:lpstr>Office Theme</vt:lpstr>
      <vt:lpstr>1_Office Theme</vt:lpstr>
      <vt:lpstr>2_Office Theme</vt:lpstr>
      <vt:lpstr>5_Office Theme</vt:lpstr>
      <vt:lpstr>3_Office Theme</vt:lpstr>
      <vt:lpstr>PowerPoint Presentation</vt:lpstr>
      <vt:lpstr>PowerPoint Presentation</vt:lpstr>
      <vt:lpstr>PowerPoint Presentation</vt:lpstr>
      <vt:lpstr>Widening participation and  strengthening the European Research Area  Infoday videos: https://www.youtube.com/watch?v=wdK-P91UtSo  https://www.youtube.com/watch?v=rbuDOB_oukQ  </vt:lpstr>
      <vt:lpstr>Widening Participation &amp; Strengthening the European Research Area (ERA)</vt:lpstr>
      <vt:lpstr> Widening Participation &amp; Strengthening the European Research Area (ERA): </vt:lpstr>
      <vt:lpstr>Widening Participation and Spreading Excellence  </vt:lpstr>
      <vt:lpstr>R&amp;I Intensity (3%-Goal, GERD) </vt:lpstr>
      <vt:lpstr>Research and innovation gap</vt:lpstr>
      <vt:lpstr>Applicants / Coordinators</vt:lpstr>
      <vt:lpstr>Overview: Widening in Horizon Europe</vt:lpstr>
      <vt:lpstr>PowerPoint Presentation</vt:lpstr>
      <vt:lpstr>CALLS PUBLISHED ON 14 MAY 2025</vt:lpstr>
      <vt:lpstr>CALLS PUBLISHED ON 14 MAY 2025</vt:lpstr>
      <vt:lpstr>https://horizoneuropencpportal.eu/stage/infoday-widera-work-programme-2025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ZACHARIADOU Eleftheria (RTD-EXT)</dc:creator>
  <cp:lastModifiedBy>George Bonas</cp:lastModifiedBy>
  <cp:revision>287</cp:revision>
  <dcterms:created xsi:type="dcterms:W3CDTF">2020-12-04T09:35:19Z</dcterms:created>
  <dcterms:modified xsi:type="dcterms:W3CDTF">2025-05-23T11:17:41Z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2022-11-29T10:52:29Z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9103b006-3c10-43a4-9652-4285b08b9291</vt:lpwstr>
  </property>
  <property fmtid="{D5CDD505-2E9C-101B-9397-08002B2CF9AE}" pid="8" name="MSIP_Label_6bd9ddd1-4d20-43f6-abfa-fc3c07406f94_ContentBits">
    <vt:lpwstr>0</vt:lpwstr>
  </property>
</Properties>
</file>